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4" r:id="rId1"/>
    <p:sldMasterId id="2147484171" r:id="rId2"/>
  </p:sldMasterIdLst>
  <p:notesMasterIdLst>
    <p:notesMasterId r:id="rId100"/>
  </p:notesMasterIdLst>
  <p:handoutMasterIdLst>
    <p:handoutMasterId r:id="rId101"/>
  </p:handoutMasterIdLst>
  <p:sldIdLst>
    <p:sldId id="656" r:id="rId3"/>
    <p:sldId id="642" r:id="rId4"/>
    <p:sldId id="643" r:id="rId5"/>
    <p:sldId id="493" r:id="rId6"/>
    <p:sldId id="514" r:id="rId7"/>
    <p:sldId id="495" r:id="rId8"/>
    <p:sldId id="517" r:id="rId9"/>
    <p:sldId id="644" r:id="rId10"/>
    <p:sldId id="645" r:id="rId11"/>
    <p:sldId id="518" r:id="rId12"/>
    <p:sldId id="519" r:id="rId13"/>
    <p:sldId id="521" r:id="rId14"/>
    <p:sldId id="522" r:id="rId15"/>
    <p:sldId id="607" r:id="rId16"/>
    <p:sldId id="606" r:id="rId17"/>
    <p:sldId id="609" r:id="rId18"/>
    <p:sldId id="610" r:id="rId19"/>
    <p:sldId id="611" r:id="rId20"/>
    <p:sldId id="525" r:id="rId21"/>
    <p:sldId id="526" r:id="rId22"/>
    <p:sldId id="617" r:id="rId23"/>
    <p:sldId id="618" r:id="rId24"/>
    <p:sldId id="417" r:id="rId25"/>
    <p:sldId id="627" r:id="rId26"/>
    <p:sldId id="534" r:id="rId27"/>
    <p:sldId id="535" r:id="rId28"/>
    <p:sldId id="538" r:id="rId29"/>
    <p:sldId id="539" r:id="rId30"/>
    <p:sldId id="646" r:id="rId31"/>
    <p:sldId id="540" r:id="rId32"/>
    <p:sldId id="541" r:id="rId33"/>
    <p:sldId id="542" r:id="rId34"/>
    <p:sldId id="543" r:id="rId35"/>
    <p:sldId id="647" r:id="rId36"/>
    <p:sldId id="544" r:id="rId37"/>
    <p:sldId id="545" r:id="rId38"/>
    <p:sldId id="655" r:id="rId39"/>
    <p:sldId id="497" r:id="rId40"/>
    <p:sldId id="547" r:id="rId41"/>
    <p:sldId id="548" r:id="rId42"/>
    <p:sldId id="648" r:id="rId43"/>
    <p:sldId id="649" r:id="rId44"/>
    <p:sldId id="549" r:id="rId45"/>
    <p:sldId id="550" r:id="rId46"/>
    <p:sldId id="551" r:id="rId47"/>
    <p:sldId id="552" r:id="rId48"/>
    <p:sldId id="553" r:id="rId49"/>
    <p:sldId id="554" r:id="rId50"/>
    <p:sldId id="641" r:id="rId51"/>
    <p:sldId id="619" r:id="rId52"/>
    <p:sldId id="620" r:id="rId53"/>
    <p:sldId id="621" r:id="rId54"/>
    <p:sldId id="556" r:id="rId55"/>
    <p:sldId id="557" r:id="rId56"/>
    <p:sldId id="559" r:id="rId57"/>
    <p:sldId id="560" r:id="rId58"/>
    <p:sldId id="561" r:id="rId59"/>
    <p:sldId id="562" r:id="rId60"/>
    <p:sldId id="568" r:id="rId61"/>
    <p:sldId id="563" r:id="rId62"/>
    <p:sldId id="622" r:id="rId63"/>
    <p:sldId id="564" r:id="rId64"/>
    <p:sldId id="565" r:id="rId65"/>
    <p:sldId id="624" r:id="rId66"/>
    <p:sldId id="650" r:id="rId67"/>
    <p:sldId id="629" r:id="rId68"/>
    <p:sldId id="631" r:id="rId69"/>
    <p:sldId id="632" r:id="rId70"/>
    <p:sldId id="633" r:id="rId71"/>
    <p:sldId id="634" r:id="rId72"/>
    <p:sldId id="635" r:id="rId73"/>
    <p:sldId id="636" r:id="rId74"/>
    <p:sldId id="652" r:id="rId75"/>
    <p:sldId id="651" r:id="rId76"/>
    <p:sldId id="499" r:id="rId77"/>
    <p:sldId id="578" r:id="rId78"/>
    <p:sldId id="638" r:id="rId79"/>
    <p:sldId id="637" r:id="rId80"/>
    <p:sldId id="580" r:id="rId81"/>
    <p:sldId id="581" r:id="rId82"/>
    <p:sldId id="582" r:id="rId83"/>
    <p:sldId id="583" r:id="rId84"/>
    <p:sldId id="585" r:id="rId85"/>
    <p:sldId id="586" r:id="rId86"/>
    <p:sldId id="587" r:id="rId87"/>
    <p:sldId id="588" r:id="rId88"/>
    <p:sldId id="639" r:id="rId89"/>
    <p:sldId id="640" r:id="rId90"/>
    <p:sldId id="593" r:id="rId91"/>
    <p:sldId id="501" r:id="rId92"/>
    <p:sldId id="604" r:id="rId93"/>
    <p:sldId id="605" r:id="rId94"/>
    <p:sldId id="599" r:id="rId95"/>
    <p:sldId id="600" r:id="rId96"/>
    <p:sldId id="601" r:id="rId97"/>
    <p:sldId id="513" r:id="rId98"/>
    <p:sldId id="468" r:id="rId99"/>
  </p:sldIdLst>
  <p:sldSz cx="12192000" cy="6858000"/>
  <p:notesSz cx="6648450" cy="9780588"/>
  <p:defaultTextStyle>
    <a:defPPr>
      <a:defRPr lang="zh-CN"/>
    </a:defPPr>
    <a:lvl1pPr algn="l" rtl="0" eaLnBrk="0" fontAlgn="base" hangingPunct="0">
      <a:spcBef>
        <a:spcPct val="0"/>
      </a:spcBef>
      <a:spcAft>
        <a:spcPct val="0"/>
      </a:spcAft>
      <a:defRPr kumimoji="1" sz="4000" b="1" kern="1200">
        <a:solidFill>
          <a:schemeClr val="tx1"/>
        </a:solidFill>
        <a:latin typeface="Tahoma" panose="020B0604030504040204" pitchFamily="34" charset="0"/>
        <a:ea typeface="黑体" panose="02010609060101010101" pitchFamily="49" charset="-122"/>
        <a:cs typeface="+mn-cs"/>
      </a:defRPr>
    </a:lvl1pPr>
    <a:lvl2pPr marL="457200" algn="l" rtl="0" eaLnBrk="0" fontAlgn="base" hangingPunct="0">
      <a:spcBef>
        <a:spcPct val="0"/>
      </a:spcBef>
      <a:spcAft>
        <a:spcPct val="0"/>
      </a:spcAft>
      <a:defRPr kumimoji="1" sz="4000" b="1" kern="1200">
        <a:solidFill>
          <a:schemeClr val="tx1"/>
        </a:solidFill>
        <a:latin typeface="Tahoma" panose="020B0604030504040204" pitchFamily="34" charset="0"/>
        <a:ea typeface="黑体" panose="02010609060101010101" pitchFamily="49" charset="-122"/>
        <a:cs typeface="+mn-cs"/>
      </a:defRPr>
    </a:lvl2pPr>
    <a:lvl3pPr marL="914400" algn="l" rtl="0" eaLnBrk="0" fontAlgn="base" hangingPunct="0">
      <a:spcBef>
        <a:spcPct val="0"/>
      </a:spcBef>
      <a:spcAft>
        <a:spcPct val="0"/>
      </a:spcAft>
      <a:defRPr kumimoji="1" sz="4000" b="1" kern="1200">
        <a:solidFill>
          <a:schemeClr val="tx1"/>
        </a:solidFill>
        <a:latin typeface="Tahoma" panose="020B0604030504040204" pitchFamily="34" charset="0"/>
        <a:ea typeface="黑体" panose="02010609060101010101" pitchFamily="49" charset="-122"/>
        <a:cs typeface="+mn-cs"/>
      </a:defRPr>
    </a:lvl3pPr>
    <a:lvl4pPr marL="1371600" algn="l" rtl="0" eaLnBrk="0" fontAlgn="base" hangingPunct="0">
      <a:spcBef>
        <a:spcPct val="0"/>
      </a:spcBef>
      <a:spcAft>
        <a:spcPct val="0"/>
      </a:spcAft>
      <a:defRPr kumimoji="1" sz="4000" b="1" kern="1200">
        <a:solidFill>
          <a:schemeClr val="tx1"/>
        </a:solidFill>
        <a:latin typeface="Tahoma" panose="020B0604030504040204" pitchFamily="34" charset="0"/>
        <a:ea typeface="黑体" panose="02010609060101010101" pitchFamily="49" charset="-122"/>
        <a:cs typeface="+mn-cs"/>
      </a:defRPr>
    </a:lvl4pPr>
    <a:lvl5pPr marL="1828800" algn="l" rtl="0" eaLnBrk="0" fontAlgn="base" hangingPunct="0">
      <a:spcBef>
        <a:spcPct val="0"/>
      </a:spcBef>
      <a:spcAft>
        <a:spcPct val="0"/>
      </a:spcAft>
      <a:defRPr kumimoji="1" sz="4000" b="1" kern="1200">
        <a:solidFill>
          <a:schemeClr val="tx1"/>
        </a:solidFill>
        <a:latin typeface="Tahoma" panose="020B0604030504040204" pitchFamily="34" charset="0"/>
        <a:ea typeface="黑体" panose="02010609060101010101" pitchFamily="49" charset="-122"/>
        <a:cs typeface="+mn-cs"/>
      </a:defRPr>
    </a:lvl5pPr>
    <a:lvl6pPr marL="2286000" algn="l" defTabSz="914400" rtl="0" eaLnBrk="1" latinLnBrk="0" hangingPunct="1">
      <a:defRPr kumimoji="1" sz="4000" b="1" kern="1200">
        <a:solidFill>
          <a:schemeClr val="tx1"/>
        </a:solidFill>
        <a:latin typeface="Tahoma" panose="020B0604030504040204" pitchFamily="34" charset="0"/>
        <a:ea typeface="黑体" panose="02010609060101010101" pitchFamily="49" charset="-122"/>
        <a:cs typeface="+mn-cs"/>
      </a:defRPr>
    </a:lvl6pPr>
    <a:lvl7pPr marL="2743200" algn="l" defTabSz="914400" rtl="0" eaLnBrk="1" latinLnBrk="0" hangingPunct="1">
      <a:defRPr kumimoji="1" sz="4000" b="1" kern="1200">
        <a:solidFill>
          <a:schemeClr val="tx1"/>
        </a:solidFill>
        <a:latin typeface="Tahoma" panose="020B0604030504040204" pitchFamily="34" charset="0"/>
        <a:ea typeface="黑体" panose="02010609060101010101" pitchFamily="49" charset="-122"/>
        <a:cs typeface="+mn-cs"/>
      </a:defRPr>
    </a:lvl7pPr>
    <a:lvl8pPr marL="3200400" algn="l" defTabSz="914400" rtl="0" eaLnBrk="1" latinLnBrk="0" hangingPunct="1">
      <a:defRPr kumimoji="1" sz="4000" b="1" kern="1200">
        <a:solidFill>
          <a:schemeClr val="tx1"/>
        </a:solidFill>
        <a:latin typeface="Tahoma" panose="020B0604030504040204" pitchFamily="34" charset="0"/>
        <a:ea typeface="黑体" panose="02010609060101010101" pitchFamily="49" charset="-122"/>
        <a:cs typeface="+mn-cs"/>
      </a:defRPr>
    </a:lvl8pPr>
    <a:lvl9pPr marL="3657600" algn="l" defTabSz="914400" rtl="0" eaLnBrk="1" latinLnBrk="0" hangingPunct="1">
      <a:defRPr kumimoji="1" sz="4000" b="1" kern="1200">
        <a:solidFill>
          <a:schemeClr val="tx1"/>
        </a:solidFill>
        <a:latin typeface="Tahoma" panose="020B0604030504040204" pitchFamily="34" charset="0"/>
        <a:ea typeface="黑体" panose="02010609060101010101" pitchFamily="49"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81">
          <p15:clr>
            <a:srgbClr val="A4A3A4"/>
          </p15:clr>
        </p15:guide>
        <p15:guide id="2" pos="209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33CC"/>
    <a:srgbClr val="003366"/>
    <a:srgbClr val="008000"/>
    <a:srgbClr val="57D98C"/>
    <a:srgbClr val="000066"/>
    <a:srgbClr val="FF0000"/>
    <a:srgbClr val="FF3300"/>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2" autoAdjust="0"/>
    <p:restoredTop sz="92627" autoAdjust="0"/>
  </p:normalViewPr>
  <p:slideViewPr>
    <p:cSldViewPr>
      <p:cViewPr varScale="1">
        <p:scale>
          <a:sx n="126" d="100"/>
          <a:sy n="126" d="100"/>
        </p:scale>
        <p:origin x="293" y="96"/>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12270"/>
    </p:cViewPr>
  </p:sorterViewPr>
  <p:notesViewPr>
    <p:cSldViewPr>
      <p:cViewPr varScale="1">
        <p:scale>
          <a:sx n="53" d="100"/>
          <a:sy n="53" d="100"/>
        </p:scale>
        <p:origin x="2934" y="42"/>
      </p:cViewPr>
      <p:guideLst>
        <p:guide orient="horz" pos="3081"/>
        <p:guide pos="209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6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image" Target="../media/image42.emf"/><Relationship Id="rId4" Type="http://schemas.openxmlformats.org/officeDocument/2006/relationships/image" Target="../media/image4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hdr" sz="quarter"/>
          </p:nvPr>
        </p:nvSpPr>
        <p:spPr bwMode="auto">
          <a:xfrm>
            <a:off x="0" y="0"/>
            <a:ext cx="2881313"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b="0">
                <a:latin typeface="Garamond" panose="02020404030301010803" pitchFamily="18" charset="0"/>
                <a:ea typeface="宋体" panose="02010600030101010101" pitchFamily="2" charset="-122"/>
              </a:defRPr>
            </a:lvl1pPr>
          </a:lstStyle>
          <a:p>
            <a:pPr>
              <a:defRPr/>
            </a:pPr>
            <a:endParaRPr lang="en-US" altLang="zh-CN"/>
          </a:p>
        </p:txBody>
      </p:sp>
      <p:sp>
        <p:nvSpPr>
          <p:cNvPr id="167939" name="Rectangle 3"/>
          <p:cNvSpPr>
            <a:spLocks noGrp="1" noChangeArrowheads="1"/>
          </p:cNvSpPr>
          <p:nvPr>
            <p:ph type="dt" sz="quarter" idx="1"/>
          </p:nvPr>
        </p:nvSpPr>
        <p:spPr bwMode="auto">
          <a:xfrm>
            <a:off x="3767138" y="0"/>
            <a:ext cx="2881312"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a:latin typeface="Garamond" panose="02020404030301010803" pitchFamily="18" charset="0"/>
                <a:ea typeface="宋体" panose="02010600030101010101" pitchFamily="2" charset="-122"/>
              </a:defRPr>
            </a:lvl1pPr>
          </a:lstStyle>
          <a:p>
            <a:pPr>
              <a:defRPr/>
            </a:pPr>
            <a:endParaRPr lang="en-US" altLang="zh-CN"/>
          </a:p>
        </p:txBody>
      </p:sp>
      <p:sp>
        <p:nvSpPr>
          <p:cNvPr id="167940" name="Rectangle 4"/>
          <p:cNvSpPr>
            <a:spLocks noGrp="1" noChangeArrowheads="1"/>
          </p:cNvSpPr>
          <p:nvPr>
            <p:ph type="ftr" sz="quarter" idx="2"/>
          </p:nvPr>
        </p:nvSpPr>
        <p:spPr bwMode="auto">
          <a:xfrm>
            <a:off x="0" y="9291638"/>
            <a:ext cx="2881313"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b="0">
                <a:latin typeface="Garamond" panose="02020404030301010803" pitchFamily="18" charset="0"/>
                <a:ea typeface="宋体" panose="02010600030101010101" pitchFamily="2" charset="-122"/>
              </a:defRPr>
            </a:lvl1pPr>
          </a:lstStyle>
          <a:p>
            <a:pPr>
              <a:defRPr/>
            </a:pPr>
            <a:endParaRPr lang="en-US" altLang="zh-CN"/>
          </a:p>
        </p:txBody>
      </p:sp>
      <p:sp>
        <p:nvSpPr>
          <p:cNvPr id="167941" name="Rectangle 5"/>
          <p:cNvSpPr>
            <a:spLocks noGrp="1" noChangeArrowheads="1"/>
          </p:cNvSpPr>
          <p:nvPr>
            <p:ph type="sldNum" sz="quarter" idx="3"/>
          </p:nvPr>
        </p:nvSpPr>
        <p:spPr bwMode="auto">
          <a:xfrm>
            <a:off x="3767138" y="9291638"/>
            <a:ext cx="2881312"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a:latin typeface="Garamond" panose="02020404030301010803" pitchFamily="18" charset="0"/>
                <a:ea typeface="宋体" panose="02010600030101010101" pitchFamily="2" charset="-122"/>
              </a:defRPr>
            </a:lvl1pPr>
          </a:lstStyle>
          <a:p>
            <a:pPr>
              <a:defRPr/>
            </a:pPr>
            <a:fld id="{0F4EF0F9-40D2-4C94-B7B0-960132F633D0}" type="slidenum">
              <a:rPr lang="en-US" altLang="zh-CN"/>
              <a:pPr>
                <a:defRPr/>
              </a:pPr>
              <a:t>‹#›</a:t>
            </a:fld>
            <a:endParaRPr lang="en-US" altLang="zh-CN"/>
          </a:p>
        </p:txBody>
      </p:sp>
    </p:spTree>
    <p:extLst>
      <p:ext uri="{BB962C8B-B14F-4D97-AF65-F5344CB8AC3E}">
        <p14:creationId xmlns:p14="http://schemas.microsoft.com/office/powerpoint/2010/main" val="32458703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hdr" sz="quarter"/>
          </p:nvPr>
        </p:nvSpPr>
        <p:spPr bwMode="auto">
          <a:xfrm>
            <a:off x="0" y="0"/>
            <a:ext cx="2881313"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b="0">
                <a:latin typeface="Garamond" panose="02020404030301010803" pitchFamily="18" charset="0"/>
                <a:ea typeface="宋体" panose="02010600030101010101" pitchFamily="2" charset="-122"/>
              </a:defRPr>
            </a:lvl1pPr>
          </a:lstStyle>
          <a:p>
            <a:pPr>
              <a:defRPr/>
            </a:pPr>
            <a:endParaRPr lang="en-US" altLang="zh-CN"/>
          </a:p>
        </p:txBody>
      </p:sp>
      <p:sp>
        <p:nvSpPr>
          <p:cNvPr id="93187" name="Rectangle 3"/>
          <p:cNvSpPr>
            <a:spLocks noGrp="1" noChangeArrowheads="1"/>
          </p:cNvSpPr>
          <p:nvPr>
            <p:ph type="dt" idx="1"/>
          </p:nvPr>
        </p:nvSpPr>
        <p:spPr bwMode="auto">
          <a:xfrm>
            <a:off x="3767138" y="0"/>
            <a:ext cx="2881312"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a:latin typeface="Garamond" panose="02020404030301010803" pitchFamily="18" charset="0"/>
                <a:ea typeface="宋体" panose="02010600030101010101" pitchFamily="2" charset="-122"/>
              </a:defRPr>
            </a:lvl1pPr>
          </a:lstStyle>
          <a:p>
            <a:pPr>
              <a:defRPr/>
            </a:pPr>
            <a:endParaRPr lang="en-US" altLang="zh-CN"/>
          </a:p>
        </p:txBody>
      </p:sp>
      <p:sp>
        <p:nvSpPr>
          <p:cNvPr id="7172" name="Rectangle 4"/>
          <p:cNvSpPr>
            <a:spLocks noGrp="1" noRot="1" noChangeAspect="1" noChangeArrowheads="1" noTextEdit="1"/>
          </p:cNvSpPr>
          <p:nvPr>
            <p:ph type="sldImg" idx="2"/>
          </p:nvPr>
        </p:nvSpPr>
        <p:spPr bwMode="auto">
          <a:xfrm>
            <a:off x="65088" y="733425"/>
            <a:ext cx="6518275" cy="36671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3189" name="Rectangle 5"/>
          <p:cNvSpPr>
            <a:spLocks noGrp="1" noChangeArrowheads="1"/>
          </p:cNvSpPr>
          <p:nvPr>
            <p:ph type="body" sz="quarter" idx="3"/>
          </p:nvPr>
        </p:nvSpPr>
        <p:spPr bwMode="auto">
          <a:xfrm>
            <a:off x="885825" y="4645025"/>
            <a:ext cx="4876800" cy="440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93190" name="Rectangle 6"/>
          <p:cNvSpPr>
            <a:spLocks noGrp="1" noChangeArrowheads="1"/>
          </p:cNvSpPr>
          <p:nvPr>
            <p:ph type="ftr" sz="quarter" idx="4"/>
          </p:nvPr>
        </p:nvSpPr>
        <p:spPr bwMode="auto">
          <a:xfrm>
            <a:off x="0" y="9291638"/>
            <a:ext cx="2881313"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b="0">
                <a:latin typeface="Garamond" panose="02020404030301010803" pitchFamily="18" charset="0"/>
                <a:ea typeface="宋体" panose="02010600030101010101" pitchFamily="2" charset="-122"/>
              </a:defRPr>
            </a:lvl1pPr>
          </a:lstStyle>
          <a:p>
            <a:pPr>
              <a:defRPr/>
            </a:pPr>
            <a:endParaRPr lang="en-US" altLang="zh-CN"/>
          </a:p>
        </p:txBody>
      </p:sp>
      <p:sp>
        <p:nvSpPr>
          <p:cNvPr id="93191" name="Rectangle 7"/>
          <p:cNvSpPr>
            <a:spLocks noGrp="1" noChangeArrowheads="1"/>
          </p:cNvSpPr>
          <p:nvPr>
            <p:ph type="sldNum" sz="quarter" idx="5"/>
          </p:nvPr>
        </p:nvSpPr>
        <p:spPr bwMode="auto">
          <a:xfrm>
            <a:off x="3767138" y="9291638"/>
            <a:ext cx="2881312"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a:latin typeface="Garamond" panose="02020404030301010803" pitchFamily="18" charset="0"/>
                <a:ea typeface="宋体" panose="02010600030101010101" pitchFamily="2" charset="-122"/>
              </a:defRPr>
            </a:lvl1pPr>
          </a:lstStyle>
          <a:p>
            <a:pPr>
              <a:defRPr/>
            </a:pPr>
            <a:fld id="{98D9A3F1-693F-4C5E-80E7-1887A56B199B}" type="slidenum">
              <a:rPr lang="en-US" altLang="zh-CN"/>
              <a:pPr>
                <a:defRPr/>
              </a:pPr>
              <a:t>‹#›</a:t>
            </a:fld>
            <a:endParaRPr lang="en-US" altLang="zh-CN"/>
          </a:p>
        </p:txBody>
      </p:sp>
    </p:spTree>
    <p:extLst>
      <p:ext uri="{BB962C8B-B14F-4D97-AF65-F5344CB8AC3E}">
        <p14:creationId xmlns:p14="http://schemas.microsoft.com/office/powerpoint/2010/main" val="20204809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fld id="{E9C82BBF-DA4C-439D-AD82-AA9A2FB4039D}" type="slidenum">
              <a:rPr lang="en-US" altLang="zh-CN" sz="1200" b="0" smtClean="0">
                <a:latin typeface="Garamond" panose="02020404030301010803" pitchFamily="18" charset="0"/>
                <a:ea typeface="宋体" panose="02010600030101010101" pitchFamily="2" charset="-122"/>
              </a:rPr>
              <a:pPr/>
              <a:t>25</a:t>
            </a:fld>
            <a:endParaRPr lang="en-US" altLang="zh-CN" sz="1200" b="0" smtClean="0">
              <a:latin typeface="Garamond" panose="02020404030301010803" pitchFamily="18" charset="0"/>
              <a:ea typeface="宋体" panose="02010600030101010101" pitchFamily="2" charset="-122"/>
            </a:endParaRPr>
          </a:p>
        </p:txBody>
      </p:sp>
      <p:sp>
        <p:nvSpPr>
          <p:cNvPr id="3789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pPr algn="r" eaLnBrk="1" hangingPunct="1"/>
            <a:fld id="{F9E389E0-13FB-478C-9DB4-2AAFA254F474}" type="slidenum">
              <a:rPr lang="en-US" altLang="zh-CN" sz="1200">
                <a:latin typeface="Times New Roman" panose="02020603050405020304" pitchFamily="18" charset="0"/>
                <a:ea typeface="宋体" panose="02010600030101010101" pitchFamily="2" charset="-122"/>
              </a:rPr>
              <a:pPr algn="r" eaLnBrk="1" hangingPunct="1"/>
              <a:t>25</a:t>
            </a:fld>
            <a:endParaRPr lang="en-US" altLang="zh-CN" sz="1200">
              <a:latin typeface="Times New Roman" panose="02020603050405020304" pitchFamily="18" charset="0"/>
              <a:ea typeface="宋体" panose="02010600030101010101" pitchFamily="2" charset="-122"/>
            </a:endParaRPr>
          </a:p>
        </p:txBody>
      </p:sp>
      <p:sp>
        <p:nvSpPr>
          <p:cNvPr id="37892" name="Rectangle 2"/>
          <p:cNvSpPr>
            <a:spLocks noGrp="1" noRot="1" noChangeAspect="1" noChangeArrowheads="1" noTextEdit="1"/>
          </p:cNvSpPr>
          <p:nvPr>
            <p:ph type="sldImg"/>
          </p:nvPr>
        </p:nvSpPr>
        <p:spPr>
          <a:xfrm>
            <a:off x="65088" y="733425"/>
            <a:ext cx="6518275" cy="3667125"/>
          </a:xfrm>
          <a:ln/>
        </p:spPr>
      </p:sp>
      <p:sp>
        <p:nvSpPr>
          <p:cNvPr id="37893" name="Rectangle 3"/>
          <p:cNvSpPr>
            <a:spLocks noGrp="1" noChangeArrowheads="1"/>
          </p:cNvSpPr>
          <p:nvPr>
            <p:ph type="body" idx="1"/>
          </p:nvPr>
        </p:nvSpPr>
        <p:spPr>
          <a:noFill/>
        </p:spPr>
        <p:txBody>
          <a:bodyPr/>
          <a:lstStyle/>
          <a:p>
            <a:pPr eaLnBrk="1" hangingPunct="1"/>
            <a:endParaRPr lang="zh-CN" altLang="zh-CN" sz="1000" b="1" smtClean="0"/>
          </a:p>
        </p:txBody>
      </p:sp>
    </p:spTree>
    <p:extLst>
      <p:ext uri="{BB962C8B-B14F-4D97-AF65-F5344CB8AC3E}">
        <p14:creationId xmlns:p14="http://schemas.microsoft.com/office/powerpoint/2010/main" val="4046669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fld id="{2A64F284-8F70-43FD-A7B7-DC8DA8265292}" type="slidenum">
              <a:rPr lang="zh-CN" altLang="en-US" sz="1200" b="0" smtClean="0">
                <a:latin typeface="Garamond" panose="02020404030301010803" pitchFamily="18" charset="0"/>
                <a:ea typeface="宋体" panose="02010600030101010101" pitchFamily="2" charset="-122"/>
              </a:rPr>
              <a:pPr/>
              <a:t>66</a:t>
            </a:fld>
            <a:endParaRPr lang="en-US" altLang="zh-CN" sz="1200" b="0" smtClean="0">
              <a:latin typeface="Garamond" panose="02020404030301010803" pitchFamily="18" charset="0"/>
              <a:ea typeface="宋体" panose="02010600030101010101" pitchFamily="2" charset="-122"/>
            </a:endParaRPr>
          </a:p>
        </p:txBody>
      </p:sp>
      <p:sp>
        <p:nvSpPr>
          <p:cNvPr id="81923" name="Rectangle 2"/>
          <p:cNvSpPr>
            <a:spLocks noGrp="1" noRot="1" noChangeAspect="1" noChangeArrowheads="1" noTextEdit="1"/>
          </p:cNvSpPr>
          <p:nvPr>
            <p:ph type="sldImg"/>
          </p:nvPr>
        </p:nvSpPr>
        <p:spPr>
          <a:xfrm>
            <a:off x="65088" y="733425"/>
            <a:ext cx="6518275" cy="3667125"/>
          </a:xfrm>
          <a:ln/>
        </p:spPr>
      </p:sp>
      <p:sp>
        <p:nvSpPr>
          <p:cNvPr id="81924" name="Rectangle 3"/>
          <p:cNvSpPr>
            <a:spLocks noGrp="1" noChangeArrowheads="1"/>
          </p:cNvSpPr>
          <p:nvPr>
            <p:ph type="body" idx="1"/>
          </p:nvPr>
        </p:nvSpPr>
        <p:spPr>
          <a:noFill/>
        </p:spPr>
        <p:txBody>
          <a:bodyPr/>
          <a:lstStyle/>
          <a:p>
            <a:endParaRPr lang="zh-CN" altLang="en-US" smtClean="0"/>
          </a:p>
        </p:txBody>
      </p:sp>
    </p:spTree>
    <p:extLst>
      <p:ext uri="{BB962C8B-B14F-4D97-AF65-F5344CB8AC3E}">
        <p14:creationId xmlns:p14="http://schemas.microsoft.com/office/powerpoint/2010/main" val="3870398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fld id="{EE45BBC5-1A8D-4292-A9C5-7E1B3A460885}" type="slidenum">
              <a:rPr lang="zh-CN" altLang="en-US" sz="1200" b="0" smtClean="0">
                <a:latin typeface="Garamond" panose="02020404030301010803" pitchFamily="18" charset="0"/>
                <a:ea typeface="宋体" panose="02010600030101010101" pitchFamily="2" charset="-122"/>
              </a:rPr>
              <a:pPr/>
              <a:t>67</a:t>
            </a:fld>
            <a:endParaRPr lang="en-US" altLang="zh-CN" sz="1200" b="0" smtClean="0">
              <a:latin typeface="Garamond" panose="02020404030301010803" pitchFamily="18" charset="0"/>
              <a:ea typeface="宋体" panose="02010600030101010101" pitchFamily="2" charset="-122"/>
            </a:endParaRPr>
          </a:p>
        </p:txBody>
      </p:sp>
      <p:sp>
        <p:nvSpPr>
          <p:cNvPr id="83971" name="Rectangle 2"/>
          <p:cNvSpPr>
            <a:spLocks noGrp="1" noRot="1" noChangeAspect="1" noChangeArrowheads="1" noTextEdit="1"/>
          </p:cNvSpPr>
          <p:nvPr>
            <p:ph type="sldImg"/>
          </p:nvPr>
        </p:nvSpPr>
        <p:spPr>
          <a:xfrm>
            <a:off x="65088" y="733425"/>
            <a:ext cx="6518275" cy="3667125"/>
          </a:xfrm>
          <a:ln/>
        </p:spPr>
      </p:sp>
      <p:sp>
        <p:nvSpPr>
          <p:cNvPr id="410627" name="Rectangle 3"/>
          <p:cNvSpPr>
            <a:spLocks noGrp="1" noChangeArrowheads="1"/>
          </p:cNvSpPr>
          <p:nvPr>
            <p:ph type="body" idx="1"/>
          </p:nvPr>
        </p:nvSpPr>
        <p:spPr/>
        <p:txBody>
          <a:bodyPr/>
          <a:lstStyle/>
          <a:p>
            <a:pPr>
              <a:lnSpc>
                <a:spcPct val="120000"/>
              </a:lnSpc>
              <a:spcBef>
                <a:spcPct val="0"/>
              </a:spcBef>
              <a:defRPr/>
            </a:pPr>
            <a:r>
              <a:rPr lang="en-US" altLang="zh-CN" b="1">
                <a:solidFill>
                  <a:srgbClr val="F9F9F9"/>
                </a:solidFill>
                <a:effectLst>
                  <a:outerShdw blurRad="38100" dist="38100" dir="2700000" algn="tl">
                    <a:srgbClr val="C0C0C0"/>
                  </a:outerShdw>
                </a:effectLst>
              </a:rPr>
              <a:t>1</a:t>
            </a:r>
            <a:r>
              <a:rPr lang="zh-CN" altLang="en-US" b="1">
                <a:solidFill>
                  <a:srgbClr val="F9F9F9"/>
                </a:solidFill>
                <a:effectLst>
                  <a:outerShdw blurRad="38100" dist="38100" dir="2700000" algn="tl">
                    <a:srgbClr val="C0C0C0"/>
                  </a:outerShdw>
                </a:effectLst>
              </a:rPr>
              <a:t>．从入口进入迷宫之后，不管在迷宫的哪一个位置上，都是先往东走，如果走得通就继续往东走，如果在某个位置上往东走不通的话，就依次试探往南、往西和往北方向，从一个走得通的方向继续往前直到出口为止；</a:t>
            </a:r>
            <a:br>
              <a:rPr lang="zh-CN" altLang="en-US" b="1">
                <a:solidFill>
                  <a:srgbClr val="F9F9F9"/>
                </a:solidFill>
                <a:effectLst>
                  <a:outerShdw blurRad="38100" dist="38100" dir="2700000" algn="tl">
                    <a:srgbClr val="C0C0C0"/>
                  </a:outerShdw>
                </a:effectLst>
              </a:rPr>
            </a:br>
            <a:r>
              <a:rPr lang="zh-CN" altLang="en-US" b="1">
                <a:solidFill>
                  <a:srgbClr val="F9F9F9"/>
                </a:solidFill>
                <a:effectLst>
                  <a:outerShdw blurRad="38100" dist="38100" dir="2700000" algn="tl">
                    <a:srgbClr val="C0C0C0"/>
                  </a:outerShdw>
                </a:effectLst>
              </a:rPr>
              <a:t>  </a:t>
            </a:r>
            <a:r>
              <a:rPr lang="en-US" altLang="zh-CN" b="1">
                <a:solidFill>
                  <a:srgbClr val="F9F9F9"/>
                </a:solidFill>
                <a:effectLst>
                  <a:outerShdw blurRad="38100" dist="38100" dir="2700000" algn="tl">
                    <a:srgbClr val="C0C0C0"/>
                  </a:outerShdw>
                </a:effectLst>
              </a:rPr>
              <a:t>2</a:t>
            </a:r>
            <a:r>
              <a:rPr lang="zh-CN" altLang="en-US" b="1">
                <a:solidFill>
                  <a:srgbClr val="F9F9F9"/>
                </a:solidFill>
                <a:effectLst>
                  <a:outerShdw blurRad="38100" dist="38100" dir="2700000" algn="tl">
                    <a:srgbClr val="C0C0C0"/>
                  </a:outerShdw>
                </a:effectLst>
              </a:rPr>
              <a:t>．如果在某个位置上四个方向都走不通的话，就退回到前一个位置，换一个方向再试，如果这个位置已经没有方向可试了就再退一步，如果所有已经走过的位置的四个方向都试探过了，一直退到起始点都没有走通，那就说明这个迷宫根本不通；</a:t>
            </a:r>
          </a:p>
          <a:p>
            <a:pPr>
              <a:lnSpc>
                <a:spcPct val="120000"/>
              </a:lnSpc>
              <a:spcBef>
                <a:spcPct val="0"/>
              </a:spcBef>
              <a:defRPr/>
            </a:pPr>
            <a:r>
              <a:rPr lang="en-US" altLang="zh-CN" b="1">
                <a:solidFill>
                  <a:srgbClr val="F9F9F9"/>
                </a:solidFill>
                <a:effectLst>
                  <a:outerShdw blurRad="38100" dist="38100" dir="2700000" algn="tl">
                    <a:srgbClr val="C0C0C0"/>
                  </a:outerShdw>
                </a:effectLst>
              </a:rPr>
              <a:t>3</a:t>
            </a:r>
            <a:r>
              <a:rPr lang="zh-CN" altLang="en-US" b="1">
                <a:solidFill>
                  <a:srgbClr val="F9F9F9"/>
                </a:solidFill>
                <a:effectLst>
                  <a:outerShdw blurRad="38100" dist="38100" dir="2700000" algn="tl">
                    <a:srgbClr val="C0C0C0"/>
                  </a:outerShdw>
                </a:effectLst>
              </a:rPr>
              <a:t>．所谓</a:t>
            </a:r>
            <a:r>
              <a:rPr lang="en-US" altLang="zh-CN" b="1">
                <a:solidFill>
                  <a:srgbClr val="F9F9F9"/>
                </a:solidFill>
                <a:effectLst>
                  <a:outerShdw blurRad="38100" dist="38100" dir="2700000" algn="tl">
                    <a:srgbClr val="C0C0C0"/>
                  </a:outerShdw>
                </a:effectLst>
              </a:rPr>
              <a:t>"</a:t>
            </a:r>
            <a:r>
              <a:rPr lang="zh-CN" altLang="en-US" b="1">
                <a:solidFill>
                  <a:srgbClr val="F9F9F9"/>
                </a:solidFill>
                <a:effectLst>
                  <a:outerShdw blurRad="38100" dist="38100" dir="2700000" algn="tl">
                    <a:srgbClr val="C0C0C0"/>
                  </a:outerShdw>
                </a:effectLst>
              </a:rPr>
              <a:t>走不通</a:t>
            </a:r>
            <a:r>
              <a:rPr lang="en-US" altLang="zh-CN" b="1">
                <a:solidFill>
                  <a:srgbClr val="F9F9F9"/>
                </a:solidFill>
                <a:effectLst>
                  <a:outerShdw blurRad="38100" dist="38100" dir="2700000" algn="tl">
                    <a:srgbClr val="C0C0C0"/>
                  </a:outerShdw>
                </a:effectLst>
              </a:rPr>
              <a:t>"</a:t>
            </a:r>
            <a:r>
              <a:rPr lang="zh-CN" altLang="en-US" b="1">
                <a:solidFill>
                  <a:srgbClr val="F9F9F9"/>
                </a:solidFill>
                <a:effectLst>
                  <a:outerShdw blurRad="38100" dist="38100" dir="2700000" algn="tl">
                    <a:srgbClr val="C0C0C0"/>
                  </a:outerShdw>
                </a:effectLst>
              </a:rPr>
              <a:t>不单是指遇到</a:t>
            </a:r>
            <a:r>
              <a:rPr lang="en-US" altLang="zh-CN" b="1">
                <a:solidFill>
                  <a:srgbClr val="F9F9F9"/>
                </a:solidFill>
                <a:effectLst>
                  <a:outerShdw blurRad="38100" dist="38100" dir="2700000" algn="tl">
                    <a:srgbClr val="C0C0C0"/>
                  </a:outerShdw>
                </a:effectLst>
              </a:rPr>
              <a:t>"</a:t>
            </a:r>
            <a:r>
              <a:rPr lang="zh-CN" altLang="en-US" b="1">
                <a:solidFill>
                  <a:srgbClr val="F9F9F9"/>
                </a:solidFill>
                <a:effectLst>
                  <a:outerShdw blurRad="38100" dist="38100" dir="2700000" algn="tl">
                    <a:srgbClr val="C0C0C0"/>
                  </a:outerShdw>
                </a:effectLst>
              </a:rPr>
              <a:t>墙挡路</a:t>
            </a:r>
            <a:r>
              <a:rPr lang="en-US" altLang="zh-CN" b="1">
                <a:solidFill>
                  <a:srgbClr val="F9F9F9"/>
                </a:solidFill>
                <a:effectLst>
                  <a:outerShdw blurRad="38100" dist="38100" dir="2700000" algn="tl">
                    <a:srgbClr val="C0C0C0"/>
                  </a:outerShdw>
                </a:effectLst>
              </a:rPr>
              <a:t>"</a:t>
            </a:r>
            <a:r>
              <a:rPr lang="zh-CN" altLang="en-US" b="1">
                <a:solidFill>
                  <a:srgbClr val="F9F9F9"/>
                </a:solidFill>
                <a:effectLst>
                  <a:outerShdw blurRad="38100" dist="38100" dir="2700000" algn="tl">
                    <a:srgbClr val="C0C0C0"/>
                  </a:outerShdw>
                </a:effectLst>
              </a:rPr>
              <a:t>，还有</a:t>
            </a:r>
            <a:r>
              <a:rPr lang="en-US" altLang="zh-CN" b="1">
                <a:solidFill>
                  <a:srgbClr val="F9F9F9"/>
                </a:solidFill>
                <a:effectLst>
                  <a:outerShdw blurRad="38100" dist="38100" dir="2700000" algn="tl">
                    <a:srgbClr val="C0C0C0"/>
                  </a:outerShdw>
                </a:effectLst>
              </a:rPr>
              <a:t>"</a:t>
            </a:r>
            <a:r>
              <a:rPr lang="zh-CN" altLang="en-US" b="1">
                <a:solidFill>
                  <a:srgbClr val="F9F9F9"/>
                </a:solidFill>
                <a:effectLst>
                  <a:outerShdw blurRad="38100" dist="38100" dir="2700000" algn="tl">
                    <a:srgbClr val="C0C0C0"/>
                  </a:outerShdw>
                </a:effectLst>
              </a:rPr>
              <a:t>已经走过的路不能重复走第二次</a:t>
            </a:r>
            <a:r>
              <a:rPr lang="en-US" altLang="zh-CN" b="1">
                <a:solidFill>
                  <a:srgbClr val="F9F9F9"/>
                </a:solidFill>
                <a:effectLst>
                  <a:outerShdw blurRad="38100" dist="38100" dir="2700000" algn="tl">
                    <a:srgbClr val="C0C0C0"/>
                  </a:outerShdw>
                </a:effectLst>
              </a:rPr>
              <a:t>"</a:t>
            </a:r>
            <a:r>
              <a:rPr lang="zh-CN" altLang="en-US" b="1">
                <a:solidFill>
                  <a:srgbClr val="F9F9F9"/>
                </a:solidFill>
                <a:effectLst>
                  <a:outerShdw blurRad="38100" dist="38100" dir="2700000" algn="tl">
                    <a:srgbClr val="C0C0C0"/>
                  </a:outerShdw>
                </a:effectLst>
              </a:rPr>
              <a:t>，它包括</a:t>
            </a:r>
            <a:r>
              <a:rPr lang="en-US" altLang="zh-CN" b="1">
                <a:solidFill>
                  <a:srgbClr val="F9F9F9"/>
                </a:solidFill>
                <a:effectLst>
                  <a:outerShdw blurRad="38100" dist="38100" dir="2700000" algn="tl">
                    <a:srgbClr val="C0C0C0"/>
                  </a:outerShdw>
                </a:effectLst>
              </a:rPr>
              <a:t>"</a:t>
            </a:r>
            <a:r>
              <a:rPr lang="zh-CN" altLang="en-US" b="1">
                <a:solidFill>
                  <a:srgbClr val="F9F9F9"/>
                </a:solidFill>
                <a:effectLst>
                  <a:outerShdw blurRad="38100" dist="38100" dir="2700000" algn="tl">
                    <a:srgbClr val="C0C0C0"/>
                  </a:outerShdw>
                </a:effectLst>
              </a:rPr>
              <a:t>曾经走过而没有走通的路</a:t>
            </a:r>
            <a:r>
              <a:rPr lang="en-US" altLang="zh-CN" b="1">
                <a:solidFill>
                  <a:srgbClr val="F9F9F9"/>
                </a:solidFill>
                <a:effectLst>
                  <a:outerShdw blurRad="38100" dist="38100" dir="2700000" algn="tl">
                    <a:srgbClr val="C0C0C0"/>
                  </a:outerShdw>
                </a:effectLst>
              </a:rPr>
              <a:t>"</a:t>
            </a:r>
            <a:r>
              <a:rPr lang="zh-CN" altLang="en-US" b="1">
                <a:solidFill>
                  <a:srgbClr val="F9F9F9"/>
                </a:solidFill>
                <a:effectLst>
                  <a:outerShdw blurRad="38100" dist="38100" dir="2700000" algn="tl">
                    <a:srgbClr val="C0C0C0"/>
                  </a:outerShdw>
                </a:effectLst>
              </a:rPr>
              <a:t>。</a:t>
            </a:r>
          </a:p>
          <a:p>
            <a:pPr>
              <a:defRPr/>
            </a:pPr>
            <a:endParaRPr lang="zh-CN" altLang="en-US"/>
          </a:p>
          <a:p>
            <a:pPr>
              <a:defRPr/>
            </a:pPr>
            <a:endParaRPr lang="zh-CN" altLang="en-US"/>
          </a:p>
        </p:txBody>
      </p:sp>
    </p:spTree>
    <p:extLst>
      <p:ext uri="{BB962C8B-B14F-4D97-AF65-F5344CB8AC3E}">
        <p14:creationId xmlns:p14="http://schemas.microsoft.com/office/powerpoint/2010/main" val="3599266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fld id="{4F3BD2CC-DB62-4710-A3CC-BF01EF82C46B}" type="slidenum">
              <a:rPr lang="en-US" altLang="zh-CN" sz="1200" b="0" smtClean="0">
                <a:latin typeface="Garamond" panose="02020404030301010803" pitchFamily="18" charset="0"/>
                <a:ea typeface="宋体" panose="02010600030101010101" pitchFamily="2" charset="-122"/>
              </a:rPr>
              <a:pPr/>
              <a:t>91</a:t>
            </a:fld>
            <a:endParaRPr lang="en-US" altLang="zh-CN" sz="1200" b="0" smtClean="0">
              <a:latin typeface="Garamond" panose="02020404030301010803" pitchFamily="18" charset="0"/>
              <a:ea typeface="宋体" panose="02010600030101010101" pitchFamily="2" charset="-122"/>
            </a:endParaRPr>
          </a:p>
        </p:txBody>
      </p:sp>
      <p:sp>
        <p:nvSpPr>
          <p:cNvPr id="1095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pPr algn="r" eaLnBrk="1" hangingPunct="1"/>
            <a:fld id="{A469C07D-9AAC-41E8-8D09-44CAE398E559}" type="slidenum">
              <a:rPr lang="en-US" altLang="zh-CN" sz="1200">
                <a:latin typeface="Times New Roman" panose="02020603050405020304" pitchFamily="18" charset="0"/>
                <a:ea typeface="宋体" panose="02010600030101010101" pitchFamily="2" charset="-122"/>
              </a:rPr>
              <a:pPr algn="r" eaLnBrk="1" hangingPunct="1"/>
              <a:t>91</a:t>
            </a:fld>
            <a:endParaRPr lang="en-US" altLang="zh-CN" sz="1200">
              <a:latin typeface="Times New Roman" panose="02020603050405020304" pitchFamily="18" charset="0"/>
              <a:ea typeface="宋体" panose="02010600030101010101" pitchFamily="2" charset="-122"/>
            </a:endParaRPr>
          </a:p>
        </p:txBody>
      </p:sp>
      <p:sp>
        <p:nvSpPr>
          <p:cNvPr id="109572" name="Rectangle 2"/>
          <p:cNvSpPr>
            <a:spLocks noGrp="1" noRot="1" noChangeAspect="1" noChangeArrowheads="1" noTextEdit="1"/>
          </p:cNvSpPr>
          <p:nvPr>
            <p:ph type="sldImg"/>
          </p:nvPr>
        </p:nvSpPr>
        <p:spPr>
          <a:xfrm>
            <a:off x="65088" y="733425"/>
            <a:ext cx="6518275" cy="3667125"/>
          </a:xfrm>
          <a:ln/>
        </p:spPr>
      </p:sp>
      <p:sp>
        <p:nvSpPr>
          <p:cNvPr id="109573" name="Rectangle 3"/>
          <p:cNvSpPr>
            <a:spLocks noGrp="1" noChangeArrowheads="1"/>
          </p:cNvSpPr>
          <p:nvPr>
            <p:ph type="body" idx="1"/>
          </p:nvPr>
        </p:nvSpPr>
        <p:spPr>
          <a:noFill/>
        </p:spPr>
        <p:txBody>
          <a:bodyPr/>
          <a:lstStyle/>
          <a:p>
            <a:pPr eaLnBrk="1" hangingPunct="1"/>
            <a:r>
              <a:rPr lang="en-US" altLang="zh-CN" sz="1000" smtClean="0"/>
              <a:t>'abba' </a:t>
            </a:r>
            <a:r>
              <a:rPr lang="zh-CN" altLang="en-US" sz="1000" smtClean="0"/>
              <a:t>和 </a:t>
            </a:r>
            <a:r>
              <a:rPr lang="en-US" altLang="zh-CN" sz="1000" smtClean="0"/>
              <a:t>'abcba'</a:t>
            </a:r>
            <a:r>
              <a:rPr lang="zh-CN" altLang="en-US" sz="1000" smtClean="0"/>
              <a:t>是回文</a:t>
            </a:r>
            <a:endParaRPr lang="zh-CN" altLang="zh-CN" sz="1000" b="1" smtClean="0"/>
          </a:p>
        </p:txBody>
      </p:sp>
    </p:spTree>
    <p:extLst>
      <p:ext uri="{BB962C8B-B14F-4D97-AF65-F5344CB8AC3E}">
        <p14:creationId xmlns:p14="http://schemas.microsoft.com/office/powerpoint/2010/main" val="342621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9432737E-A584-4100-8158-85D9D6B30A37}" type="slidenum">
              <a:rPr lang="en-US" altLang="zh-CN"/>
              <a:pPr>
                <a:defRPr/>
              </a:pPr>
              <a:t>‹#›</a:t>
            </a:fld>
            <a:endParaRPr lang="en-US" altLang="zh-CN"/>
          </a:p>
        </p:txBody>
      </p:sp>
    </p:spTree>
    <p:extLst>
      <p:ext uri="{BB962C8B-B14F-4D97-AF65-F5344CB8AC3E}">
        <p14:creationId xmlns:p14="http://schemas.microsoft.com/office/powerpoint/2010/main" val="521042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C5BB8711-7BC5-49E4-B35D-8D3C219F7499}" type="slidenum">
              <a:rPr lang="en-US" altLang="zh-CN"/>
              <a:pPr>
                <a:defRPr/>
              </a:pPr>
              <a:t>‹#›</a:t>
            </a:fld>
            <a:endParaRPr lang="en-US" altLang="zh-CN"/>
          </a:p>
        </p:txBody>
      </p:sp>
    </p:spTree>
    <p:extLst>
      <p:ext uri="{BB962C8B-B14F-4D97-AF65-F5344CB8AC3E}">
        <p14:creationId xmlns:p14="http://schemas.microsoft.com/office/powerpoint/2010/main" val="2472185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B3F9B113-F40C-4B70-9B41-C75DC592538A}" type="slidenum">
              <a:rPr lang="en-US" altLang="zh-CN"/>
              <a:pPr>
                <a:defRPr/>
              </a:pPr>
              <a:t>‹#›</a:t>
            </a:fld>
            <a:endParaRPr lang="en-US" altLang="zh-CN"/>
          </a:p>
        </p:txBody>
      </p:sp>
    </p:spTree>
    <p:extLst>
      <p:ext uri="{BB962C8B-B14F-4D97-AF65-F5344CB8AC3E}">
        <p14:creationId xmlns:p14="http://schemas.microsoft.com/office/powerpoint/2010/main" val="3706452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1524000" y="457201"/>
            <a:ext cx="9855200" cy="487363"/>
          </a:xfrm>
          <a:prstGeom prst="rect">
            <a:avLst/>
          </a:prstGeo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609600" y="1228726"/>
            <a:ext cx="10972800" cy="5248275"/>
          </a:xfrm>
        </p:spPr>
        <p:txBody>
          <a:bodyPr/>
          <a:lstStyle/>
          <a:p>
            <a:pPr lvl="0"/>
            <a:endParaRPr lang="zh-CN" altLang="en-US" noProof="0"/>
          </a:p>
        </p:txBody>
      </p:sp>
    </p:spTree>
    <p:extLst>
      <p:ext uri="{BB962C8B-B14F-4D97-AF65-F5344CB8AC3E}">
        <p14:creationId xmlns:p14="http://schemas.microsoft.com/office/powerpoint/2010/main" val="3691637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dirty="0"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en-US" dirty="0"/>
          </a:p>
        </p:txBody>
      </p:sp>
    </p:spTree>
    <p:extLst>
      <p:ext uri="{BB962C8B-B14F-4D97-AF65-F5344CB8AC3E}">
        <p14:creationId xmlns:p14="http://schemas.microsoft.com/office/powerpoint/2010/main" val="375032567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63352" y="44624"/>
            <a:ext cx="10515600" cy="687611"/>
          </a:xfrm>
        </p:spPr>
        <p:txBody>
          <a:bodyPr/>
          <a:lstStyle>
            <a:lvl1pPr>
              <a:defRPr>
                <a:solidFill>
                  <a:srgbClr val="0000CC"/>
                </a:solidFill>
              </a:defRPr>
            </a:lvl1pPr>
          </a:lstStyle>
          <a:p>
            <a:r>
              <a:rPr lang="zh-CN" altLang="en-US" dirty="0" smtClean="0"/>
              <a:t>单击此处编辑母版标题样式</a:t>
            </a:r>
            <a:endParaRPr lang="en-US" dirty="0"/>
          </a:p>
        </p:txBody>
      </p:sp>
      <p:sp>
        <p:nvSpPr>
          <p:cNvPr id="3" name="Content Placeholder 2"/>
          <p:cNvSpPr>
            <a:spLocks noGrp="1"/>
          </p:cNvSpPr>
          <p:nvPr>
            <p:ph idx="1"/>
          </p:nvPr>
        </p:nvSpPr>
        <p:spPr/>
        <p:txBody>
          <a:bodyPr/>
          <a:lstStyle>
            <a:lvl1pPr marL="228600" indent="-228600">
              <a:buSzPct val="90000"/>
              <a:buFont typeface="Wingdings" panose="05000000000000000000" pitchFamily="2" charset="2"/>
              <a:buChar char="u"/>
              <a:defRPr/>
            </a:lvl1pPr>
            <a:lvl2pPr marL="685800" indent="-228600">
              <a:buFont typeface="Wingdings" panose="05000000000000000000" pitchFamily="2" charset="2"/>
              <a:buChar char="Ø"/>
              <a:defRPr/>
            </a:lvl2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zh-C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zh-C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a:defRPr/>
            </a:pPr>
            <a:fld id="{E4F01AAF-5230-4DC7-AD0B-862717DD6E1A}" type="slidenum">
              <a:rPr lang="en-US" altLang="zh-CN" smtClean="0"/>
              <a:pPr>
                <a:defRPr/>
              </a:pPr>
              <a:t>‹#›</a:t>
            </a:fld>
            <a:endParaRPr lang="en-US" altLang="zh-CN"/>
          </a:p>
        </p:txBody>
      </p:sp>
    </p:spTree>
    <p:extLst>
      <p:ext uri="{BB962C8B-B14F-4D97-AF65-F5344CB8AC3E}">
        <p14:creationId xmlns:p14="http://schemas.microsoft.com/office/powerpoint/2010/main" val="114676993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zh-C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zh-C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a:defRPr/>
            </a:pPr>
            <a:fld id="{EE346143-CD10-4A03-92A3-1CE15DD1099F}" type="slidenum">
              <a:rPr lang="en-US" altLang="zh-CN" smtClean="0"/>
              <a:pPr>
                <a:defRPr/>
              </a:pPr>
              <a:t>‹#›</a:t>
            </a:fld>
            <a:endParaRPr lang="en-US" altLang="zh-CN"/>
          </a:p>
        </p:txBody>
      </p:sp>
    </p:spTree>
    <p:extLst>
      <p:ext uri="{BB962C8B-B14F-4D97-AF65-F5344CB8AC3E}">
        <p14:creationId xmlns:p14="http://schemas.microsoft.com/office/powerpoint/2010/main" val="834755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CC"/>
                </a:solidFill>
              </a:defRPr>
            </a:lvl1pPr>
          </a:lstStyle>
          <a:p>
            <a:r>
              <a:rPr lang="zh-CN" altLang="en-US" dirty="0" smtClean="0"/>
              <a:t>单击此处编辑母版标题样式</a:t>
            </a:r>
            <a:endParaRPr lang="en-US" dirty="0"/>
          </a:p>
        </p:txBody>
      </p:sp>
      <p:sp>
        <p:nvSpPr>
          <p:cNvPr id="3" name="Content Placeholder 2"/>
          <p:cNvSpPr>
            <a:spLocks noGrp="1"/>
          </p:cNvSpPr>
          <p:nvPr>
            <p:ph sz="half" idx="1"/>
          </p:nvPr>
        </p:nvSpPr>
        <p:spPr>
          <a:xfrm>
            <a:off x="551384" y="1052736"/>
            <a:ext cx="5328592" cy="5052219"/>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4" name="Content Placeholder 3"/>
          <p:cNvSpPr>
            <a:spLocks noGrp="1"/>
          </p:cNvSpPr>
          <p:nvPr>
            <p:ph sz="half" idx="2"/>
          </p:nvPr>
        </p:nvSpPr>
        <p:spPr>
          <a:xfrm>
            <a:off x="6315000" y="1052736"/>
            <a:ext cx="5325616" cy="5052219"/>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Tree>
    <p:extLst>
      <p:ext uri="{BB962C8B-B14F-4D97-AF65-F5344CB8AC3E}">
        <p14:creationId xmlns:p14="http://schemas.microsoft.com/office/powerpoint/2010/main" val="93606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91344" y="-37909"/>
            <a:ext cx="7416824" cy="802613"/>
          </a:xfrm>
        </p:spPr>
        <p:txBody>
          <a:bodyPr/>
          <a:lstStyle>
            <a:lvl1pPr>
              <a:defRPr>
                <a:solidFill>
                  <a:srgbClr val="0000CC"/>
                </a:solidFill>
              </a:defRPr>
            </a:lvl1p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695400" y="908720"/>
            <a:ext cx="5157787" cy="5760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p>
        </p:txBody>
      </p:sp>
      <p:sp>
        <p:nvSpPr>
          <p:cNvPr id="4" name="Content Placeholder 3"/>
          <p:cNvSpPr>
            <a:spLocks noGrp="1"/>
          </p:cNvSpPr>
          <p:nvPr>
            <p:ph sz="half" idx="2"/>
          </p:nvPr>
        </p:nvSpPr>
        <p:spPr>
          <a:xfrm>
            <a:off x="695400" y="1628800"/>
            <a:ext cx="5157787" cy="4464496"/>
          </a:xfrm>
        </p:spPr>
        <p:txBody>
          <a:bodyPr/>
          <a:lstStyle>
            <a:lvl1pPr>
              <a:defRPr sz="2400"/>
            </a:lvl1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5" name="Text Placeholder 4"/>
          <p:cNvSpPr>
            <a:spLocks noGrp="1"/>
          </p:cNvSpPr>
          <p:nvPr>
            <p:ph type="body" sz="quarter" idx="3"/>
          </p:nvPr>
        </p:nvSpPr>
        <p:spPr>
          <a:xfrm>
            <a:off x="6241404" y="908720"/>
            <a:ext cx="5183188" cy="5760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p>
        </p:txBody>
      </p:sp>
      <p:sp>
        <p:nvSpPr>
          <p:cNvPr id="6" name="Content Placeholder 5"/>
          <p:cNvSpPr>
            <a:spLocks noGrp="1"/>
          </p:cNvSpPr>
          <p:nvPr>
            <p:ph sz="quarter" idx="4"/>
          </p:nvPr>
        </p:nvSpPr>
        <p:spPr>
          <a:xfrm>
            <a:off x="6241404" y="1628800"/>
            <a:ext cx="5183188" cy="4464496"/>
          </a:xfrm>
        </p:spPr>
        <p:txBody>
          <a:bodyPr/>
          <a:lstStyle>
            <a:lvl1pPr>
              <a:defRPr sz="2400"/>
            </a:lvl1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Tree>
    <p:extLst>
      <p:ext uri="{BB962C8B-B14F-4D97-AF65-F5344CB8AC3E}">
        <p14:creationId xmlns:p14="http://schemas.microsoft.com/office/powerpoint/2010/main" val="2945764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Tree>
    <p:extLst>
      <p:ext uri="{BB962C8B-B14F-4D97-AF65-F5344CB8AC3E}">
        <p14:creationId xmlns:p14="http://schemas.microsoft.com/office/powerpoint/2010/main" val="2309159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a:defRPr/>
            </a:pPr>
            <a:endParaRPr lang="en-US" altLang="zh-C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a:defRPr/>
            </a:pPr>
            <a:endParaRPr lang="en-US" altLang="zh-C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a:defRPr/>
            </a:pPr>
            <a:fld id="{DD0E9652-B3C6-4FC8-A4BB-837F7A0CE470}" type="slidenum">
              <a:rPr lang="en-US" altLang="zh-CN" smtClean="0"/>
              <a:pPr>
                <a:defRPr/>
              </a:pPr>
              <a:t>‹#›</a:t>
            </a:fld>
            <a:endParaRPr lang="en-US" altLang="zh-CN"/>
          </a:p>
        </p:txBody>
      </p:sp>
    </p:spTree>
    <p:extLst>
      <p:ext uri="{BB962C8B-B14F-4D97-AF65-F5344CB8AC3E}">
        <p14:creationId xmlns:p14="http://schemas.microsoft.com/office/powerpoint/2010/main" val="2024808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960E1108-EC25-46B7-B09E-F9BF178AF27F}" type="slidenum">
              <a:rPr lang="en-US" altLang="zh-CN"/>
              <a:pPr>
                <a:defRPr/>
              </a:pPr>
              <a:t>‹#›</a:t>
            </a:fld>
            <a:endParaRPr lang="en-US" altLang="zh-CN"/>
          </a:p>
        </p:txBody>
      </p:sp>
    </p:spTree>
    <p:extLst>
      <p:ext uri="{BB962C8B-B14F-4D97-AF65-F5344CB8AC3E}">
        <p14:creationId xmlns:p14="http://schemas.microsoft.com/office/powerpoint/2010/main" val="4294346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a:defRPr/>
            </a:pPr>
            <a:endParaRPr lang="en-US" altLang="zh-C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a:defRPr/>
            </a:pPr>
            <a:endParaRPr lang="en-US" altLang="zh-C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a:defRPr/>
            </a:pPr>
            <a:fld id="{37124B82-EB09-464E-9BE5-84074AEDA532}" type="slidenum">
              <a:rPr lang="en-US" altLang="zh-CN" smtClean="0"/>
              <a:pPr>
                <a:defRPr/>
              </a:pPr>
              <a:t>‹#›</a:t>
            </a:fld>
            <a:endParaRPr lang="en-US" altLang="zh-CN"/>
          </a:p>
        </p:txBody>
      </p:sp>
    </p:spTree>
    <p:extLst>
      <p:ext uri="{BB962C8B-B14F-4D97-AF65-F5344CB8AC3E}">
        <p14:creationId xmlns:p14="http://schemas.microsoft.com/office/powerpoint/2010/main" val="43011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zh-C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zh-C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a:defRPr/>
            </a:pPr>
            <a:fld id="{523F1C25-3B3C-4EB3-8038-CF54CA764B60}" type="slidenum">
              <a:rPr lang="en-US" altLang="zh-CN" smtClean="0"/>
              <a:pPr>
                <a:defRPr/>
              </a:pPr>
              <a:t>‹#›</a:t>
            </a:fld>
            <a:endParaRPr lang="en-US" altLang="zh-CN"/>
          </a:p>
        </p:txBody>
      </p:sp>
    </p:spTree>
    <p:extLst>
      <p:ext uri="{BB962C8B-B14F-4D97-AF65-F5344CB8AC3E}">
        <p14:creationId xmlns:p14="http://schemas.microsoft.com/office/powerpoint/2010/main" val="33816722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zh-C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zh-C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a:defRPr/>
            </a:pPr>
            <a:fld id="{E5A78794-D54A-41BA-8202-58A6B542050C}" type="slidenum">
              <a:rPr lang="en-US" altLang="zh-CN" smtClean="0"/>
              <a:pPr>
                <a:defRPr/>
              </a:pPr>
              <a:t>‹#›</a:t>
            </a:fld>
            <a:endParaRPr lang="en-US" altLang="zh-CN"/>
          </a:p>
        </p:txBody>
      </p:sp>
    </p:spTree>
    <p:extLst>
      <p:ext uri="{BB962C8B-B14F-4D97-AF65-F5344CB8AC3E}">
        <p14:creationId xmlns:p14="http://schemas.microsoft.com/office/powerpoint/2010/main" val="3160753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标题，文本与剪贴画">
    <p:spTree>
      <p:nvGrpSpPr>
        <p:cNvPr id="1" name=""/>
        <p:cNvGrpSpPr/>
        <p:nvPr/>
      </p:nvGrpSpPr>
      <p:grpSpPr>
        <a:xfrm>
          <a:off x="0" y="0"/>
          <a:ext cx="0" cy="0"/>
          <a:chOff x="0" y="0"/>
          <a:chExt cx="0" cy="0"/>
        </a:xfrm>
      </p:grpSpPr>
      <p:sp>
        <p:nvSpPr>
          <p:cNvPr id="2" name="标题 1"/>
          <p:cNvSpPr>
            <a:spLocks noGrp="1"/>
          </p:cNvSpPr>
          <p:nvPr>
            <p:ph type="title"/>
          </p:nvPr>
        </p:nvSpPr>
        <p:spPr>
          <a:xfrm>
            <a:off x="914400" y="609600"/>
            <a:ext cx="103632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914400" y="1981200"/>
            <a:ext cx="5080000" cy="41148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联机映像占位符 3"/>
          <p:cNvSpPr>
            <a:spLocks noGrp="1"/>
          </p:cNvSpPr>
          <p:nvPr>
            <p:ph type="clipArt" sz="half" idx="2"/>
          </p:nvPr>
        </p:nvSpPr>
        <p:spPr>
          <a:xfrm>
            <a:off x="6197600" y="1981200"/>
            <a:ext cx="5080000" cy="4114800"/>
          </a:xfrm>
        </p:spPr>
        <p:txBody>
          <a:bodyPr/>
          <a:lstStyle/>
          <a:p>
            <a:pPr lvl="0"/>
            <a:endParaRPr lang="zh-CN" altLang="en-US" noProof="0"/>
          </a:p>
        </p:txBody>
      </p:sp>
      <p:sp>
        <p:nvSpPr>
          <p:cNvPr id="5" name="日期占位符 4"/>
          <p:cNvSpPr>
            <a:spLocks noGrp="1"/>
          </p:cNvSpPr>
          <p:nvPr>
            <p:ph type="dt" sz="half" idx="10"/>
          </p:nvPr>
        </p:nvSpPr>
        <p:spPr>
          <a:xfrm>
            <a:off x="914400" y="6248400"/>
            <a:ext cx="2540000" cy="457200"/>
          </a:xfrm>
          <a:prstGeom prst="rect">
            <a:avLst/>
          </a:prstGeom>
        </p:spPr>
        <p:txBody>
          <a:bodyPr/>
          <a:lstStyle>
            <a:lvl1pPr>
              <a:defRPr/>
            </a:lvl1pPr>
          </a:lstStyle>
          <a:p>
            <a:pPr>
              <a:defRPr/>
            </a:pPr>
            <a:endParaRPr lang="en-US" altLang="zh-CN"/>
          </a:p>
        </p:txBody>
      </p:sp>
      <p:sp>
        <p:nvSpPr>
          <p:cNvPr id="6" name="页脚占位符 5"/>
          <p:cNvSpPr>
            <a:spLocks noGrp="1"/>
          </p:cNvSpPr>
          <p:nvPr>
            <p:ph type="ftr" sz="quarter" idx="11"/>
          </p:nvPr>
        </p:nvSpPr>
        <p:spPr>
          <a:xfrm>
            <a:off x="4165600" y="6248400"/>
            <a:ext cx="3860800" cy="457200"/>
          </a:xfrm>
          <a:prstGeom prst="rect">
            <a:avLst/>
          </a:prstGeom>
        </p:spPr>
        <p:txBody>
          <a:bodyPr/>
          <a:lstStyle>
            <a:lvl1pPr>
              <a:defRPr/>
            </a:lvl1pPr>
          </a:lstStyle>
          <a:p>
            <a:pPr>
              <a:defRPr/>
            </a:pPr>
            <a:endParaRPr lang="en-US" altLang="zh-CN"/>
          </a:p>
        </p:txBody>
      </p:sp>
      <p:sp>
        <p:nvSpPr>
          <p:cNvPr id="7" name="灯片编号占位符 6"/>
          <p:cNvSpPr>
            <a:spLocks noGrp="1"/>
          </p:cNvSpPr>
          <p:nvPr>
            <p:ph type="sldNum" sz="quarter" idx="12"/>
          </p:nvPr>
        </p:nvSpPr>
        <p:spPr>
          <a:xfrm>
            <a:off x="8737600" y="6248400"/>
            <a:ext cx="2540000" cy="457200"/>
          </a:xfrm>
          <a:prstGeom prst="rect">
            <a:avLst/>
          </a:prstGeom>
        </p:spPr>
        <p:txBody>
          <a:bodyPr/>
          <a:lstStyle>
            <a:lvl1pPr>
              <a:defRPr/>
            </a:lvl1pPr>
          </a:lstStyle>
          <a:p>
            <a:pPr>
              <a:defRPr/>
            </a:pPr>
            <a:fld id="{4A44980B-21D5-4B00-B66C-19D018A64B8C}" type="slidenum">
              <a:rPr lang="en-US" altLang="zh-CN"/>
              <a:pPr>
                <a:defRPr/>
              </a:pPr>
              <a:t>‹#›</a:t>
            </a:fld>
            <a:endParaRPr lang="en-US" altLang="zh-CN"/>
          </a:p>
        </p:txBody>
      </p:sp>
    </p:spTree>
    <p:extLst>
      <p:ext uri="{BB962C8B-B14F-4D97-AF65-F5344CB8AC3E}">
        <p14:creationId xmlns:p14="http://schemas.microsoft.com/office/powerpoint/2010/main" val="1205993231"/>
      </p:ext>
    </p:extLst>
  </p:cSld>
  <p:clrMapOvr>
    <a:masterClrMapping/>
  </p:clrMapOvr>
  <p:transition>
    <p:wipe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457200"/>
            <a:ext cx="10972800" cy="13716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09600" y="1981200"/>
            <a:ext cx="5384800" cy="3886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981200"/>
            <a:ext cx="5384800" cy="3886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页脚占位符 4"/>
          <p:cNvSpPr>
            <a:spLocks noGrp="1"/>
          </p:cNvSpPr>
          <p:nvPr>
            <p:ph type="ftr" sz="quarter" idx="10"/>
          </p:nvPr>
        </p:nvSpPr>
        <p:spPr>
          <a:xfrm>
            <a:off x="4165600" y="6248400"/>
            <a:ext cx="3860800" cy="457200"/>
          </a:xfrm>
          <a:prstGeom prst="rect">
            <a:avLst/>
          </a:prstGeom>
        </p:spPr>
        <p:txBody>
          <a:bodyPr/>
          <a:lstStyle>
            <a:lvl1pPr>
              <a:defRPr/>
            </a:lvl1pPr>
          </a:lstStyle>
          <a:p>
            <a:pPr>
              <a:defRPr/>
            </a:pPr>
            <a:endParaRPr lang="en-US" altLang="zh-CN"/>
          </a:p>
        </p:txBody>
      </p:sp>
      <p:sp>
        <p:nvSpPr>
          <p:cNvPr id="6" name="灯片编号占位符 5"/>
          <p:cNvSpPr>
            <a:spLocks noGrp="1"/>
          </p:cNvSpPr>
          <p:nvPr>
            <p:ph type="sldNum" sz="quarter" idx="11"/>
          </p:nvPr>
        </p:nvSpPr>
        <p:spPr>
          <a:xfrm>
            <a:off x="8737600" y="6200775"/>
            <a:ext cx="2844800" cy="457200"/>
          </a:xfrm>
          <a:prstGeom prst="rect">
            <a:avLst/>
          </a:prstGeom>
        </p:spPr>
        <p:txBody>
          <a:bodyPr/>
          <a:lstStyle>
            <a:lvl1pPr>
              <a:defRPr/>
            </a:lvl1pPr>
          </a:lstStyle>
          <a:p>
            <a:pPr>
              <a:defRPr/>
            </a:pPr>
            <a:fld id="{0546D232-2191-432E-9834-DCF771344FCA}" type="slidenum">
              <a:rPr lang="en-US" altLang="zh-CN"/>
              <a:pPr>
                <a:defRPr/>
              </a:pPr>
              <a:t>‹#›</a:t>
            </a:fld>
            <a:endParaRPr lang="en-US" altLang="zh-CN"/>
          </a:p>
        </p:txBody>
      </p:sp>
      <p:sp>
        <p:nvSpPr>
          <p:cNvPr id="7" name="日期占位符 6"/>
          <p:cNvSpPr>
            <a:spLocks noGrp="1"/>
          </p:cNvSpPr>
          <p:nvPr>
            <p:ph type="dt" sz="half" idx="12"/>
          </p:nvPr>
        </p:nvSpPr>
        <p:spPr>
          <a:xfrm>
            <a:off x="609600" y="6245225"/>
            <a:ext cx="2844800" cy="476250"/>
          </a:xfrm>
          <a:prstGeom prst="rect">
            <a:avLst/>
          </a:prstGeom>
        </p:spPr>
        <p:txBody>
          <a:bodyPr/>
          <a:lstStyle>
            <a:lvl1pPr>
              <a:defRPr/>
            </a:lvl1pPr>
          </a:lstStyle>
          <a:p>
            <a:pPr>
              <a:defRPr/>
            </a:pPr>
            <a:endParaRPr lang="en-US" altLang="zh-CN"/>
          </a:p>
        </p:txBody>
      </p:sp>
    </p:spTree>
    <p:extLst>
      <p:ext uri="{BB962C8B-B14F-4D97-AF65-F5344CB8AC3E}">
        <p14:creationId xmlns:p14="http://schemas.microsoft.com/office/powerpoint/2010/main" val="320494834"/>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xfrm>
            <a:off x="1219200" y="6324600"/>
            <a:ext cx="2540000" cy="457200"/>
          </a:xfrm>
          <a:prstGeom prst="rect">
            <a:avLst/>
          </a:prstGeom>
          <a:ln/>
        </p:spPr>
        <p:txBody>
          <a:bodyPr/>
          <a:lstStyle>
            <a:lvl1pPr>
              <a:defRPr/>
            </a:lvl1pPr>
          </a:lstStyle>
          <a:p>
            <a:pPr>
              <a:defRPr/>
            </a:pPr>
            <a:endParaRPr lang="en-US" altLang="zh-CN"/>
          </a:p>
        </p:txBody>
      </p:sp>
      <p:sp>
        <p:nvSpPr>
          <p:cNvPr id="3" name="Rectangle 12"/>
          <p:cNvSpPr>
            <a:spLocks noGrp="1" noChangeArrowheads="1"/>
          </p:cNvSpPr>
          <p:nvPr>
            <p:ph type="ftr" sz="quarter" idx="11"/>
          </p:nvPr>
        </p:nvSpPr>
        <p:spPr>
          <a:xfrm>
            <a:off x="4470400" y="6324600"/>
            <a:ext cx="3860800" cy="457200"/>
          </a:xfrm>
          <a:prstGeom prst="rect">
            <a:avLst/>
          </a:prstGeom>
          <a:ln/>
        </p:spPr>
        <p:txBody>
          <a:bodyPr/>
          <a:lstStyle>
            <a:lvl1pPr>
              <a:defRPr/>
            </a:lvl1pPr>
          </a:lstStyle>
          <a:p>
            <a:pPr>
              <a:defRPr/>
            </a:pPr>
            <a:endParaRPr lang="en-US" altLang="zh-CN"/>
          </a:p>
        </p:txBody>
      </p:sp>
      <p:sp>
        <p:nvSpPr>
          <p:cNvPr id="4" name="Rectangle 13"/>
          <p:cNvSpPr>
            <a:spLocks noGrp="1" noChangeArrowheads="1"/>
          </p:cNvSpPr>
          <p:nvPr>
            <p:ph type="sldNum" sz="quarter" idx="12"/>
          </p:nvPr>
        </p:nvSpPr>
        <p:spPr>
          <a:xfrm>
            <a:off x="9042400" y="6324600"/>
            <a:ext cx="2540000" cy="457200"/>
          </a:xfrm>
          <a:prstGeom prst="rect">
            <a:avLst/>
          </a:prstGeom>
          <a:ln/>
        </p:spPr>
        <p:txBody>
          <a:bodyPr/>
          <a:lstStyle>
            <a:lvl1pPr>
              <a:defRPr/>
            </a:lvl1pPr>
          </a:lstStyle>
          <a:p>
            <a:pPr>
              <a:defRPr/>
            </a:pPr>
            <a:fld id="{E8661445-1F7A-42B9-B9BE-6A551694DD44}" type="slidenum">
              <a:rPr lang="en-US" altLang="zh-CN"/>
              <a:pPr>
                <a:defRPr/>
              </a:pPr>
              <a:t>‹#›</a:t>
            </a:fld>
            <a:endParaRPr lang="en-US" altLang="zh-CN"/>
          </a:p>
        </p:txBody>
      </p:sp>
    </p:spTree>
    <p:extLst>
      <p:ext uri="{BB962C8B-B14F-4D97-AF65-F5344CB8AC3E}">
        <p14:creationId xmlns:p14="http://schemas.microsoft.com/office/powerpoint/2010/main" val="27137704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274F8FBD-DB54-405F-B2C4-814FD4BD91B2}" type="slidenum">
              <a:rPr lang="en-US" altLang="zh-CN"/>
              <a:pPr>
                <a:defRPr/>
              </a:pPr>
              <a:t>‹#›</a:t>
            </a:fld>
            <a:endParaRPr lang="en-US" altLang="zh-CN"/>
          </a:p>
        </p:txBody>
      </p:sp>
    </p:spTree>
    <p:extLst>
      <p:ext uri="{BB962C8B-B14F-4D97-AF65-F5344CB8AC3E}">
        <p14:creationId xmlns:p14="http://schemas.microsoft.com/office/powerpoint/2010/main" val="3286015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29A611AB-CAE4-4C6F-8A1E-8178F7D94C7F}" type="slidenum">
              <a:rPr lang="en-US" altLang="zh-CN"/>
              <a:pPr>
                <a:defRPr/>
              </a:pPr>
              <a:t>‹#›</a:t>
            </a:fld>
            <a:endParaRPr lang="en-US" altLang="zh-CN"/>
          </a:p>
        </p:txBody>
      </p:sp>
    </p:spTree>
    <p:extLst>
      <p:ext uri="{BB962C8B-B14F-4D97-AF65-F5344CB8AC3E}">
        <p14:creationId xmlns:p14="http://schemas.microsoft.com/office/powerpoint/2010/main" val="1889802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6"/>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40318" y="2505075"/>
            <a:ext cx="5158316"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71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8F2F2B78-8D09-4545-A721-A852D636CDA2}" type="slidenum">
              <a:rPr lang="en-US" altLang="zh-CN"/>
              <a:pPr>
                <a:defRPr/>
              </a:pPr>
              <a:t>‹#›</a:t>
            </a:fld>
            <a:endParaRPr lang="en-US" altLang="zh-CN"/>
          </a:p>
        </p:txBody>
      </p:sp>
    </p:spTree>
    <p:extLst>
      <p:ext uri="{BB962C8B-B14F-4D97-AF65-F5344CB8AC3E}">
        <p14:creationId xmlns:p14="http://schemas.microsoft.com/office/powerpoint/2010/main" val="2805093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FFE3CD15-D33F-4203-9385-EF339BE4F811}" type="slidenum">
              <a:rPr lang="en-US" altLang="zh-CN"/>
              <a:pPr>
                <a:defRPr/>
              </a:pPr>
              <a:t>‹#›</a:t>
            </a:fld>
            <a:endParaRPr lang="en-US" altLang="zh-CN"/>
          </a:p>
        </p:txBody>
      </p:sp>
    </p:spTree>
    <p:extLst>
      <p:ext uri="{BB962C8B-B14F-4D97-AF65-F5344CB8AC3E}">
        <p14:creationId xmlns:p14="http://schemas.microsoft.com/office/powerpoint/2010/main" val="3661660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76FC0E82-FC5C-4754-B543-2D9666CEDDDD}" type="slidenum">
              <a:rPr lang="en-US" altLang="zh-CN"/>
              <a:pPr>
                <a:defRPr/>
              </a:pPr>
              <a:t>‹#›</a:t>
            </a:fld>
            <a:endParaRPr lang="en-US" altLang="zh-CN"/>
          </a:p>
        </p:txBody>
      </p:sp>
    </p:spTree>
    <p:extLst>
      <p:ext uri="{BB962C8B-B14F-4D97-AF65-F5344CB8AC3E}">
        <p14:creationId xmlns:p14="http://schemas.microsoft.com/office/powerpoint/2010/main" val="3821570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C94C8FAC-ABAF-42C8-A06B-3A3B51D44711}" type="slidenum">
              <a:rPr lang="en-US" altLang="zh-CN"/>
              <a:pPr>
                <a:defRPr/>
              </a:pPr>
              <a:t>‹#›</a:t>
            </a:fld>
            <a:endParaRPr lang="en-US" altLang="zh-CN"/>
          </a:p>
        </p:txBody>
      </p:sp>
    </p:spTree>
    <p:extLst>
      <p:ext uri="{BB962C8B-B14F-4D97-AF65-F5344CB8AC3E}">
        <p14:creationId xmlns:p14="http://schemas.microsoft.com/office/powerpoint/2010/main" val="3510928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2D3F4CD-F49F-4A5B-A164-49075D477B9D}" type="slidenum">
              <a:rPr lang="en-US" altLang="zh-CN"/>
              <a:pPr>
                <a:defRPr/>
              </a:pPr>
              <a:t>‹#›</a:t>
            </a:fld>
            <a:endParaRPr lang="en-US" altLang="zh-CN"/>
          </a:p>
        </p:txBody>
      </p:sp>
    </p:spTree>
    <p:extLst>
      <p:ext uri="{BB962C8B-B14F-4D97-AF65-F5344CB8AC3E}">
        <p14:creationId xmlns:p14="http://schemas.microsoft.com/office/powerpoint/2010/main" val="165320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310275"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310276"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atin typeface="Times New Roman" panose="02020603050405020304" pitchFamily="18" charset="0"/>
                <a:ea typeface="宋体" panose="02010600030101010101" pitchFamily="2" charset="-122"/>
              </a:defRPr>
            </a:lvl1pPr>
          </a:lstStyle>
          <a:p>
            <a:pPr>
              <a:defRPr/>
            </a:pPr>
            <a:endParaRPr lang="en-US" altLang="zh-CN"/>
          </a:p>
        </p:txBody>
      </p:sp>
      <p:sp>
        <p:nvSpPr>
          <p:cNvPr id="310277"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atin typeface="Times New Roman" panose="02020603050405020304" pitchFamily="18" charset="0"/>
                <a:ea typeface="宋体" panose="02010600030101010101" pitchFamily="2" charset="-122"/>
              </a:defRPr>
            </a:lvl1pPr>
          </a:lstStyle>
          <a:p>
            <a:pPr>
              <a:defRPr/>
            </a:pPr>
            <a:endParaRPr lang="en-US" altLang="zh-CN"/>
          </a:p>
        </p:txBody>
      </p:sp>
      <p:sp>
        <p:nvSpPr>
          <p:cNvPr id="310278"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atin typeface="Times New Roman" panose="02020603050405020304" pitchFamily="18" charset="0"/>
                <a:ea typeface="宋体" panose="02010600030101010101" pitchFamily="2" charset="-122"/>
              </a:defRPr>
            </a:lvl1pPr>
          </a:lstStyle>
          <a:p>
            <a:pPr>
              <a:defRPr/>
            </a:pPr>
            <a:fld id="{C73E86BF-39B3-4857-B529-9AB9A5E753C2}"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 id="2147484170" r:id="rId12"/>
  </p:sldLayoutIdLst>
  <p:txStyles>
    <p:titleStyle>
      <a:lvl1pPr algn="ctr" rtl="0" eaLnBrk="0" fontAlgn="base" hangingPunct="0">
        <a:spcBef>
          <a:spcPct val="0"/>
        </a:spcBef>
        <a:spcAft>
          <a:spcPct val="0"/>
        </a:spcAft>
        <a:defRPr sz="44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Arial" panose="020B0604020202020204" pitchFamily="34" charset="0"/>
          <a:ea typeface="仿宋_GB2312" pitchFamily="49" charset="-122"/>
        </a:defRPr>
      </a:lvl2pPr>
      <a:lvl3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Arial" panose="020B0604020202020204" pitchFamily="34" charset="0"/>
          <a:ea typeface="仿宋_GB2312" pitchFamily="49" charset="-122"/>
        </a:defRPr>
      </a:lvl3pPr>
      <a:lvl4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Arial" panose="020B0604020202020204" pitchFamily="34" charset="0"/>
          <a:ea typeface="仿宋_GB2312" pitchFamily="49" charset="-122"/>
        </a:defRPr>
      </a:lvl4pPr>
      <a:lvl5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Arial" panose="020B0604020202020204" pitchFamily="34" charset="0"/>
          <a:ea typeface="仿宋_GB2312" pitchFamily="49" charset="-122"/>
        </a:defRPr>
      </a:lvl5pPr>
      <a:lvl6pPr marL="457200" algn="ctr" rtl="0" fontAlgn="base">
        <a:spcBef>
          <a:spcPct val="0"/>
        </a:spcBef>
        <a:spcAft>
          <a:spcPct val="0"/>
        </a:spcAft>
        <a:defRPr sz="4400" b="1">
          <a:solidFill>
            <a:schemeClr val="tx2"/>
          </a:solidFill>
          <a:effectLst>
            <a:outerShdw blurRad="38100" dist="38100" dir="2700000" algn="tl">
              <a:srgbClr val="C0C0C0"/>
            </a:outerShdw>
          </a:effectLst>
          <a:latin typeface="Arial" panose="020B0604020202020204" pitchFamily="34" charset="0"/>
          <a:ea typeface="仿宋_GB2312" pitchFamily="49" charset="-122"/>
        </a:defRPr>
      </a:lvl6pPr>
      <a:lvl7pPr marL="914400" algn="ctr" rtl="0" fontAlgn="base">
        <a:spcBef>
          <a:spcPct val="0"/>
        </a:spcBef>
        <a:spcAft>
          <a:spcPct val="0"/>
        </a:spcAft>
        <a:defRPr sz="4400" b="1">
          <a:solidFill>
            <a:schemeClr val="tx2"/>
          </a:solidFill>
          <a:effectLst>
            <a:outerShdw blurRad="38100" dist="38100" dir="2700000" algn="tl">
              <a:srgbClr val="C0C0C0"/>
            </a:outerShdw>
          </a:effectLst>
          <a:latin typeface="Arial" panose="020B0604020202020204" pitchFamily="34" charset="0"/>
          <a:ea typeface="仿宋_GB2312" pitchFamily="49" charset="-122"/>
        </a:defRPr>
      </a:lvl7pPr>
      <a:lvl8pPr marL="1371600" algn="ctr" rtl="0" fontAlgn="base">
        <a:spcBef>
          <a:spcPct val="0"/>
        </a:spcBef>
        <a:spcAft>
          <a:spcPct val="0"/>
        </a:spcAft>
        <a:defRPr sz="4400" b="1">
          <a:solidFill>
            <a:schemeClr val="tx2"/>
          </a:solidFill>
          <a:effectLst>
            <a:outerShdw blurRad="38100" dist="38100" dir="2700000" algn="tl">
              <a:srgbClr val="C0C0C0"/>
            </a:outerShdw>
          </a:effectLst>
          <a:latin typeface="Arial" panose="020B0604020202020204" pitchFamily="34" charset="0"/>
          <a:ea typeface="仿宋_GB2312" pitchFamily="49" charset="-122"/>
        </a:defRPr>
      </a:lvl8pPr>
      <a:lvl9pPr marL="1828800" algn="ctr" rtl="0" fontAlgn="base">
        <a:spcBef>
          <a:spcPct val="0"/>
        </a:spcBef>
        <a:spcAft>
          <a:spcPct val="0"/>
        </a:spcAft>
        <a:defRPr sz="4400" b="1">
          <a:solidFill>
            <a:schemeClr val="tx2"/>
          </a:solidFill>
          <a:effectLst>
            <a:outerShdw blurRad="38100" dist="38100" dir="2700000" algn="tl">
              <a:srgbClr val="C0C0C0"/>
            </a:outerShdw>
          </a:effectLst>
          <a:latin typeface="Arial" panose="020B0604020202020204" pitchFamily="34" charset="0"/>
          <a:ea typeface="仿宋_GB2312" pitchFamily="49" charset="-122"/>
        </a:defRPr>
      </a:lvl9pPr>
    </p:titleStyle>
    <p:bodyStyle>
      <a:lvl1pPr marL="342900" indent="-342900" algn="l" rtl="0" eaLnBrk="0" fontAlgn="base" hangingPunct="0">
        <a:spcBef>
          <a:spcPct val="20000"/>
        </a:spcBef>
        <a:spcAft>
          <a:spcPct val="0"/>
        </a:spcAft>
        <a:buChar char="•"/>
        <a:defRPr sz="3200" b="1" kern="1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sz="2800" b="1" kern="1200">
          <a:solidFill>
            <a:schemeClr val="tx1"/>
          </a:solidFill>
          <a:effectLst>
            <a:outerShdw blurRad="38100" dist="38100" dir="2700000" algn="tl">
              <a:srgbClr val="C0C0C0"/>
            </a:outerShdw>
          </a:effectLst>
          <a:latin typeface="+mn-lt"/>
          <a:ea typeface="+mn-ea"/>
          <a:cs typeface="+mn-cs"/>
        </a:defRPr>
      </a:lvl2pPr>
      <a:lvl3pPr marL="1143000" indent="-228600" algn="l" rtl="0" eaLnBrk="0" fontAlgn="base" hangingPunct="0">
        <a:spcBef>
          <a:spcPct val="20000"/>
        </a:spcBef>
        <a:spcAft>
          <a:spcPct val="0"/>
        </a:spcAft>
        <a:buChar char="•"/>
        <a:defRPr sz="2400" b="1" kern="1200">
          <a:solidFill>
            <a:schemeClr val="tx1"/>
          </a:solidFill>
          <a:effectLst>
            <a:outerShdw blurRad="38100" dist="38100" dir="2700000" algn="tl">
              <a:srgbClr val="C0C0C0"/>
            </a:outerShdw>
          </a:effectLst>
          <a:latin typeface="+mn-lt"/>
          <a:ea typeface="+mn-ea"/>
          <a:cs typeface="+mn-cs"/>
        </a:defRPr>
      </a:lvl3pPr>
      <a:lvl4pPr marL="1600200" indent="-228600" algn="l" rtl="0" eaLnBrk="0" fontAlgn="base" hangingPunct="0">
        <a:spcBef>
          <a:spcPct val="20000"/>
        </a:spcBef>
        <a:spcAft>
          <a:spcPct val="0"/>
        </a:spcAft>
        <a:buChar char="–"/>
        <a:defRPr sz="2000" b="1" kern="1200">
          <a:solidFill>
            <a:schemeClr val="tx1"/>
          </a:solidFill>
          <a:effectLst>
            <a:outerShdw blurRad="38100" dist="38100" dir="2700000" algn="tl">
              <a:srgbClr val="C0C0C0"/>
            </a:outerShdw>
          </a:effectLst>
          <a:latin typeface="+mn-lt"/>
          <a:ea typeface="+mn-ea"/>
          <a:cs typeface="+mn-cs"/>
        </a:defRPr>
      </a:lvl4pPr>
      <a:lvl5pPr marL="2057400" indent="-228600" algn="l" rtl="0" eaLnBrk="0" fontAlgn="base" hangingPunct="0">
        <a:spcBef>
          <a:spcPct val="20000"/>
        </a:spcBef>
        <a:spcAft>
          <a:spcPct val="0"/>
        </a:spcAft>
        <a:buChar char="»"/>
        <a:defRPr sz="2000" b="1" kern="1200">
          <a:solidFill>
            <a:schemeClr val="tx1"/>
          </a:solidFill>
          <a:effectLst>
            <a:outerShdw blurRad="38100" dist="38100" dir="2700000" algn="tl">
              <a:srgbClr val="C0C0C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983778"/>
            <a:ext cx="10515600" cy="5193185"/>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7" name="Rectangle 7"/>
          <p:cNvSpPr>
            <a:spLocks noChangeArrowheads="1"/>
          </p:cNvSpPr>
          <p:nvPr userDrawn="1"/>
        </p:nvSpPr>
        <p:spPr bwMode="auto">
          <a:xfrm>
            <a:off x="2256367" y="1484314"/>
            <a:ext cx="9550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pPr>
              <a:spcBef>
                <a:spcPct val="50000"/>
              </a:spcBef>
              <a:defRPr/>
            </a:pPr>
            <a:endParaRPr lang="zh-CN" altLang="zh-CN" sz="1600" smtClean="0">
              <a:latin typeface="Arial" panose="020B0604020202020204" pitchFamily="34" charset="0"/>
              <a:ea typeface="宋体" panose="02010600030101010101" pitchFamily="2" charset="-122"/>
            </a:endParaRPr>
          </a:p>
        </p:txBody>
      </p:sp>
      <p:sp>
        <p:nvSpPr>
          <p:cNvPr id="8" name="Rectangle 8"/>
          <p:cNvSpPr>
            <a:spLocks noChangeArrowheads="1"/>
          </p:cNvSpPr>
          <p:nvPr userDrawn="1"/>
        </p:nvSpPr>
        <p:spPr bwMode="auto">
          <a:xfrm>
            <a:off x="11889572" y="6604001"/>
            <a:ext cx="186013" cy="24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pPr algn="r">
              <a:spcBef>
                <a:spcPct val="50000"/>
              </a:spcBef>
              <a:defRPr/>
            </a:pPr>
            <a:endParaRPr lang="zh-CN" altLang="zh-CN" sz="1000" b="0" smtClean="0">
              <a:latin typeface="Arial" panose="020B0604020202020204" pitchFamily="34" charset="0"/>
              <a:ea typeface="宋体" panose="02010600030101010101" pitchFamily="2" charset="-122"/>
            </a:endParaRPr>
          </a:p>
        </p:txBody>
      </p:sp>
      <p:sp>
        <p:nvSpPr>
          <p:cNvPr id="9" name="Rectangle 9"/>
          <p:cNvSpPr>
            <a:spLocks noChangeArrowheads="1"/>
          </p:cNvSpPr>
          <p:nvPr userDrawn="1"/>
        </p:nvSpPr>
        <p:spPr bwMode="auto">
          <a:xfrm>
            <a:off x="914400" y="6229350"/>
            <a:ext cx="234526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pPr eaLnBrk="1" hangingPunct="1">
              <a:defRPr/>
            </a:pPr>
            <a:endParaRPr lang="en-US" altLang="zh-CN" sz="1400" b="0" smtClean="0">
              <a:latin typeface="ITC Officina Sans Book" pitchFamily="34" charset="0"/>
              <a:ea typeface="宋体" panose="02010600030101010101" pitchFamily="2" charset="-122"/>
            </a:endParaRPr>
          </a:p>
        </p:txBody>
      </p:sp>
      <p:sp>
        <p:nvSpPr>
          <p:cNvPr id="10" name="Rectangle 10"/>
          <p:cNvSpPr>
            <a:spLocks noChangeArrowheads="1"/>
          </p:cNvSpPr>
          <p:nvPr userDrawn="1"/>
        </p:nvSpPr>
        <p:spPr bwMode="auto">
          <a:xfrm>
            <a:off x="4165600" y="6229350"/>
            <a:ext cx="356446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pPr algn="ctr" eaLnBrk="1" hangingPunct="1">
              <a:defRPr/>
            </a:pPr>
            <a:endParaRPr lang="en-US" altLang="zh-CN" sz="1400" b="0" smtClean="0">
              <a:latin typeface="ITC Officina Sans Book" pitchFamily="34" charset="0"/>
              <a:ea typeface="宋体" panose="02010600030101010101" pitchFamily="2" charset="-122"/>
            </a:endParaRPr>
          </a:p>
        </p:txBody>
      </p:sp>
      <p:sp>
        <p:nvSpPr>
          <p:cNvPr id="11" name="Line 8"/>
          <p:cNvSpPr>
            <a:spLocks noChangeShapeType="1"/>
          </p:cNvSpPr>
          <p:nvPr userDrawn="1"/>
        </p:nvSpPr>
        <p:spPr bwMode="auto">
          <a:xfrm>
            <a:off x="0" y="764704"/>
            <a:ext cx="12192000" cy="0"/>
          </a:xfrm>
          <a:prstGeom prst="line">
            <a:avLst/>
          </a:prstGeom>
          <a:noFill/>
          <a:ln w="12700">
            <a:solidFill>
              <a:srgbClr val="5AAAE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sz="4000"/>
          </a:p>
        </p:txBody>
      </p:sp>
      <p:sp>
        <p:nvSpPr>
          <p:cNvPr id="12" name="AutoShape 11"/>
          <p:cNvSpPr>
            <a:spLocks noChangeArrowheads="1"/>
          </p:cNvSpPr>
          <p:nvPr userDrawn="1"/>
        </p:nvSpPr>
        <p:spPr bwMode="auto">
          <a:xfrm flipH="1">
            <a:off x="11231034" y="6137276"/>
            <a:ext cx="960967" cy="720725"/>
          </a:xfrm>
          <a:prstGeom prst="rtTriangle">
            <a:avLst/>
          </a:prstGeom>
          <a:solidFill>
            <a:srgbClr val="0085A4"/>
          </a:solidFill>
          <a:ln w="9525" algn="ctr">
            <a:solidFill>
              <a:srgbClr val="0085A4"/>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defRPr/>
            </a:pPr>
            <a:endParaRPr kumimoji="0" lang="zh-CN" altLang="zh-CN" sz="1800" b="0" smtClean="0">
              <a:latin typeface="文泉驿微米黑" pitchFamily="34" charset="-122"/>
              <a:ea typeface="文泉驿微米黑" pitchFamily="34" charset="-122"/>
            </a:endParaRPr>
          </a:p>
        </p:txBody>
      </p:sp>
      <p:sp>
        <p:nvSpPr>
          <p:cNvPr id="13" name="Text Box 13"/>
          <p:cNvSpPr txBox="1">
            <a:spLocks noChangeArrowheads="1"/>
          </p:cNvSpPr>
          <p:nvPr userDrawn="1"/>
        </p:nvSpPr>
        <p:spPr bwMode="auto">
          <a:xfrm>
            <a:off x="8760296" y="6350"/>
            <a:ext cx="3431705" cy="338554"/>
          </a:xfrm>
          <a:prstGeom prst="rect">
            <a:avLst/>
          </a:prstGeom>
          <a:noFill/>
          <a:ln>
            <a:noFill/>
          </a:ln>
          <a:effectLst/>
          <a:extLst>
            <a:ext uri="{909E8E84-426E-40DD-AFC4-6F175D3DCCD1}">
              <a14:hiddenFill xmlns:a14="http://schemas.microsoft.com/office/drawing/2010/main">
                <a:solidFill>
                  <a:srgbClr val="CFEDF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pPr eaLnBrk="1" hangingPunct="1">
              <a:spcBef>
                <a:spcPct val="50000"/>
              </a:spcBef>
              <a:defRPr/>
            </a:pPr>
            <a:r>
              <a:rPr lang="en-US" altLang="zh-CN" sz="1600" b="0" dirty="0" smtClean="0">
                <a:latin typeface="Comic Sans MS" panose="030F0702030302020204" pitchFamily="66" charset="0"/>
                <a:ea typeface="宋体" panose="02010600030101010101" pitchFamily="2" charset="-122"/>
              </a:rPr>
              <a:t>Data  Structures: Stack &amp; Queue</a:t>
            </a:r>
          </a:p>
        </p:txBody>
      </p:sp>
      <p:sp>
        <p:nvSpPr>
          <p:cNvPr id="14" name="Rectangle 10"/>
          <p:cNvSpPr>
            <a:spLocks noChangeArrowheads="1"/>
          </p:cNvSpPr>
          <p:nvPr userDrawn="1"/>
        </p:nvSpPr>
        <p:spPr bwMode="auto">
          <a:xfrm>
            <a:off x="-24681" y="-64369"/>
            <a:ext cx="7754747" cy="813671"/>
          </a:xfrm>
          <a:prstGeom prst="rect">
            <a:avLst/>
          </a:prstGeom>
          <a:solidFill>
            <a:srgbClr val="CFEDFE"/>
          </a:solidFill>
          <a:ln>
            <a:noFill/>
          </a:ln>
          <a:effectLst/>
          <a:extLst>
            <a:ext uri="{91240B29-F687-4F45-9708-019B960494DF}">
              <a14:hiddenLine xmlns:a14="http://schemas.microsoft.com/office/drawing/2010/main" w="9525" algn="ctr">
                <a:solidFill>
                  <a:srgbClr val="008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defRPr/>
            </a:pPr>
            <a:endParaRPr kumimoji="0" lang="zh-CN" altLang="zh-CN" sz="1800" b="0" smtClean="0">
              <a:latin typeface="文泉驿微米黑" pitchFamily="34" charset="-122"/>
              <a:ea typeface="文泉驿微米黑" pitchFamily="34" charset="-122"/>
            </a:endParaRPr>
          </a:p>
        </p:txBody>
      </p:sp>
      <p:sp>
        <p:nvSpPr>
          <p:cNvPr id="2" name="Title Placeholder 1"/>
          <p:cNvSpPr>
            <a:spLocks noGrp="1"/>
          </p:cNvSpPr>
          <p:nvPr>
            <p:ph type="title"/>
          </p:nvPr>
        </p:nvSpPr>
        <p:spPr>
          <a:xfrm>
            <a:off x="263352" y="113730"/>
            <a:ext cx="7056784" cy="578966"/>
          </a:xfrm>
          <a:prstGeom prst="rect">
            <a:avLst/>
          </a:prstGeom>
        </p:spPr>
        <p:txBody>
          <a:bodyPr vert="horz" lIns="91440" tIns="45720" rIns="91440" bIns="45720" rtlCol="0" anchor="ctr">
            <a:normAutofit/>
          </a:bodyPr>
          <a:lstStyle/>
          <a:p>
            <a:r>
              <a:rPr lang="zh-CN" altLang="en-US" dirty="0" smtClean="0"/>
              <a:t>单击此处编辑母版标题样式</a:t>
            </a:r>
            <a:endParaRPr lang="en-US" dirty="0"/>
          </a:p>
        </p:txBody>
      </p:sp>
    </p:spTree>
    <p:extLst>
      <p:ext uri="{BB962C8B-B14F-4D97-AF65-F5344CB8AC3E}">
        <p14:creationId xmlns:p14="http://schemas.microsoft.com/office/powerpoint/2010/main" val="3689763098"/>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 id="2147484183" r:id="rId12"/>
    <p:sldLayoutId id="2147484184" r:id="rId1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rgbClr val="0000CC"/>
          </a:solidFill>
          <a:latin typeface="+mj-lt"/>
          <a:ea typeface="+mj-ea"/>
          <a:cs typeface="+mj-cs"/>
        </a:defRPr>
      </a:lvl1pPr>
    </p:titleStyle>
    <p:bodyStyle>
      <a:lvl1pPr marL="228600" indent="-228600" algn="l" defTabSz="914400" rtl="0" eaLnBrk="1" latinLnBrk="0" hangingPunct="1">
        <a:lnSpc>
          <a:spcPct val="100000"/>
        </a:lnSpc>
        <a:spcBef>
          <a:spcPts val="1000"/>
        </a:spcBef>
        <a:buSzPct val="90000"/>
        <a:buFont typeface="Wingdings" panose="05000000000000000000" pitchFamily="2" charset="2"/>
        <a:buChar char="u"/>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w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32.gif"/><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7.gif"/><Relationship Id="rId4" Type="http://schemas.openxmlformats.org/officeDocument/2006/relationships/image" Target="../media/image33.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gif"/><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gif"/><Relationship Id="rId5" Type="http://schemas.openxmlformats.org/officeDocument/2006/relationships/image" Target="../media/image37.jpeg"/><Relationship Id="rId4" Type="http://schemas.openxmlformats.org/officeDocument/2006/relationships/image" Target="../media/image36.gif"/></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0.jpeg"/><Relationship Id="rId1" Type="http://schemas.openxmlformats.org/officeDocument/2006/relationships/slideLayout" Target="../slideLayouts/slideLayout14.xml"/><Relationship Id="rId4" Type="http://schemas.openxmlformats.org/officeDocument/2006/relationships/image" Target="../media/image41.jpeg"/></Relationships>
</file>

<file path=ppt/slides/_rels/slide49.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14.xml"/><Relationship Id="rId1" Type="http://schemas.openxmlformats.org/officeDocument/2006/relationships/vmlDrawing" Target="../drawings/vmlDrawing2.vml"/><Relationship Id="rId6" Type="http://schemas.openxmlformats.org/officeDocument/2006/relationships/image" Target="../media/image43.emf"/><Relationship Id="rId11" Type="http://schemas.openxmlformats.org/officeDocument/2006/relationships/image" Target="../media/image46.png"/><Relationship Id="rId5" Type="http://schemas.openxmlformats.org/officeDocument/2006/relationships/oleObject" Target="../embeddings/oleObject3.bin"/><Relationship Id="rId10" Type="http://schemas.openxmlformats.org/officeDocument/2006/relationships/image" Target="../media/image45.emf"/><Relationship Id="rId4" Type="http://schemas.openxmlformats.org/officeDocument/2006/relationships/image" Target="../media/image42.emf"/><Relationship Id="rId9" Type="http://schemas.openxmlformats.org/officeDocument/2006/relationships/oleObject" Target="../embeddings/oleObject5.bin"/></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4.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gif"/><Relationship Id="rId5" Type="http://schemas.openxmlformats.org/officeDocument/2006/relationships/image" Target="../media/image6.pn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47.gif"/><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4.xml"/><Relationship Id="rId1" Type="http://schemas.openxmlformats.org/officeDocument/2006/relationships/vmlDrawing" Target="../drawings/vmlDrawing3.vml"/><Relationship Id="rId5" Type="http://schemas.openxmlformats.org/officeDocument/2006/relationships/image" Target="../media/image51.jpeg"/><Relationship Id="rId4" Type="http://schemas.openxmlformats.org/officeDocument/2006/relationships/image" Target="../media/image50.wmf"/></Relationships>
</file>

<file path=ppt/slides/_rels/slide58.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4.xml"/><Relationship Id="rId5" Type="http://schemas.openxmlformats.org/officeDocument/2006/relationships/image" Target="../media/image12.jpeg"/><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slide" Target="slide7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9.jpeg"/></Relationships>
</file>

<file path=ppt/slides/_rels/slide7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jpeg"/><Relationship Id="rId1" Type="http://schemas.openxmlformats.org/officeDocument/2006/relationships/slideLayout" Target="../slideLayouts/slideLayout17.xml"/><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4.xml"/><Relationship Id="rId1" Type="http://schemas.openxmlformats.org/officeDocument/2006/relationships/vmlDrawing" Target="../drawings/vmlDrawing4.vml"/><Relationship Id="rId5" Type="http://schemas.openxmlformats.org/officeDocument/2006/relationships/image" Target="../media/image13.jpeg"/><Relationship Id="rId4" Type="http://schemas.openxmlformats.org/officeDocument/2006/relationships/image" Target="../media/image62.wm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Layout" Target="../slideLayouts/slideLayout17.xml"/><Relationship Id="rId5" Type="http://schemas.openxmlformats.org/officeDocument/2006/relationships/image" Target="../media/image16.jpeg"/><Relationship Id="rId4" Type="http://schemas.openxmlformats.org/officeDocument/2006/relationships/image" Target="../media/image15.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4.xml"/><Relationship Id="rId1" Type="http://schemas.openxmlformats.org/officeDocument/2006/relationships/vmlDrawing" Target="../drawings/vmlDrawing5.vml"/><Relationship Id="rId4" Type="http://schemas.openxmlformats.org/officeDocument/2006/relationships/image" Target="../media/image63.em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txBox="1">
            <a:spLocks noGrp="1" noChangeArrowheads="1"/>
          </p:cNvSpPr>
          <p:nvPr/>
        </p:nvSpPr>
        <p:spPr bwMode="auto">
          <a:xfrm>
            <a:off x="8543925" y="6454775"/>
            <a:ext cx="21336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r" eaLnBrk="1" hangingPunct="1">
              <a:spcBef>
                <a:spcPct val="0"/>
              </a:spcBef>
              <a:buClrTx/>
              <a:buSzTx/>
              <a:buFontTx/>
              <a:buNone/>
            </a:pPr>
            <a:fld id="{F139DD9C-E3C4-4B0A-B5A4-F7312205E5F0}" type="slidenum">
              <a:rPr lang="en-US" altLang="zh-CN" sz="1400">
                <a:solidFill>
                  <a:schemeClr val="bg1"/>
                </a:solidFill>
                <a:latin typeface="文泉驿微米黑" pitchFamily="34" charset="-122"/>
                <a:ea typeface="文泉驿微米黑" pitchFamily="34" charset="-122"/>
              </a:rPr>
              <a:pPr algn="r" eaLnBrk="1" hangingPunct="1">
                <a:spcBef>
                  <a:spcPct val="0"/>
                </a:spcBef>
                <a:buClrTx/>
                <a:buSzTx/>
                <a:buFontTx/>
                <a:buNone/>
              </a:pPr>
              <a:t>1</a:t>
            </a:fld>
            <a:endParaRPr lang="en-US" altLang="zh-CN" sz="1400">
              <a:solidFill>
                <a:schemeClr val="bg1"/>
              </a:solidFill>
              <a:latin typeface="文泉驿微米黑" pitchFamily="34" charset="-122"/>
              <a:ea typeface="文泉驿微米黑" pitchFamily="34" charset="-122"/>
            </a:endParaRPr>
          </a:p>
        </p:txBody>
      </p:sp>
      <p:sp>
        <p:nvSpPr>
          <p:cNvPr id="10243" name="Rectangle 12"/>
          <p:cNvSpPr>
            <a:spLocks noChangeArrowheads="1"/>
          </p:cNvSpPr>
          <p:nvPr/>
        </p:nvSpPr>
        <p:spPr bwMode="auto">
          <a:xfrm>
            <a:off x="0" y="0"/>
            <a:ext cx="12192000" cy="6858000"/>
          </a:xfrm>
          <a:prstGeom prst="rect">
            <a:avLst/>
          </a:prstGeom>
          <a:solidFill>
            <a:schemeClr val="bg1"/>
          </a:solidFill>
          <a:ln>
            <a:noFill/>
          </a:ln>
          <a:effectLst/>
          <a:extLst>
            <a:ext uri="{91240B29-F687-4F45-9708-019B960494DF}">
              <a14:hiddenLine xmlns:a14="http://schemas.microsoft.com/office/drawing/2010/main" w="9525" algn="ctr">
                <a:solidFill>
                  <a:srgbClr val="008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ctr" eaLnBrk="1" hangingPunct="1">
              <a:spcBef>
                <a:spcPct val="50000"/>
              </a:spcBef>
              <a:buClrTx/>
              <a:buSzTx/>
              <a:buFontTx/>
              <a:buNone/>
            </a:pPr>
            <a:endParaRPr lang="zh-CN" altLang="zh-CN" sz="1800">
              <a:latin typeface="文泉驿微米黑" pitchFamily="34" charset="-122"/>
              <a:ea typeface="文泉驿微米黑" pitchFamily="34" charset="-122"/>
            </a:endParaRPr>
          </a:p>
        </p:txBody>
      </p:sp>
      <p:sp>
        <p:nvSpPr>
          <p:cNvPr id="10244" name="Rectangle 4"/>
          <p:cNvSpPr>
            <a:spLocks noGrp="1" noChangeArrowheads="1"/>
          </p:cNvSpPr>
          <p:nvPr>
            <p:ph type="ctrTitle"/>
          </p:nvPr>
        </p:nvSpPr>
        <p:spPr>
          <a:xfrm>
            <a:off x="1524000" y="1124744"/>
            <a:ext cx="9144000" cy="2387600"/>
          </a:xfrm>
        </p:spPr>
        <p:txBody>
          <a:bodyPr>
            <a:normAutofit/>
          </a:bodyPr>
          <a:lstStyle/>
          <a:p>
            <a:r>
              <a:rPr lang="zh-CN" altLang="en-US" sz="6900" b="1" dirty="0" smtClean="0">
                <a:solidFill>
                  <a:srgbClr val="C62400"/>
                </a:solidFill>
              </a:rPr>
              <a:t>数 </a:t>
            </a:r>
            <a:r>
              <a:rPr lang="zh-CN" altLang="en-US" sz="6900" b="1" dirty="0">
                <a:solidFill>
                  <a:srgbClr val="C62400"/>
                </a:solidFill>
              </a:rPr>
              <a:t>据 结 </a:t>
            </a:r>
            <a:r>
              <a:rPr lang="zh-CN" altLang="en-US" sz="6900" b="1" dirty="0" smtClean="0">
                <a:solidFill>
                  <a:srgbClr val="C62400"/>
                </a:solidFill>
              </a:rPr>
              <a:t>构</a:t>
            </a:r>
            <a:r>
              <a:rPr lang="en-US" altLang="zh-CN" sz="6900" b="1" dirty="0" smtClean="0">
                <a:solidFill>
                  <a:srgbClr val="C62400"/>
                </a:solidFill>
              </a:rPr>
              <a:t/>
            </a:r>
            <a:br>
              <a:rPr lang="en-US" altLang="zh-CN" sz="6900" b="1" dirty="0" smtClean="0">
                <a:solidFill>
                  <a:srgbClr val="C62400"/>
                </a:solidFill>
              </a:rPr>
            </a:br>
            <a:r>
              <a:rPr lang="zh-CN" altLang="en-US" sz="7200" b="1" dirty="0" smtClean="0">
                <a:solidFill>
                  <a:srgbClr val="C62400"/>
                </a:solidFill>
                <a:latin typeface="华文仿宋" panose="02010600040101010101" pitchFamily="2" charset="-122"/>
                <a:ea typeface="华文仿宋" panose="02010600040101010101" pitchFamily="2" charset="-122"/>
              </a:rPr>
              <a:t>第</a:t>
            </a:r>
            <a:r>
              <a:rPr lang="en-US" altLang="zh-CN" sz="7200" b="1" dirty="0" smtClean="0">
                <a:solidFill>
                  <a:srgbClr val="C62400"/>
                </a:solidFill>
                <a:latin typeface="华文仿宋" panose="02010600040101010101" pitchFamily="2" charset="-122"/>
                <a:ea typeface="华文仿宋" panose="02010600040101010101" pitchFamily="2" charset="-122"/>
              </a:rPr>
              <a:t>3</a:t>
            </a:r>
            <a:r>
              <a:rPr lang="zh-CN" altLang="en-US" sz="7200" dirty="0">
                <a:solidFill>
                  <a:srgbClr val="C62400"/>
                </a:solidFill>
                <a:latin typeface="华文仿宋" panose="02010600040101010101" pitchFamily="2" charset="-122"/>
                <a:ea typeface="华文仿宋" panose="02010600040101010101" pitchFamily="2" charset="-122"/>
              </a:rPr>
              <a:t>章栈和队列</a:t>
            </a:r>
            <a:endParaRPr lang="zh-CN" altLang="en-US" sz="6900" b="1" dirty="0">
              <a:solidFill>
                <a:srgbClr val="C62400"/>
              </a:solidFill>
            </a:endParaRPr>
          </a:p>
        </p:txBody>
      </p:sp>
      <p:pic>
        <p:nvPicPr>
          <p:cNvPr id="10245"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780"/>
            <a:ext cx="85439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Box 7"/>
          <p:cNvSpPr txBox="1">
            <a:spLocks noChangeArrowheads="1"/>
          </p:cNvSpPr>
          <p:nvPr/>
        </p:nvSpPr>
        <p:spPr bwMode="auto">
          <a:xfrm>
            <a:off x="1774825" y="4292601"/>
            <a:ext cx="8642350" cy="227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ctr">
              <a:spcBef>
                <a:spcPct val="50000"/>
              </a:spcBef>
              <a:buClrTx/>
              <a:buSzTx/>
              <a:buFontTx/>
              <a:buNone/>
            </a:pPr>
            <a:r>
              <a:rPr lang="zh-CN" altLang="en-US" sz="2800" dirty="0">
                <a:latin typeface="楷体_GB2312" pitchFamily="49" charset="-122"/>
              </a:rPr>
              <a:t>姜鑫维</a:t>
            </a:r>
          </a:p>
          <a:p>
            <a:pPr algn="ctr">
              <a:spcBef>
                <a:spcPct val="50000"/>
              </a:spcBef>
              <a:buClrTx/>
              <a:buSzTx/>
              <a:buFontTx/>
              <a:buNone/>
            </a:pPr>
            <a:r>
              <a:rPr lang="en-US" altLang="zh-CN" sz="2800" dirty="0">
                <a:latin typeface="楷体_GB2312" pitchFamily="49" charset="-122"/>
              </a:rPr>
              <a:t>ysjxw@qq.com</a:t>
            </a:r>
          </a:p>
          <a:p>
            <a:pPr algn="ctr">
              <a:spcBef>
                <a:spcPct val="50000"/>
              </a:spcBef>
              <a:buClrTx/>
              <a:buSzTx/>
              <a:buFontTx/>
              <a:buNone/>
            </a:pPr>
            <a:r>
              <a:rPr lang="en-US" altLang="zh-CN" sz="1800" dirty="0">
                <a:latin typeface="楷体_GB2312" pitchFamily="49" charset="-122"/>
              </a:rPr>
              <a:t>https://xinweijiang.github.io/course/ds-a/</a:t>
            </a:r>
            <a:endParaRPr lang="zh-CN" altLang="en-US" sz="1800" dirty="0">
              <a:latin typeface="楷体_GB2312" pitchFamily="49" charset="-122"/>
            </a:endParaRPr>
          </a:p>
          <a:p>
            <a:pPr algn="ctr">
              <a:spcBef>
                <a:spcPct val="50000"/>
              </a:spcBef>
              <a:buClrTx/>
              <a:buSzTx/>
              <a:buFontTx/>
              <a:buNone/>
            </a:pPr>
            <a:r>
              <a:rPr lang="en-US" altLang="zh-CN" sz="2800" smtClean="0">
                <a:latin typeface="华文仿宋" panose="02010600040101010101" pitchFamily="2" charset="-122"/>
                <a:ea typeface="华文仿宋" panose="02010600040101010101" pitchFamily="2" charset="-122"/>
              </a:rPr>
              <a:t>2024</a:t>
            </a:r>
            <a:r>
              <a:rPr lang="zh-CN" altLang="en-US" sz="2800" smtClean="0">
                <a:latin typeface="华文仿宋" panose="02010600040101010101" pitchFamily="2" charset="-122"/>
                <a:ea typeface="华文仿宋" panose="02010600040101010101" pitchFamily="2" charset="-122"/>
              </a:rPr>
              <a:t>年</a:t>
            </a:r>
            <a:r>
              <a:rPr lang="zh-CN" altLang="en-US" sz="2800" dirty="0">
                <a:latin typeface="华文仿宋" panose="02010600040101010101" pitchFamily="2" charset="-122"/>
                <a:ea typeface="华文仿宋" panose="02010600040101010101" pitchFamily="2" charset="-122"/>
              </a:rPr>
              <a:t>秋</a:t>
            </a:r>
          </a:p>
        </p:txBody>
      </p:sp>
    </p:spTree>
    <p:extLst>
      <p:ext uri="{BB962C8B-B14F-4D97-AF65-F5344CB8AC3E}">
        <p14:creationId xmlns:p14="http://schemas.microsoft.com/office/powerpoint/2010/main" val="225726890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2151064" y="1176164"/>
            <a:ext cx="7981950" cy="506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nSpc>
                <a:spcPct val="105000"/>
              </a:lnSpc>
              <a:spcBef>
                <a:spcPct val="0"/>
              </a:spcBef>
              <a:buClrTx/>
              <a:buSzTx/>
              <a:buFontTx/>
              <a:buNone/>
            </a:pPr>
            <a:r>
              <a:rPr lang="en-US" altLang="zh-CN" dirty="0">
                <a:ea typeface="隶书" panose="02010509060101010101" pitchFamily="49" charset="-122"/>
              </a:rPr>
              <a:t>template &lt;class T&gt;</a:t>
            </a:r>
          </a:p>
          <a:p>
            <a:pPr>
              <a:lnSpc>
                <a:spcPct val="105000"/>
              </a:lnSpc>
              <a:spcBef>
                <a:spcPct val="0"/>
              </a:spcBef>
              <a:buClrTx/>
              <a:buSzTx/>
              <a:buFontTx/>
              <a:buNone/>
            </a:pPr>
            <a:r>
              <a:rPr lang="en-US" altLang="zh-CN" dirty="0">
                <a:ea typeface="隶书" panose="02010509060101010101" pitchFamily="49" charset="-122"/>
              </a:rPr>
              <a:t>class Stack {			</a:t>
            </a:r>
            <a:r>
              <a:rPr lang="en-US" altLang="zh-CN" sz="2400" b="0" dirty="0">
                <a:solidFill>
                  <a:schemeClr val="tx2"/>
                </a:solidFill>
                <a:latin typeface="宋体" panose="02010600030101010101" pitchFamily="2" charset="-122"/>
                <a:ea typeface="宋体" panose="02010600030101010101" pitchFamily="2" charset="-122"/>
              </a:rPr>
              <a:t>//</a:t>
            </a:r>
            <a:r>
              <a:rPr lang="zh-CN" altLang="en-US" sz="2400" b="0" dirty="0">
                <a:solidFill>
                  <a:schemeClr val="tx2"/>
                </a:solidFill>
                <a:latin typeface="宋体" panose="02010600030101010101" pitchFamily="2" charset="-122"/>
                <a:ea typeface="宋体" panose="02010600030101010101" pitchFamily="2" charset="-122"/>
              </a:rPr>
              <a:t>栈的类定义</a:t>
            </a:r>
          </a:p>
          <a:p>
            <a:pPr>
              <a:lnSpc>
                <a:spcPct val="105000"/>
              </a:lnSpc>
              <a:spcBef>
                <a:spcPct val="0"/>
              </a:spcBef>
              <a:buClrTx/>
              <a:buSzTx/>
              <a:buFontTx/>
              <a:buNone/>
            </a:pPr>
            <a:r>
              <a:rPr lang="en-US" altLang="zh-CN" dirty="0">
                <a:ea typeface="隶书" panose="02010509060101010101" pitchFamily="49" charset="-122"/>
              </a:rPr>
              <a:t>public:</a:t>
            </a:r>
          </a:p>
          <a:p>
            <a:pPr>
              <a:lnSpc>
                <a:spcPct val="105000"/>
              </a:lnSpc>
              <a:spcBef>
                <a:spcPct val="0"/>
              </a:spcBef>
              <a:buClrTx/>
              <a:buSzTx/>
              <a:buFontTx/>
              <a:buNone/>
            </a:pPr>
            <a:r>
              <a:rPr lang="en-US" altLang="zh-CN" dirty="0">
                <a:ea typeface="隶书" panose="02010509060101010101" pitchFamily="49" charset="-122"/>
              </a:rPr>
              <a:t>     Stack(){ };			</a:t>
            </a:r>
            <a:r>
              <a:rPr lang="en-US" altLang="zh-CN" sz="2400" b="0" dirty="0">
                <a:solidFill>
                  <a:schemeClr val="tx2"/>
                </a:solidFill>
                <a:latin typeface="宋体" panose="02010600030101010101" pitchFamily="2" charset="-122"/>
                <a:ea typeface="宋体" panose="02010600030101010101" pitchFamily="2" charset="-122"/>
              </a:rPr>
              <a:t>//</a:t>
            </a:r>
            <a:r>
              <a:rPr lang="zh-CN" altLang="en-US" sz="2400" b="0" dirty="0">
                <a:solidFill>
                  <a:schemeClr val="tx2"/>
                </a:solidFill>
                <a:latin typeface="宋体" panose="02010600030101010101" pitchFamily="2" charset="-122"/>
                <a:ea typeface="宋体" panose="02010600030101010101" pitchFamily="2" charset="-122"/>
              </a:rPr>
              <a:t>构造函数</a:t>
            </a:r>
          </a:p>
          <a:p>
            <a:pPr>
              <a:lnSpc>
                <a:spcPct val="105000"/>
              </a:lnSpc>
              <a:spcBef>
                <a:spcPct val="0"/>
              </a:spcBef>
              <a:buClrTx/>
              <a:buSzTx/>
              <a:buFontTx/>
              <a:buNone/>
            </a:pPr>
            <a:r>
              <a:rPr lang="zh-CN" altLang="en-US" dirty="0">
                <a:ea typeface="隶书" panose="02010509060101010101" pitchFamily="49" charset="-122"/>
              </a:rPr>
              <a:t>     </a:t>
            </a:r>
            <a:r>
              <a:rPr lang="en-US" altLang="zh-CN" dirty="0">
                <a:ea typeface="隶书" panose="02010509060101010101" pitchFamily="49" charset="-122"/>
              </a:rPr>
              <a:t>virtual void Push(</a:t>
            </a:r>
            <a:r>
              <a:rPr lang="en-US" altLang="zh-CN" dirty="0" err="1">
                <a:ea typeface="隶书" panose="02010509060101010101" pitchFamily="49" charset="-122"/>
              </a:rPr>
              <a:t>const</a:t>
            </a:r>
            <a:r>
              <a:rPr lang="en-US" altLang="zh-CN" dirty="0">
                <a:ea typeface="隶书" panose="02010509060101010101" pitchFamily="49" charset="-122"/>
              </a:rPr>
              <a:t> T&amp; x) = 0;    </a:t>
            </a:r>
            <a:r>
              <a:rPr lang="en-US" altLang="zh-CN" sz="2400" b="0" dirty="0">
                <a:solidFill>
                  <a:schemeClr val="tx2"/>
                </a:solidFill>
                <a:latin typeface="宋体" panose="02010600030101010101" pitchFamily="2" charset="-122"/>
                <a:ea typeface="宋体" panose="02010600030101010101" pitchFamily="2" charset="-122"/>
              </a:rPr>
              <a:t>//</a:t>
            </a:r>
            <a:r>
              <a:rPr lang="zh-CN" altLang="en-US" sz="2400" b="0" dirty="0">
                <a:solidFill>
                  <a:schemeClr val="tx2"/>
                </a:solidFill>
                <a:latin typeface="宋体" panose="02010600030101010101" pitchFamily="2" charset="-122"/>
                <a:ea typeface="宋体" panose="02010600030101010101" pitchFamily="2" charset="-122"/>
              </a:rPr>
              <a:t>进栈</a:t>
            </a:r>
          </a:p>
          <a:p>
            <a:pPr>
              <a:lnSpc>
                <a:spcPct val="105000"/>
              </a:lnSpc>
              <a:spcBef>
                <a:spcPct val="0"/>
              </a:spcBef>
              <a:buClrTx/>
              <a:buSzTx/>
              <a:buFontTx/>
              <a:buNone/>
            </a:pPr>
            <a:r>
              <a:rPr lang="zh-CN" altLang="en-US" dirty="0">
                <a:ea typeface="隶书" panose="02010509060101010101" pitchFamily="49" charset="-122"/>
              </a:rPr>
              <a:t>     </a:t>
            </a:r>
            <a:r>
              <a:rPr lang="en-US" altLang="zh-CN" dirty="0">
                <a:ea typeface="隶书" panose="02010509060101010101" pitchFamily="49" charset="-122"/>
              </a:rPr>
              <a:t>virtual </a:t>
            </a:r>
            <a:r>
              <a:rPr lang="en-US" altLang="zh-CN" dirty="0" err="1">
                <a:ea typeface="隶书" panose="02010509060101010101" pitchFamily="49" charset="-122"/>
              </a:rPr>
              <a:t>bool</a:t>
            </a:r>
            <a:r>
              <a:rPr lang="en-US" altLang="zh-CN" dirty="0">
                <a:ea typeface="隶书" panose="02010509060101010101" pitchFamily="49" charset="-122"/>
              </a:rPr>
              <a:t> Pop(T&amp; x) = 0;	</a:t>
            </a:r>
            <a:r>
              <a:rPr lang="en-US" altLang="zh-CN" sz="2400" b="0" dirty="0">
                <a:solidFill>
                  <a:schemeClr val="tx2"/>
                </a:solidFill>
                <a:latin typeface="宋体" panose="02010600030101010101" pitchFamily="2" charset="-122"/>
                <a:ea typeface="宋体" panose="02010600030101010101" pitchFamily="2" charset="-122"/>
              </a:rPr>
              <a:t> //</a:t>
            </a:r>
            <a:r>
              <a:rPr lang="zh-CN" altLang="en-US" sz="2400" b="0" dirty="0">
                <a:solidFill>
                  <a:schemeClr val="tx2"/>
                </a:solidFill>
                <a:latin typeface="宋体" panose="02010600030101010101" pitchFamily="2" charset="-122"/>
                <a:ea typeface="宋体" panose="02010600030101010101" pitchFamily="2" charset="-122"/>
              </a:rPr>
              <a:t>出栈</a:t>
            </a:r>
          </a:p>
          <a:p>
            <a:pPr>
              <a:lnSpc>
                <a:spcPct val="105000"/>
              </a:lnSpc>
              <a:spcBef>
                <a:spcPct val="0"/>
              </a:spcBef>
              <a:buClrTx/>
              <a:buSzTx/>
              <a:buFontTx/>
              <a:buNone/>
            </a:pPr>
            <a:r>
              <a:rPr lang="zh-CN" altLang="en-US" dirty="0">
                <a:ea typeface="隶书" panose="02010509060101010101" pitchFamily="49" charset="-122"/>
              </a:rPr>
              <a:t>     </a:t>
            </a:r>
            <a:r>
              <a:rPr lang="en-US" altLang="zh-CN" dirty="0">
                <a:ea typeface="隶书" panose="02010509060101010101" pitchFamily="49" charset="-122"/>
              </a:rPr>
              <a:t>virtual </a:t>
            </a:r>
            <a:r>
              <a:rPr lang="en-US" altLang="zh-CN" dirty="0" err="1">
                <a:ea typeface="隶书" panose="02010509060101010101" pitchFamily="49" charset="-122"/>
              </a:rPr>
              <a:t>bool</a:t>
            </a:r>
            <a:r>
              <a:rPr lang="en-US" altLang="zh-CN" dirty="0">
                <a:ea typeface="隶书" panose="02010509060101010101" pitchFamily="49" charset="-122"/>
              </a:rPr>
              <a:t> </a:t>
            </a:r>
            <a:r>
              <a:rPr lang="en-US" altLang="zh-CN" dirty="0" err="1">
                <a:ea typeface="隶书" panose="02010509060101010101" pitchFamily="49" charset="-122"/>
              </a:rPr>
              <a:t>getTop</a:t>
            </a:r>
            <a:r>
              <a:rPr lang="en-US" altLang="zh-CN" dirty="0">
                <a:ea typeface="隶书" panose="02010509060101010101" pitchFamily="49" charset="-122"/>
              </a:rPr>
              <a:t>(T&amp; x) </a:t>
            </a:r>
            <a:r>
              <a:rPr lang="en-US" altLang="zh-CN" dirty="0" err="1">
                <a:ea typeface="隶书" panose="02010509060101010101" pitchFamily="49" charset="-122"/>
              </a:rPr>
              <a:t>const</a:t>
            </a:r>
            <a:r>
              <a:rPr lang="en-US" altLang="zh-CN" dirty="0">
                <a:ea typeface="隶书" panose="02010509060101010101" pitchFamily="49" charset="-122"/>
              </a:rPr>
              <a:t> = 0; </a:t>
            </a:r>
            <a:r>
              <a:rPr lang="en-US" altLang="zh-CN" sz="2400" b="0" dirty="0">
                <a:solidFill>
                  <a:schemeClr val="tx2"/>
                </a:solidFill>
                <a:latin typeface="宋体" panose="02010600030101010101" pitchFamily="2" charset="-122"/>
                <a:ea typeface="宋体" panose="02010600030101010101" pitchFamily="2" charset="-122"/>
              </a:rPr>
              <a:t>//</a:t>
            </a:r>
            <a:r>
              <a:rPr lang="zh-CN" altLang="en-US" sz="2400" b="0" dirty="0">
                <a:solidFill>
                  <a:schemeClr val="tx2"/>
                </a:solidFill>
                <a:latin typeface="宋体" panose="02010600030101010101" pitchFamily="2" charset="-122"/>
                <a:ea typeface="宋体" panose="02010600030101010101" pitchFamily="2" charset="-122"/>
              </a:rPr>
              <a:t>取栈顶</a:t>
            </a:r>
          </a:p>
          <a:p>
            <a:pPr>
              <a:lnSpc>
                <a:spcPct val="105000"/>
              </a:lnSpc>
              <a:spcBef>
                <a:spcPct val="0"/>
              </a:spcBef>
              <a:buClrTx/>
              <a:buSzTx/>
              <a:buFontTx/>
              <a:buNone/>
            </a:pPr>
            <a:r>
              <a:rPr lang="zh-CN" altLang="en-US" dirty="0">
                <a:ea typeface="隶书" panose="02010509060101010101" pitchFamily="49" charset="-122"/>
              </a:rPr>
              <a:t>     </a:t>
            </a:r>
            <a:r>
              <a:rPr lang="en-US" altLang="zh-CN" dirty="0">
                <a:ea typeface="隶书" panose="02010509060101010101" pitchFamily="49" charset="-122"/>
              </a:rPr>
              <a:t>virtual </a:t>
            </a:r>
            <a:r>
              <a:rPr lang="en-US" altLang="zh-CN" dirty="0" err="1">
                <a:ea typeface="隶书" panose="02010509060101010101" pitchFamily="49" charset="-122"/>
              </a:rPr>
              <a:t>bool</a:t>
            </a:r>
            <a:r>
              <a:rPr lang="en-US" altLang="zh-CN" dirty="0">
                <a:ea typeface="隶书" panose="02010509060101010101" pitchFamily="49" charset="-122"/>
              </a:rPr>
              <a:t> </a:t>
            </a:r>
            <a:r>
              <a:rPr lang="en-US" altLang="zh-CN" dirty="0" err="1">
                <a:ea typeface="隶书" panose="02010509060101010101" pitchFamily="49" charset="-122"/>
              </a:rPr>
              <a:t>IsEmpty</a:t>
            </a:r>
            <a:r>
              <a:rPr lang="en-US" altLang="zh-CN" dirty="0">
                <a:ea typeface="隶书" panose="02010509060101010101" pitchFamily="49" charset="-122"/>
              </a:rPr>
              <a:t>() </a:t>
            </a:r>
            <a:r>
              <a:rPr lang="en-US" altLang="zh-CN" dirty="0" err="1">
                <a:ea typeface="隶书" panose="02010509060101010101" pitchFamily="49" charset="-122"/>
              </a:rPr>
              <a:t>const</a:t>
            </a:r>
            <a:r>
              <a:rPr lang="en-US" altLang="zh-CN" dirty="0">
                <a:ea typeface="隶书" panose="02010509060101010101" pitchFamily="49" charset="-122"/>
              </a:rPr>
              <a:t> = 0;</a:t>
            </a:r>
            <a:r>
              <a:rPr lang="en-US" altLang="zh-CN" sz="2400" b="0" dirty="0">
                <a:solidFill>
                  <a:schemeClr val="tx2"/>
                </a:solidFill>
                <a:latin typeface="宋体" panose="02010600030101010101" pitchFamily="2" charset="-122"/>
                <a:ea typeface="宋体" panose="02010600030101010101" pitchFamily="2" charset="-122"/>
              </a:rPr>
              <a:t>   //</a:t>
            </a:r>
            <a:r>
              <a:rPr lang="zh-CN" altLang="en-US" sz="2400" b="0" dirty="0">
                <a:solidFill>
                  <a:schemeClr val="tx2"/>
                </a:solidFill>
                <a:latin typeface="宋体" panose="02010600030101010101" pitchFamily="2" charset="-122"/>
                <a:ea typeface="宋体" panose="02010600030101010101" pitchFamily="2" charset="-122"/>
              </a:rPr>
              <a:t>判栈空</a:t>
            </a:r>
          </a:p>
          <a:p>
            <a:pPr>
              <a:lnSpc>
                <a:spcPct val="105000"/>
              </a:lnSpc>
              <a:spcBef>
                <a:spcPct val="0"/>
              </a:spcBef>
              <a:buClrTx/>
              <a:buSzTx/>
              <a:buFontTx/>
              <a:buNone/>
            </a:pPr>
            <a:r>
              <a:rPr lang="zh-CN" altLang="en-US" dirty="0">
                <a:ea typeface="隶书" panose="02010509060101010101" pitchFamily="49" charset="-122"/>
              </a:rPr>
              <a:t>     </a:t>
            </a:r>
            <a:r>
              <a:rPr lang="en-US" altLang="zh-CN" dirty="0">
                <a:ea typeface="隶书" panose="02010509060101010101" pitchFamily="49" charset="-122"/>
              </a:rPr>
              <a:t>virtual </a:t>
            </a:r>
            <a:r>
              <a:rPr lang="en-US" altLang="zh-CN" dirty="0" err="1">
                <a:ea typeface="隶书" panose="02010509060101010101" pitchFamily="49" charset="-122"/>
              </a:rPr>
              <a:t>bool</a:t>
            </a:r>
            <a:r>
              <a:rPr lang="en-US" altLang="zh-CN" dirty="0">
                <a:ea typeface="隶书" panose="02010509060101010101" pitchFamily="49" charset="-122"/>
              </a:rPr>
              <a:t> </a:t>
            </a:r>
            <a:r>
              <a:rPr lang="en-US" altLang="zh-CN" dirty="0" err="1">
                <a:ea typeface="隶书" panose="02010509060101010101" pitchFamily="49" charset="-122"/>
              </a:rPr>
              <a:t>IsFull</a:t>
            </a:r>
            <a:r>
              <a:rPr lang="en-US" altLang="zh-CN" dirty="0">
                <a:ea typeface="隶书" panose="02010509060101010101" pitchFamily="49" charset="-122"/>
              </a:rPr>
              <a:t>() </a:t>
            </a:r>
            <a:r>
              <a:rPr lang="en-US" altLang="zh-CN" dirty="0" err="1">
                <a:ea typeface="隶书" panose="02010509060101010101" pitchFamily="49" charset="-122"/>
              </a:rPr>
              <a:t>const</a:t>
            </a:r>
            <a:r>
              <a:rPr lang="en-US" altLang="zh-CN" dirty="0">
                <a:ea typeface="隶书" panose="02010509060101010101" pitchFamily="49" charset="-122"/>
              </a:rPr>
              <a:t> = 0;         </a:t>
            </a:r>
            <a:r>
              <a:rPr lang="en-US" altLang="zh-CN" sz="2400" b="0" dirty="0">
                <a:solidFill>
                  <a:schemeClr val="tx2"/>
                </a:solidFill>
                <a:latin typeface="宋体" panose="02010600030101010101" pitchFamily="2" charset="-122"/>
                <a:ea typeface="宋体" panose="02010600030101010101" pitchFamily="2" charset="-122"/>
              </a:rPr>
              <a:t>//</a:t>
            </a:r>
            <a:r>
              <a:rPr lang="zh-CN" altLang="en-US" sz="2400" b="0" dirty="0">
                <a:solidFill>
                  <a:schemeClr val="tx2"/>
                </a:solidFill>
                <a:latin typeface="宋体" panose="02010600030101010101" pitchFamily="2" charset="-122"/>
                <a:ea typeface="宋体" panose="02010600030101010101" pitchFamily="2" charset="-122"/>
              </a:rPr>
              <a:t>判栈满</a:t>
            </a:r>
            <a:endParaRPr lang="en-US" altLang="zh-CN" sz="2400" b="0" dirty="0">
              <a:solidFill>
                <a:schemeClr val="tx2"/>
              </a:solidFill>
              <a:latin typeface="宋体" panose="02010600030101010101" pitchFamily="2" charset="-122"/>
              <a:ea typeface="宋体" panose="02010600030101010101" pitchFamily="2" charset="-122"/>
            </a:endParaRPr>
          </a:p>
          <a:p>
            <a:pPr>
              <a:lnSpc>
                <a:spcPct val="105000"/>
              </a:lnSpc>
              <a:spcBef>
                <a:spcPct val="0"/>
              </a:spcBef>
              <a:buClrTx/>
              <a:buSzTx/>
              <a:buFontTx/>
              <a:buNone/>
            </a:pPr>
            <a:r>
              <a:rPr lang="en-US" altLang="zh-CN" sz="2400" dirty="0">
                <a:ea typeface="隶书" panose="02010509060101010101" pitchFamily="49" charset="-122"/>
              </a:rPr>
              <a:t>      </a:t>
            </a:r>
            <a:r>
              <a:rPr lang="en-US" altLang="zh-CN" dirty="0">
                <a:ea typeface="隶书" panose="02010509060101010101" pitchFamily="49" charset="-122"/>
              </a:rPr>
              <a:t>virtual </a:t>
            </a:r>
            <a:r>
              <a:rPr lang="en-US" altLang="zh-CN" dirty="0" err="1">
                <a:ea typeface="隶书" panose="02010509060101010101" pitchFamily="49" charset="-122"/>
              </a:rPr>
              <a:t>bool</a:t>
            </a:r>
            <a:r>
              <a:rPr lang="en-US" altLang="zh-CN" dirty="0">
                <a:ea typeface="隶书" panose="02010509060101010101" pitchFamily="49" charset="-122"/>
              </a:rPr>
              <a:t> </a:t>
            </a:r>
            <a:r>
              <a:rPr lang="en-US" altLang="zh-CN" dirty="0" err="1">
                <a:ea typeface="隶书" panose="02010509060101010101" pitchFamily="49" charset="-122"/>
              </a:rPr>
              <a:t>getSize</a:t>
            </a:r>
            <a:r>
              <a:rPr lang="en-US" altLang="zh-CN" dirty="0">
                <a:ea typeface="隶书" panose="02010509060101010101" pitchFamily="49" charset="-122"/>
              </a:rPr>
              <a:t>() </a:t>
            </a:r>
            <a:r>
              <a:rPr lang="en-US" altLang="zh-CN" dirty="0" err="1">
                <a:ea typeface="隶书" panose="02010509060101010101" pitchFamily="49" charset="-122"/>
              </a:rPr>
              <a:t>const</a:t>
            </a:r>
            <a:r>
              <a:rPr lang="en-US" altLang="zh-CN" dirty="0">
                <a:ea typeface="隶书" panose="02010509060101010101" pitchFamily="49" charset="-122"/>
              </a:rPr>
              <a:t> = 0; </a:t>
            </a:r>
            <a:r>
              <a:rPr lang="en-US" altLang="zh-CN" sz="2000" b="0" dirty="0">
                <a:solidFill>
                  <a:schemeClr val="tx2"/>
                </a:solidFill>
                <a:latin typeface="宋体" panose="02010600030101010101" pitchFamily="2" charset="-122"/>
                <a:ea typeface="宋体" panose="02010600030101010101" pitchFamily="2" charset="-122"/>
              </a:rPr>
              <a:t>//</a:t>
            </a:r>
            <a:r>
              <a:rPr lang="zh-CN" altLang="en-US" sz="2000" b="0" dirty="0">
                <a:solidFill>
                  <a:schemeClr val="tx2"/>
                </a:solidFill>
                <a:latin typeface="宋体" panose="02010600030101010101" pitchFamily="2" charset="-122"/>
                <a:ea typeface="宋体" panose="02010600030101010101" pitchFamily="2" charset="-122"/>
              </a:rPr>
              <a:t>计算栈中元素个数</a:t>
            </a:r>
            <a:endParaRPr lang="zh-CN" altLang="en-US" sz="2400" b="0" dirty="0">
              <a:solidFill>
                <a:schemeClr val="tx2"/>
              </a:solidFill>
              <a:latin typeface="宋体" panose="02010600030101010101" pitchFamily="2" charset="-122"/>
              <a:ea typeface="宋体" panose="02010600030101010101" pitchFamily="2" charset="-122"/>
            </a:endParaRPr>
          </a:p>
          <a:p>
            <a:pPr>
              <a:lnSpc>
                <a:spcPct val="105000"/>
              </a:lnSpc>
              <a:spcBef>
                <a:spcPct val="0"/>
              </a:spcBef>
              <a:buClrTx/>
              <a:buSzTx/>
              <a:buFontTx/>
              <a:buNone/>
            </a:pPr>
            <a:r>
              <a:rPr lang="en-US" altLang="zh-CN" dirty="0">
                <a:ea typeface="隶书" panose="02010509060101010101" pitchFamily="49" charset="-122"/>
              </a:rPr>
              <a:t>}</a:t>
            </a:r>
            <a:r>
              <a:rPr lang="zh-CN" altLang="en-US" dirty="0">
                <a:ea typeface="隶书" panose="02010509060101010101" pitchFamily="49" charset="-122"/>
              </a:rPr>
              <a:t>；</a:t>
            </a:r>
          </a:p>
        </p:txBody>
      </p:sp>
      <p:sp>
        <p:nvSpPr>
          <p:cNvPr id="50179" name="Rectangle 3"/>
          <p:cNvSpPr>
            <a:spLocks noGrp="1" noChangeArrowheads="1"/>
          </p:cNvSpPr>
          <p:nvPr>
            <p:ph type="title"/>
          </p:nvPr>
        </p:nvSpPr>
        <p:spPr/>
        <p:txBody>
          <a:bodyPr/>
          <a:lstStyle/>
          <a:p>
            <a:pPr>
              <a:defRPr/>
            </a:pPr>
            <a:r>
              <a:rPr lang="zh-CN" altLang="en-US" sz="3600" dirty="0">
                <a:solidFill>
                  <a:srgbClr val="3333CC"/>
                </a:solidFill>
                <a:latin typeface="黑体" panose="02010609060101010101" pitchFamily="49" charset="-122"/>
                <a:ea typeface="黑体" panose="02010609060101010101" pitchFamily="49" charset="-122"/>
              </a:rPr>
              <a:t>栈的抽象数据类型</a:t>
            </a:r>
            <a:endParaRPr lang="zh-CN" altLang="en-US" sz="4800" dirty="0">
              <a:latin typeface="黑体" panose="02010609060101010101" pitchFamily="49" charset="-122"/>
              <a:ea typeface="黑体" panose="02010609060101010101" pitchFamily="49" charset="-122"/>
            </a:endParaRPr>
          </a:p>
        </p:txBody>
      </p:sp>
      <p:sp>
        <p:nvSpPr>
          <p:cNvPr id="2" name="爆炸形 1 1"/>
          <p:cNvSpPr>
            <a:spLocks noChangeArrowheads="1"/>
          </p:cNvSpPr>
          <p:nvPr/>
        </p:nvSpPr>
        <p:spPr bwMode="auto">
          <a:xfrm>
            <a:off x="8616280" y="404664"/>
            <a:ext cx="2882726" cy="1669306"/>
          </a:xfrm>
          <a:prstGeom prst="irregularSeal1">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45720" rIns="0" bIns="45720" anchor="b"/>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1600">
                <a:solidFill>
                  <a:schemeClr val="bg1"/>
                </a:solidFill>
                <a:latin typeface="Tahoma" panose="020B0604030504040204" pitchFamily="34" charset="0"/>
                <a:ea typeface="黑体" panose="02010609060101010101" pitchFamily="49" charset="-122"/>
              </a:rPr>
              <a:t>能否从</a:t>
            </a:r>
            <a:r>
              <a:rPr lang="en-US" altLang="zh-CN" sz="1600">
                <a:solidFill>
                  <a:schemeClr val="bg1"/>
                </a:solidFill>
                <a:latin typeface="Tahoma" panose="020B0604030504040204" pitchFamily="34" charset="0"/>
                <a:ea typeface="黑体" panose="02010609060101010101" pitchFamily="49" charset="-122"/>
              </a:rPr>
              <a:t>LinearList</a:t>
            </a:r>
            <a:r>
              <a:rPr lang="zh-CN" altLang="en-US" sz="1600">
                <a:solidFill>
                  <a:schemeClr val="bg1"/>
                </a:solidFill>
                <a:latin typeface="Tahoma" panose="020B0604030504040204" pitchFamily="34" charset="0"/>
                <a:ea typeface="黑体" panose="02010609060101010101" pitchFamily="49" charset="-122"/>
              </a:rPr>
              <a:t>继承？</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title"/>
          </p:nvPr>
        </p:nvSpPr>
        <p:spPr/>
        <p:txBody>
          <a:bodyPr/>
          <a:lstStyle/>
          <a:p>
            <a:pPr>
              <a:defRPr/>
            </a:pPr>
            <a:r>
              <a:rPr lang="zh-CN" altLang="en-US" sz="3600" dirty="0">
                <a:solidFill>
                  <a:srgbClr val="3333CC"/>
                </a:solidFill>
                <a:latin typeface="黑体" panose="02010609060101010101" pitchFamily="49" charset="-122"/>
                <a:ea typeface="黑体" panose="02010609060101010101" pitchFamily="49" charset="-122"/>
              </a:rPr>
              <a:t>顺序栈</a:t>
            </a:r>
          </a:p>
        </p:txBody>
      </p:sp>
      <p:sp>
        <p:nvSpPr>
          <p:cNvPr id="9" name="Rectangle 3"/>
          <p:cNvSpPr txBox="1">
            <a:spLocks noChangeArrowheads="1"/>
          </p:cNvSpPr>
          <p:nvPr/>
        </p:nvSpPr>
        <p:spPr>
          <a:xfrm>
            <a:off x="2541588" y="1341439"/>
            <a:ext cx="7010400" cy="866775"/>
          </a:xfrm>
          <a:prstGeom prst="rect">
            <a:avLst/>
          </a:prstGeom>
        </p:spPr>
        <p:txBody>
          <a:bodyPr/>
          <a:lstStyle>
            <a:lvl1pPr algn="l" rtl="0" eaLnBrk="0" fontAlgn="base" hangingPunct="0">
              <a:spcBef>
                <a:spcPct val="0"/>
              </a:spcBef>
              <a:spcAft>
                <a:spcPct val="0"/>
              </a:spcAft>
              <a:defRPr sz="4400" b="1" kern="1200">
                <a:solidFill>
                  <a:srgbClr val="336699"/>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2pPr>
            <a:lvl3pPr algn="l" rtl="0" eaLnBrk="0" fontAlgn="base" hangingPunct="0">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3pPr>
            <a:lvl4pPr algn="l" rtl="0" eaLnBrk="0" fontAlgn="base" hangingPunct="0">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4pPr>
            <a:lvl5pPr algn="l" rtl="0" eaLnBrk="0" fontAlgn="base" hangingPunct="0">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5pPr>
            <a:lvl6pPr marL="457200" algn="l" rtl="0" fontAlgn="base">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6pPr>
            <a:lvl7pPr marL="914400" algn="l" rtl="0" fontAlgn="base">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7pPr>
            <a:lvl8pPr marL="1371600" algn="l" rtl="0" fontAlgn="base">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8pPr>
            <a:lvl9pPr marL="1828800" algn="l" rtl="0" fontAlgn="base">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9pPr>
          </a:lstStyle>
          <a:p>
            <a:pPr>
              <a:defRPr/>
            </a:pPr>
            <a:r>
              <a:rPr kumimoji="0" lang="zh-CN" altLang="en-US" sz="2800" dirty="0">
                <a:solidFill>
                  <a:srgbClr val="0033CC"/>
                </a:solidFill>
                <a:latin typeface="宋体" panose="02010600030101010101" pitchFamily="2" charset="-122"/>
                <a:ea typeface="宋体" panose="02010600030101010101" pitchFamily="2" charset="-122"/>
              </a:rPr>
              <a:t>栈的数组存储表示</a:t>
            </a:r>
          </a:p>
        </p:txBody>
      </p:sp>
      <p:grpSp>
        <p:nvGrpSpPr>
          <p:cNvPr id="20489" name="Group 4"/>
          <p:cNvGrpSpPr>
            <a:grpSpLocks/>
          </p:cNvGrpSpPr>
          <p:nvPr/>
        </p:nvGrpSpPr>
        <p:grpSpPr bwMode="auto">
          <a:xfrm>
            <a:off x="1666875" y="2241551"/>
            <a:ext cx="8848726" cy="1641475"/>
            <a:chOff x="27" y="982"/>
            <a:chExt cx="5574" cy="1034"/>
          </a:xfrm>
        </p:grpSpPr>
        <p:sp>
          <p:nvSpPr>
            <p:cNvPr id="20491" name="Rectangle 5"/>
            <p:cNvSpPr>
              <a:spLocks noChangeArrowheads="1"/>
            </p:cNvSpPr>
            <p:nvPr/>
          </p:nvSpPr>
          <p:spPr bwMode="auto">
            <a:xfrm>
              <a:off x="816" y="1366"/>
              <a:ext cx="4320" cy="288"/>
            </a:xfrm>
            <a:prstGeom prst="rect">
              <a:avLst/>
            </a:prstGeom>
            <a:solidFill>
              <a:schemeClr val="folHlink"/>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folHlink"/>
              </a:extrusionClr>
              <a:contourClr>
                <a:schemeClr val="fo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sp>
          <p:nvSpPr>
            <p:cNvPr id="20492" name="Line 6"/>
            <p:cNvSpPr>
              <a:spLocks noChangeShapeType="1"/>
            </p:cNvSpPr>
            <p:nvPr/>
          </p:nvSpPr>
          <p:spPr bwMode="auto">
            <a:xfrm>
              <a:off x="1104" y="1366"/>
              <a:ext cx="0" cy="288"/>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493" name="Line 7"/>
            <p:cNvSpPr>
              <a:spLocks noChangeShapeType="1"/>
            </p:cNvSpPr>
            <p:nvPr/>
          </p:nvSpPr>
          <p:spPr bwMode="auto">
            <a:xfrm flipV="1">
              <a:off x="1104" y="1270"/>
              <a:ext cx="96" cy="9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494" name="Line 8"/>
            <p:cNvSpPr>
              <a:spLocks noChangeShapeType="1"/>
            </p:cNvSpPr>
            <p:nvPr/>
          </p:nvSpPr>
          <p:spPr bwMode="auto">
            <a:xfrm>
              <a:off x="1392" y="1366"/>
              <a:ext cx="0" cy="288"/>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495" name="Line 9"/>
            <p:cNvSpPr>
              <a:spLocks noChangeShapeType="1"/>
            </p:cNvSpPr>
            <p:nvPr/>
          </p:nvSpPr>
          <p:spPr bwMode="auto">
            <a:xfrm flipV="1">
              <a:off x="1392" y="1270"/>
              <a:ext cx="96" cy="9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496" name="Line 10"/>
            <p:cNvSpPr>
              <a:spLocks noChangeShapeType="1"/>
            </p:cNvSpPr>
            <p:nvPr/>
          </p:nvSpPr>
          <p:spPr bwMode="auto">
            <a:xfrm>
              <a:off x="1680" y="1366"/>
              <a:ext cx="0" cy="288"/>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497" name="Line 11"/>
            <p:cNvSpPr>
              <a:spLocks noChangeShapeType="1"/>
            </p:cNvSpPr>
            <p:nvPr/>
          </p:nvSpPr>
          <p:spPr bwMode="auto">
            <a:xfrm flipV="1">
              <a:off x="1680" y="1270"/>
              <a:ext cx="96" cy="9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498" name="Line 12"/>
            <p:cNvSpPr>
              <a:spLocks noChangeShapeType="1"/>
            </p:cNvSpPr>
            <p:nvPr/>
          </p:nvSpPr>
          <p:spPr bwMode="auto">
            <a:xfrm>
              <a:off x="1968" y="1366"/>
              <a:ext cx="0" cy="288"/>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499" name="Line 13"/>
            <p:cNvSpPr>
              <a:spLocks noChangeShapeType="1"/>
            </p:cNvSpPr>
            <p:nvPr/>
          </p:nvSpPr>
          <p:spPr bwMode="auto">
            <a:xfrm flipV="1">
              <a:off x="1968" y="1270"/>
              <a:ext cx="96" cy="9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500" name="Line 14"/>
            <p:cNvSpPr>
              <a:spLocks noChangeShapeType="1"/>
            </p:cNvSpPr>
            <p:nvPr/>
          </p:nvSpPr>
          <p:spPr bwMode="auto">
            <a:xfrm>
              <a:off x="2256" y="1366"/>
              <a:ext cx="0" cy="288"/>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501" name="Line 15"/>
            <p:cNvSpPr>
              <a:spLocks noChangeShapeType="1"/>
            </p:cNvSpPr>
            <p:nvPr/>
          </p:nvSpPr>
          <p:spPr bwMode="auto">
            <a:xfrm flipV="1">
              <a:off x="2256" y="1270"/>
              <a:ext cx="96" cy="9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502" name="Line 16"/>
            <p:cNvSpPr>
              <a:spLocks noChangeShapeType="1"/>
            </p:cNvSpPr>
            <p:nvPr/>
          </p:nvSpPr>
          <p:spPr bwMode="auto">
            <a:xfrm>
              <a:off x="2544" y="1366"/>
              <a:ext cx="0" cy="288"/>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503" name="Line 17"/>
            <p:cNvSpPr>
              <a:spLocks noChangeShapeType="1"/>
            </p:cNvSpPr>
            <p:nvPr/>
          </p:nvSpPr>
          <p:spPr bwMode="auto">
            <a:xfrm flipV="1">
              <a:off x="2544" y="1270"/>
              <a:ext cx="96" cy="9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504" name="Line 18"/>
            <p:cNvSpPr>
              <a:spLocks noChangeShapeType="1"/>
            </p:cNvSpPr>
            <p:nvPr/>
          </p:nvSpPr>
          <p:spPr bwMode="auto">
            <a:xfrm>
              <a:off x="2832" y="1366"/>
              <a:ext cx="0" cy="288"/>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505" name="Line 19"/>
            <p:cNvSpPr>
              <a:spLocks noChangeShapeType="1"/>
            </p:cNvSpPr>
            <p:nvPr/>
          </p:nvSpPr>
          <p:spPr bwMode="auto">
            <a:xfrm flipV="1">
              <a:off x="2832" y="1270"/>
              <a:ext cx="96" cy="9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506" name="Line 20"/>
            <p:cNvSpPr>
              <a:spLocks noChangeShapeType="1"/>
            </p:cNvSpPr>
            <p:nvPr/>
          </p:nvSpPr>
          <p:spPr bwMode="auto">
            <a:xfrm>
              <a:off x="3120" y="1366"/>
              <a:ext cx="0" cy="288"/>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507" name="Line 21"/>
            <p:cNvSpPr>
              <a:spLocks noChangeShapeType="1"/>
            </p:cNvSpPr>
            <p:nvPr/>
          </p:nvSpPr>
          <p:spPr bwMode="auto">
            <a:xfrm flipV="1">
              <a:off x="3120" y="1270"/>
              <a:ext cx="96" cy="9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508" name="Line 22"/>
            <p:cNvSpPr>
              <a:spLocks noChangeShapeType="1"/>
            </p:cNvSpPr>
            <p:nvPr/>
          </p:nvSpPr>
          <p:spPr bwMode="auto">
            <a:xfrm>
              <a:off x="3408" y="1366"/>
              <a:ext cx="0" cy="288"/>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509" name="Line 23"/>
            <p:cNvSpPr>
              <a:spLocks noChangeShapeType="1"/>
            </p:cNvSpPr>
            <p:nvPr/>
          </p:nvSpPr>
          <p:spPr bwMode="auto">
            <a:xfrm flipV="1">
              <a:off x="3408" y="1270"/>
              <a:ext cx="96" cy="9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510" name="Line 24"/>
            <p:cNvSpPr>
              <a:spLocks noChangeShapeType="1"/>
            </p:cNvSpPr>
            <p:nvPr/>
          </p:nvSpPr>
          <p:spPr bwMode="auto">
            <a:xfrm>
              <a:off x="3696" y="1366"/>
              <a:ext cx="0" cy="288"/>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511" name="Line 25"/>
            <p:cNvSpPr>
              <a:spLocks noChangeShapeType="1"/>
            </p:cNvSpPr>
            <p:nvPr/>
          </p:nvSpPr>
          <p:spPr bwMode="auto">
            <a:xfrm flipV="1">
              <a:off x="3696" y="1270"/>
              <a:ext cx="96" cy="9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512" name="Line 26"/>
            <p:cNvSpPr>
              <a:spLocks noChangeShapeType="1"/>
            </p:cNvSpPr>
            <p:nvPr/>
          </p:nvSpPr>
          <p:spPr bwMode="auto">
            <a:xfrm>
              <a:off x="3984" y="1366"/>
              <a:ext cx="0" cy="288"/>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513" name="Line 27"/>
            <p:cNvSpPr>
              <a:spLocks noChangeShapeType="1"/>
            </p:cNvSpPr>
            <p:nvPr/>
          </p:nvSpPr>
          <p:spPr bwMode="auto">
            <a:xfrm flipV="1">
              <a:off x="3984" y="1270"/>
              <a:ext cx="96" cy="9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514" name="Line 28"/>
            <p:cNvSpPr>
              <a:spLocks noChangeShapeType="1"/>
            </p:cNvSpPr>
            <p:nvPr/>
          </p:nvSpPr>
          <p:spPr bwMode="auto">
            <a:xfrm>
              <a:off x="4272" y="1366"/>
              <a:ext cx="0" cy="288"/>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515" name="Line 29"/>
            <p:cNvSpPr>
              <a:spLocks noChangeShapeType="1"/>
            </p:cNvSpPr>
            <p:nvPr/>
          </p:nvSpPr>
          <p:spPr bwMode="auto">
            <a:xfrm flipV="1">
              <a:off x="4272" y="1270"/>
              <a:ext cx="96" cy="9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516" name="Line 30"/>
            <p:cNvSpPr>
              <a:spLocks noChangeShapeType="1"/>
            </p:cNvSpPr>
            <p:nvPr/>
          </p:nvSpPr>
          <p:spPr bwMode="auto">
            <a:xfrm>
              <a:off x="4560" y="1366"/>
              <a:ext cx="0" cy="288"/>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517" name="Line 31"/>
            <p:cNvSpPr>
              <a:spLocks noChangeShapeType="1"/>
            </p:cNvSpPr>
            <p:nvPr/>
          </p:nvSpPr>
          <p:spPr bwMode="auto">
            <a:xfrm flipV="1">
              <a:off x="4560" y="1270"/>
              <a:ext cx="96" cy="9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518" name="Line 32"/>
            <p:cNvSpPr>
              <a:spLocks noChangeShapeType="1"/>
            </p:cNvSpPr>
            <p:nvPr/>
          </p:nvSpPr>
          <p:spPr bwMode="auto">
            <a:xfrm>
              <a:off x="4848" y="1366"/>
              <a:ext cx="0" cy="288"/>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519" name="Line 33"/>
            <p:cNvSpPr>
              <a:spLocks noChangeShapeType="1"/>
            </p:cNvSpPr>
            <p:nvPr/>
          </p:nvSpPr>
          <p:spPr bwMode="auto">
            <a:xfrm flipV="1">
              <a:off x="4848" y="1270"/>
              <a:ext cx="96" cy="9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520" name="Text Box 34"/>
            <p:cNvSpPr txBox="1">
              <a:spLocks noChangeArrowheads="1"/>
            </p:cNvSpPr>
            <p:nvPr/>
          </p:nvSpPr>
          <p:spPr bwMode="auto">
            <a:xfrm>
              <a:off x="902" y="982"/>
              <a:ext cx="469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ea typeface="黑体" panose="02010609060101010101" pitchFamily="49" charset="-122"/>
                </a:rPr>
                <a:t>0   1    2    3    4    5    6    7    8    9                      maxSize-1</a:t>
              </a:r>
            </a:p>
          </p:txBody>
        </p:sp>
        <p:sp>
          <p:nvSpPr>
            <p:cNvPr id="20521" name="Line 35"/>
            <p:cNvSpPr>
              <a:spLocks noChangeShapeType="1"/>
            </p:cNvSpPr>
            <p:nvPr/>
          </p:nvSpPr>
          <p:spPr bwMode="auto">
            <a:xfrm flipV="1">
              <a:off x="720" y="1654"/>
              <a:ext cx="0" cy="240"/>
            </a:xfrm>
            <a:prstGeom prst="line">
              <a:avLst/>
            </a:prstGeom>
            <a:noFill/>
            <a:ln w="28575">
              <a:solidFill>
                <a:srgbClr val="008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2" name="Text Box 36"/>
            <p:cNvSpPr txBox="1">
              <a:spLocks noChangeArrowheads="1"/>
            </p:cNvSpPr>
            <p:nvPr/>
          </p:nvSpPr>
          <p:spPr bwMode="auto">
            <a:xfrm>
              <a:off x="720" y="1728"/>
              <a:ext cx="94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400">
                  <a:latin typeface="Times New Roman" panose="02020603050405020304" pitchFamily="18" charset="0"/>
                </a:rPr>
                <a:t>top (</a:t>
              </a:r>
              <a:r>
                <a:rPr lang="zh-CN" altLang="zh-CN" sz="2400">
                  <a:effectLst>
                    <a:outerShdw blurRad="38100" dist="38100" dir="2700000" algn="tl">
                      <a:srgbClr val="C0C0C0"/>
                    </a:outerShdw>
                  </a:effectLst>
                  <a:latin typeface="Times New Roman" panose="02020603050405020304" pitchFamily="18" charset="0"/>
                  <a:ea typeface="仿宋_GB2312" pitchFamily="49" charset="-122"/>
                </a:rPr>
                <a:t>栈空</a:t>
              </a:r>
              <a:r>
                <a:rPr lang="en-US" altLang="zh-CN" sz="2400">
                  <a:latin typeface="Times New Roman" panose="02020603050405020304" pitchFamily="18" charset="0"/>
                </a:rPr>
                <a:t>)</a:t>
              </a:r>
            </a:p>
          </p:txBody>
        </p:sp>
        <p:sp>
          <p:nvSpPr>
            <p:cNvPr id="20523" name="Text Box 37"/>
            <p:cNvSpPr txBox="1">
              <a:spLocks noChangeArrowheads="1"/>
            </p:cNvSpPr>
            <p:nvPr/>
          </p:nvSpPr>
          <p:spPr bwMode="auto">
            <a:xfrm>
              <a:off x="27" y="1296"/>
              <a:ext cx="83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ea typeface="黑体" panose="02010609060101010101" pitchFamily="49" charset="-122"/>
                </a:rPr>
                <a:t>elements</a:t>
              </a:r>
            </a:p>
          </p:txBody>
        </p:sp>
      </p:grpSp>
      <p:sp>
        <p:nvSpPr>
          <p:cNvPr id="20490" name="文本框 1"/>
          <p:cNvSpPr txBox="1">
            <a:spLocks noChangeArrowheads="1"/>
          </p:cNvSpPr>
          <p:nvPr/>
        </p:nvSpPr>
        <p:spPr bwMode="auto">
          <a:xfrm>
            <a:off x="2843213" y="4365625"/>
            <a:ext cx="7289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zh-CN" altLang="en-US">
                <a:ea typeface="宋体" panose="02010600030101010101" pitchFamily="2" charset="-122"/>
              </a:rPr>
              <a:t>栈空：</a:t>
            </a:r>
            <a:r>
              <a:rPr lang="en-US" altLang="zh-CN">
                <a:ea typeface="宋体" panose="02010600030101010101" pitchFamily="2" charset="-122"/>
              </a:rPr>
              <a:t>top= -1</a:t>
            </a:r>
          </a:p>
          <a:p>
            <a:pPr>
              <a:spcBef>
                <a:spcPct val="0"/>
              </a:spcBef>
              <a:buClrTx/>
              <a:buSzTx/>
              <a:buFontTx/>
              <a:buNone/>
            </a:pPr>
            <a:r>
              <a:rPr lang="zh-CN" altLang="en-US">
                <a:ea typeface="宋体" panose="02010600030101010101" pitchFamily="2" charset="-122"/>
              </a:rPr>
              <a:t>栈满：</a:t>
            </a:r>
            <a:r>
              <a:rPr lang="en-US" altLang="zh-CN">
                <a:ea typeface="宋体" panose="02010600030101010101" pitchFamily="2" charset="-122"/>
              </a:rPr>
              <a:t>top= maxSize-1</a:t>
            </a:r>
            <a:endParaRPr lang="zh-CN" altLang="en-US">
              <a:ea typeface="宋体" panose="02010600030101010101" pitchFamily="2" charset="-122"/>
            </a:endParaRP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Text Box 4"/>
          <p:cNvSpPr txBox="1">
            <a:spLocks noChangeArrowheads="1"/>
          </p:cNvSpPr>
          <p:nvPr/>
        </p:nvSpPr>
        <p:spPr bwMode="auto">
          <a:xfrm>
            <a:off x="4600576" y="6330951"/>
            <a:ext cx="6334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latin typeface="Times New Roman" panose="02020603050405020304" pitchFamily="18" charset="0"/>
                <a:ea typeface="+mn-ea"/>
                <a:cs typeface="Times New Roman" panose="02020603050405020304" pitchFamily="18" charset="0"/>
              </a:rPr>
              <a:t>     </a:t>
            </a:r>
          </a:p>
        </p:txBody>
      </p:sp>
      <p:sp>
        <p:nvSpPr>
          <p:cNvPr id="53254" name="Rectangle 6"/>
          <p:cNvSpPr>
            <a:spLocks noChangeArrowheads="1"/>
          </p:cNvSpPr>
          <p:nvPr/>
        </p:nvSpPr>
        <p:spPr bwMode="auto">
          <a:xfrm>
            <a:off x="3124200" y="1225550"/>
            <a:ext cx="990600" cy="1905000"/>
          </a:xfrm>
          <a:prstGeom prst="rect">
            <a:avLst/>
          </a:prstGeom>
          <a:solidFill>
            <a:srgbClr val="96969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69696"/>
            </a:extrusionClr>
            <a:contourClr>
              <a:srgbClr val="96969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255" name="Line 7"/>
          <p:cNvSpPr>
            <a:spLocks noChangeShapeType="1"/>
          </p:cNvSpPr>
          <p:nvPr/>
        </p:nvSpPr>
        <p:spPr bwMode="auto">
          <a:xfrm>
            <a:off x="3124200" y="27495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256" name="Line 8"/>
          <p:cNvSpPr>
            <a:spLocks noChangeShapeType="1"/>
          </p:cNvSpPr>
          <p:nvPr/>
        </p:nvSpPr>
        <p:spPr bwMode="auto">
          <a:xfrm flipV="1">
            <a:off x="4114800" y="25971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259" name="Line 11"/>
          <p:cNvSpPr>
            <a:spLocks noChangeShapeType="1"/>
          </p:cNvSpPr>
          <p:nvPr/>
        </p:nvSpPr>
        <p:spPr bwMode="auto">
          <a:xfrm>
            <a:off x="3124200" y="16065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260" name="Line 12"/>
          <p:cNvSpPr>
            <a:spLocks noChangeShapeType="1"/>
          </p:cNvSpPr>
          <p:nvPr/>
        </p:nvSpPr>
        <p:spPr bwMode="auto">
          <a:xfrm flipV="1">
            <a:off x="4114800" y="14541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261" name="Line 13"/>
          <p:cNvSpPr>
            <a:spLocks noChangeShapeType="1"/>
          </p:cNvSpPr>
          <p:nvPr/>
        </p:nvSpPr>
        <p:spPr bwMode="auto">
          <a:xfrm>
            <a:off x="3124200" y="19875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262" name="Line 14"/>
          <p:cNvSpPr>
            <a:spLocks noChangeShapeType="1"/>
          </p:cNvSpPr>
          <p:nvPr/>
        </p:nvSpPr>
        <p:spPr bwMode="auto">
          <a:xfrm flipV="1">
            <a:off x="4114800" y="18351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263" name="Line 15"/>
          <p:cNvSpPr>
            <a:spLocks noChangeShapeType="1"/>
          </p:cNvSpPr>
          <p:nvPr/>
        </p:nvSpPr>
        <p:spPr bwMode="auto">
          <a:xfrm>
            <a:off x="3124200" y="23685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264" name="Line 16"/>
          <p:cNvSpPr>
            <a:spLocks noChangeShapeType="1"/>
          </p:cNvSpPr>
          <p:nvPr/>
        </p:nvSpPr>
        <p:spPr bwMode="auto">
          <a:xfrm flipV="1">
            <a:off x="4114800" y="22161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265" name="Text Box 17"/>
          <p:cNvSpPr txBox="1">
            <a:spLocks noChangeArrowheads="1"/>
          </p:cNvSpPr>
          <p:nvPr/>
        </p:nvSpPr>
        <p:spPr bwMode="auto">
          <a:xfrm>
            <a:off x="2193926" y="2968626"/>
            <a:ext cx="6842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rgbClr val="FF3300"/>
                </a:solidFill>
                <a:latin typeface="Times New Roman" panose="02020603050405020304" pitchFamily="18" charset="0"/>
                <a:ea typeface="+mn-ea"/>
                <a:cs typeface="Times New Roman" panose="02020603050405020304" pitchFamily="18" charset="0"/>
              </a:rPr>
              <a:t>top</a:t>
            </a:r>
          </a:p>
        </p:txBody>
      </p:sp>
      <p:sp>
        <p:nvSpPr>
          <p:cNvPr id="53266" name="Line 18"/>
          <p:cNvSpPr>
            <a:spLocks noChangeShapeType="1"/>
          </p:cNvSpPr>
          <p:nvPr/>
        </p:nvSpPr>
        <p:spPr bwMode="auto">
          <a:xfrm>
            <a:off x="2819400" y="3282950"/>
            <a:ext cx="304800" cy="0"/>
          </a:xfrm>
          <a:prstGeom prst="line">
            <a:avLst/>
          </a:prstGeom>
          <a:noFill/>
          <a:ln w="38100">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267" name="Text Box 19"/>
          <p:cNvSpPr txBox="1">
            <a:spLocks noChangeArrowheads="1"/>
          </p:cNvSpPr>
          <p:nvPr/>
        </p:nvSpPr>
        <p:spPr bwMode="auto">
          <a:xfrm>
            <a:off x="3200401" y="3068639"/>
            <a:ext cx="9064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zh-CN" altLang="en-US" sz="2800">
                <a:solidFill>
                  <a:srgbClr val="0000FF"/>
                </a:solidFill>
                <a:latin typeface="Times New Roman" panose="02020603050405020304" pitchFamily="18" charset="0"/>
                <a:ea typeface="+mn-ea"/>
                <a:cs typeface="Times New Roman" panose="02020603050405020304" pitchFamily="18" charset="0"/>
              </a:rPr>
              <a:t>空栈</a:t>
            </a:r>
            <a:endParaRPr lang="zh-CN" altLang="en-US" sz="2800">
              <a:latin typeface="Times New Roman" panose="02020603050405020304" pitchFamily="18" charset="0"/>
              <a:ea typeface="+mn-ea"/>
              <a:cs typeface="Times New Roman" panose="02020603050405020304" pitchFamily="18" charset="0"/>
            </a:endParaRPr>
          </a:p>
        </p:txBody>
      </p:sp>
      <p:sp>
        <p:nvSpPr>
          <p:cNvPr id="53268" name="Text Box 20"/>
          <p:cNvSpPr txBox="1">
            <a:spLocks noChangeArrowheads="1"/>
          </p:cNvSpPr>
          <p:nvPr/>
        </p:nvSpPr>
        <p:spPr bwMode="auto">
          <a:xfrm>
            <a:off x="4632326" y="2611439"/>
            <a:ext cx="6842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FF3300"/>
                </a:solidFill>
                <a:latin typeface="Times New Roman" panose="02020603050405020304" pitchFamily="18" charset="0"/>
                <a:ea typeface="+mn-ea"/>
                <a:cs typeface="Times New Roman" panose="02020603050405020304" pitchFamily="18" charset="0"/>
              </a:rPr>
              <a:t>top</a:t>
            </a:r>
          </a:p>
        </p:txBody>
      </p:sp>
      <p:sp>
        <p:nvSpPr>
          <p:cNvPr id="53269" name="Line 21"/>
          <p:cNvSpPr>
            <a:spLocks noChangeShapeType="1"/>
          </p:cNvSpPr>
          <p:nvPr/>
        </p:nvSpPr>
        <p:spPr bwMode="auto">
          <a:xfrm>
            <a:off x="5257800" y="2925763"/>
            <a:ext cx="304800" cy="0"/>
          </a:xfrm>
          <a:prstGeom prst="line">
            <a:avLst/>
          </a:prstGeom>
          <a:noFill/>
          <a:ln w="38100">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270" name="Rectangle 22"/>
          <p:cNvSpPr>
            <a:spLocks noChangeArrowheads="1"/>
          </p:cNvSpPr>
          <p:nvPr/>
        </p:nvSpPr>
        <p:spPr bwMode="auto">
          <a:xfrm>
            <a:off x="5562600" y="1225550"/>
            <a:ext cx="990600" cy="1905000"/>
          </a:xfrm>
          <a:prstGeom prst="rect">
            <a:avLst/>
          </a:prstGeom>
          <a:solidFill>
            <a:srgbClr val="96969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69696"/>
            </a:extrusionClr>
            <a:contourClr>
              <a:srgbClr val="96969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271" name="Line 23"/>
          <p:cNvSpPr>
            <a:spLocks noChangeShapeType="1"/>
          </p:cNvSpPr>
          <p:nvPr/>
        </p:nvSpPr>
        <p:spPr bwMode="auto">
          <a:xfrm>
            <a:off x="5562600" y="27495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272" name="Line 24"/>
          <p:cNvSpPr>
            <a:spLocks noChangeShapeType="1"/>
          </p:cNvSpPr>
          <p:nvPr/>
        </p:nvSpPr>
        <p:spPr bwMode="auto">
          <a:xfrm flipV="1">
            <a:off x="6553200" y="25971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275" name="Line 27"/>
          <p:cNvSpPr>
            <a:spLocks noChangeShapeType="1"/>
          </p:cNvSpPr>
          <p:nvPr/>
        </p:nvSpPr>
        <p:spPr bwMode="auto">
          <a:xfrm>
            <a:off x="5562600" y="16065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276" name="Line 28"/>
          <p:cNvSpPr>
            <a:spLocks noChangeShapeType="1"/>
          </p:cNvSpPr>
          <p:nvPr/>
        </p:nvSpPr>
        <p:spPr bwMode="auto">
          <a:xfrm flipV="1">
            <a:off x="6553200" y="14541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277" name="Line 29"/>
          <p:cNvSpPr>
            <a:spLocks noChangeShapeType="1"/>
          </p:cNvSpPr>
          <p:nvPr/>
        </p:nvSpPr>
        <p:spPr bwMode="auto">
          <a:xfrm>
            <a:off x="5562600" y="19875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278" name="Line 30"/>
          <p:cNvSpPr>
            <a:spLocks noChangeShapeType="1"/>
          </p:cNvSpPr>
          <p:nvPr/>
        </p:nvSpPr>
        <p:spPr bwMode="auto">
          <a:xfrm flipV="1">
            <a:off x="6553200" y="18351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279" name="Line 31"/>
          <p:cNvSpPr>
            <a:spLocks noChangeShapeType="1"/>
          </p:cNvSpPr>
          <p:nvPr/>
        </p:nvSpPr>
        <p:spPr bwMode="auto">
          <a:xfrm>
            <a:off x="5562600" y="23685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280" name="Line 32"/>
          <p:cNvSpPr>
            <a:spLocks noChangeShapeType="1"/>
          </p:cNvSpPr>
          <p:nvPr/>
        </p:nvSpPr>
        <p:spPr bwMode="auto">
          <a:xfrm flipV="1">
            <a:off x="6553200" y="22161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281" name="Text Box 33"/>
          <p:cNvSpPr txBox="1">
            <a:spLocks noChangeArrowheads="1"/>
          </p:cNvSpPr>
          <p:nvPr/>
        </p:nvSpPr>
        <p:spPr bwMode="auto">
          <a:xfrm>
            <a:off x="7086601" y="2306639"/>
            <a:ext cx="6842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FF3300"/>
                </a:solidFill>
                <a:latin typeface="Times New Roman" panose="02020603050405020304" pitchFamily="18" charset="0"/>
                <a:ea typeface="+mn-ea"/>
                <a:cs typeface="Times New Roman" panose="02020603050405020304" pitchFamily="18" charset="0"/>
              </a:rPr>
              <a:t>top</a:t>
            </a:r>
          </a:p>
        </p:txBody>
      </p:sp>
      <p:sp>
        <p:nvSpPr>
          <p:cNvPr id="53282" name="Line 34"/>
          <p:cNvSpPr>
            <a:spLocks noChangeShapeType="1"/>
          </p:cNvSpPr>
          <p:nvPr/>
        </p:nvSpPr>
        <p:spPr bwMode="auto">
          <a:xfrm>
            <a:off x="7696200" y="2597150"/>
            <a:ext cx="304800" cy="0"/>
          </a:xfrm>
          <a:prstGeom prst="line">
            <a:avLst/>
          </a:prstGeom>
          <a:noFill/>
          <a:ln w="38100">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283" name="Rectangle 35"/>
          <p:cNvSpPr>
            <a:spLocks noChangeArrowheads="1"/>
          </p:cNvSpPr>
          <p:nvPr/>
        </p:nvSpPr>
        <p:spPr bwMode="auto">
          <a:xfrm>
            <a:off x="8001000" y="1225550"/>
            <a:ext cx="990600" cy="1905000"/>
          </a:xfrm>
          <a:prstGeom prst="rect">
            <a:avLst/>
          </a:prstGeom>
          <a:solidFill>
            <a:srgbClr val="96969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69696"/>
            </a:extrusionClr>
            <a:contourClr>
              <a:srgbClr val="96969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284" name="Line 36"/>
          <p:cNvSpPr>
            <a:spLocks noChangeShapeType="1"/>
          </p:cNvSpPr>
          <p:nvPr/>
        </p:nvSpPr>
        <p:spPr bwMode="auto">
          <a:xfrm>
            <a:off x="8001000" y="27495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285" name="Line 37"/>
          <p:cNvSpPr>
            <a:spLocks noChangeShapeType="1"/>
          </p:cNvSpPr>
          <p:nvPr/>
        </p:nvSpPr>
        <p:spPr bwMode="auto">
          <a:xfrm flipV="1">
            <a:off x="8991600" y="25971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288" name="Line 40"/>
          <p:cNvSpPr>
            <a:spLocks noChangeShapeType="1"/>
          </p:cNvSpPr>
          <p:nvPr/>
        </p:nvSpPr>
        <p:spPr bwMode="auto">
          <a:xfrm>
            <a:off x="8001000" y="16065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289" name="Line 41"/>
          <p:cNvSpPr>
            <a:spLocks noChangeShapeType="1"/>
          </p:cNvSpPr>
          <p:nvPr/>
        </p:nvSpPr>
        <p:spPr bwMode="auto">
          <a:xfrm flipV="1">
            <a:off x="8991600" y="14541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290" name="Line 42"/>
          <p:cNvSpPr>
            <a:spLocks noChangeShapeType="1"/>
          </p:cNvSpPr>
          <p:nvPr/>
        </p:nvSpPr>
        <p:spPr bwMode="auto">
          <a:xfrm>
            <a:off x="8001000" y="19875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291" name="Line 43"/>
          <p:cNvSpPr>
            <a:spLocks noChangeShapeType="1"/>
          </p:cNvSpPr>
          <p:nvPr/>
        </p:nvSpPr>
        <p:spPr bwMode="auto">
          <a:xfrm flipV="1">
            <a:off x="8991600" y="18351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292" name="Line 44"/>
          <p:cNvSpPr>
            <a:spLocks noChangeShapeType="1"/>
          </p:cNvSpPr>
          <p:nvPr/>
        </p:nvSpPr>
        <p:spPr bwMode="auto">
          <a:xfrm>
            <a:off x="8001000" y="23685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293" name="Line 45"/>
          <p:cNvSpPr>
            <a:spLocks noChangeShapeType="1"/>
          </p:cNvSpPr>
          <p:nvPr/>
        </p:nvSpPr>
        <p:spPr bwMode="auto">
          <a:xfrm flipV="1">
            <a:off x="8991600" y="22161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294" name="Text Box 46"/>
          <p:cNvSpPr txBox="1">
            <a:spLocks noChangeArrowheads="1"/>
          </p:cNvSpPr>
          <p:nvPr/>
        </p:nvSpPr>
        <p:spPr bwMode="auto">
          <a:xfrm>
            <a:off x="4632326" y="3968751"/>
            <a:ext cx="6842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FF3300"/>
                </a:solidFill>
                <a:latin typeface="Times New Roman" panose="02020603050405020304" pitchFamily="18" charset="0"/>
                <a:ea typeface="+mn-ea"/>
                <a:cs typeface="Times New Roman" panose="02020603050405020304" pitchFamily="18" charset="0"/>
              </a:rPr>
              <a:t>top</a:t>
            </a:r>
          </a:p>
        </p:txBody>
      </p:sp>
      <p:sp>
        <p:nvSpPr>
          <p:cNvPr id="53295" name="Line 47"/>
          <p:cNvSpPr>
            <a:spLocks noChangeShapeType="1"/>
          </p:cNvSpPr>
          <p:nvPr/>
        </p:nvSpPr>
        <p:spPr bwMode="auto">
          <a:xfrm>
            <a:off x="5257800" y="4283075"/>
            <a:ext cx="304800" cy="0"/>
          </a:xfrm>
          <a:prstGeom prst="line">
            <a:avLst/>
          </a:prstGeom>
          <a:noFill/>
          <a:ln w="38100">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296" name="Rectangle 48"/>
          <p:cNvSpPr>
            <a:spLocks noChangeArrowheads="1"/>
          </p:cNvSpPr>
          <p:nvPr/>
        </p:nvSpPr>
        <p:spPr bwMode="auto">
          <a:xfrm>
            <a:off x="5562600" y="4121150"/>
            <a:ext cx="990600" cy="1905000"/>
          </a:xfrm>
          <a:prstGeom prst="rect">
            <a:avLst/>
          </a:prstGeom>
          <a:solidFill>
            <a:srgbClr val="96969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69696"/>
            </a:extrusionClr>
            <a:contourClr>
              <a:srgbClr val="96969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297" name="Line 49"/>
          <p:cNvSpPr>
            <a:spLocks noChangeShapeType="1"/>
          </p:cNvSpPr>
          <p:nvPr/>
        </p:nvSpPr>
        <p:spPr bwMode="auto">
          <a:xfrm>
            <a:off x="5562600" y="56451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298" name="Line 50"/>
          <p:cNvSpPr>
            <a:spLocks noChangeShapeType="1"/>
          </p:cNvSpPr>
          <p:nvPr/>
        </p:nvSpPr>
        <p:spPr bwMode="auto">
          <a:xfrm flipV="1">
            <a:off x="6553200" y="54927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299" name="Line 51"/>
          <p:cNvSpPr>
            <a:spLocks noChangeShapeType="1"/>
          </p:cNvSpPr>
          <p:nvPr/>
        </p:nvSpPr>
        <p:spPr bwMode="auto">
          <a:xfrm>
            <a:off x="5562600" y="45021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300" name="Line 52"/>
          <p:cNvSpPr>
            <a:spLocks noChangeShapeType="1"/>
          </p:cNvSpPr>
          <p:nvPr/>
        </p:nvSpPr>
        <p:spPr bwMode="auto">
          <a:xfrm flipV="1">
            <a:off x="6553200" y="43497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303" name="Line 55"/>
          <p:cNvSpPr>
            <a:spLocks noChangeShapeType="1"/>
          </p:cNvSpPr>
          <p:nvPr/>
        </p:nvSpPr>
        <p:spPr bwMode="auto">
          <a:xfrm>
            <a:off x="5562600" y="48831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304" name="Line 56"/>
          <p:cNvSpPr>
            <a:spLocks noChangeShapeType="1"/>
          </p:cNvSpPr>
          <p:nvPr/>
        </p:nvSpPr>
        <p:spPr bwMode="auto">
          <a:xfrm flipV="1">
            <a:off x="6553200" y="47307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305" name="Line 57"/>
          <p:cNvSpPr>
            <a:spLocks noChangeShapeType="1"/>
          </p:cNvSpPr>
          <p:nvPr/>
        </p:nvSpPr>
        <p:spPr bwMode="auto">
          <a:xfrm>
            <a:off x="5562600" y="52641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306" name="Line 58"/>
          <p:cNvSpPr>
            <a:spLocks noChangeShapeType="1"/>
          </p:cNvSpPr>
          <p:nvPr/>
        </p:nvSpPr>
        <p:spPr bwMode="auto">
          <a:xfrm flipV="1">
            <a:off x="6553200" y="51117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307" name="Text Box 59"/>
          <p:cNvSpPr txBox="1">
            <a:spLocks noChangeArrowheads="1"/>
          </p:cNvSpPr>
          <p:nvPr/>
        </p:nvSpPr>
        <p:spPr bwMode="auto">
          <a:xfrm>
            <a:off x="2193926" y="3968751"/>
            <a:ext cx="6842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FF3300"/>
                </a:solidFill>
                <a:latin typeface="Times New Roman" panose="02020603050405020304" pitchFamily="18" charset="0"/>
                <a:ea typeface="+mn-ea"/>
                <a:cs typeface="Times New Roman" panose="02020603050405020304" pitchFamily="18" charset="0"/>
              </a:rPr>
              <a:t>top</a:t>
            </a:r>
          </a:p>
        </p:txBody>
      </p:sp>
      <p:sp>
        <p:nvSpPr>
          <p:cNvPr id="53308" name="Line 60"/>
          <p:cNvSpPr>
            <a:spLocks noChangeShapeType="1"/>
          </p:cNvSpPr>
          <p:nvPr/>
        </p:nvSpPr>
        <p:spPr bwMode="auto">
          <a:xfrm>
            <a:off x="2819400" y="4283075"/>
            <a:ext cx="304800" cy="0"/>
          </a:xfrm>
          <a:prstGeom prst="line">
            <a:avLst/>
          </a:prstGeom>
          <a:noFill/>
          <a:ln w="38100">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309" name="Rectangle 61"/>
          <p:cNvSpPr>
            <a:spLocks noChangeArrowheads="1"/>
          </p:cNvSpPr>
          <p:nvPr/>
        </p:nvSpPr>
        <p:spPr bwMode="auto">
          <a:xfrm>
            <a:off x="3124200" y="4121150"/>
            <a:ext cx="990600" cy="1905000"/>
          </a:xfrm>
          <a:prstGeom prst="rect">
            <a:avLst/>
          </a:prstGeom>
          <a:solidFill>
            <a:srgbClr val="96969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69696"/>
            </a:extrusionClr>
            <a:contourClr>
              <a:srgbClr val="96969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310" name="Line 62"/>
          <p:cNvSpPr>
            <a:spLocks noChangeShapeType="1"/>
          </p:cNvSpPr>
          <p:nvPr/>
        </p:nvSpPr>
        <p:spPr bwMode="auto">
          <a:xfrm>
            <a:off x="3124200" y="56451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311" name="Line 63"/>
          <p:cNvSpPr>
            <a:spLocks noChangeShapeType="1"/>
          </p:cNvSpPr>
          <p:nvPr/>
        </p:nvSpPr>
        <p:spPr bwMode="auto">
          <a:xfrm flipV="1">
            <a:off x="4114800" y="54927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312" name="Line 64"/>
          <p:cNvSpPr>
            <a:spLocks noChangeShapeType="1"/>
          </p:cNvSpPr>
          <p:nvPr/>
        </p:nvSpPr>
        <p:spPr bwMode="auto">
          <a:xfrm>
            <a:off x="3124200" y="45021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313" name="Line 65"/>
          <p:cNvSpPr>
            <a:spLocks noChangeShapeType="1"/>
          </p:cNvSpPr>
          <p:nvPr/>
        </p:nvSpPr>
        <p:spPr bwMode="auto">
          <a:xfrm flipV="1">
            <a:off x="4114800" y="43497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316" name="Line 68"/>
          <p:cNvSpPr>
            <a:spLocks noChangeShapeType="1"/>
          </p:cNvSpPr>
          <p:nvPr/>
        </p:nvSpPr>
        <p:spPr bwMode="auto">
          <a:xfrm>
            <a:off x="3124200" y="48831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317" name="Line 69"/>
          <p:cNvSpPr>
            <a:spLocks noChangeShapeType="1"/>
          </p:cNvSpPr>
          <p:nvPr/>
        </p:nvSpPr>
        <p:spPr bwMode="auto">
          <a:xfrm flipV="1">
            <a:off x="4114800" y="47307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318" name="Line 70"/>
          <p:cNvSpPr>
            <a:spLocks noChangeShapeType="1"/>
          </p:cNvSpPr>
          <p:nvPr/>
        </p:nvSpPr>
        <p:spPr bwMode="auto">
          <a:xfrm>
            <a:off x="3124200" y="52641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319" name="Line 71"/>
          <p:cNvSpPr>
            <a:spLocks noChangeShapeType="1"/>
          </p:cNvSpPr>
          <p:nvPr/>
        </p:nvSpPr>
        <p:spPr bwMode="auto">
          <a:xfrm flipV="1">
            <a:off x="4114800" y="51117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320" name="Text Box 72"/>
          <p:cNvSpPr txBox="1">
            <a:spLocks noChangeArrowheads="1"/>
          </p:cNvSpPr>
          <p:nvPr/>
        </p:nvSpPr>
        <p:spPr bwMode="auto">
          <a:xfrm>
            <a:off x="7070726" y="4349751"/>
            <a:ext cx="6842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FF3300"/>
                </a:solidFill>
                <a:latin typeface="Times New Roman" panose="02020603050405020304" pitchFamily="18" charset="0"/>
                <a:ea typeface="+mn-ea"/>
                <a:cs typeface="Times New Roman" panose="02020603050405020304" pitchFamily="18" charset="0"/>
              </a:rPr>
              <a:t>top</a:t>
            </a:r>
          </a:p>
        </p:txBody>
      </p:sp>
      <p:sp>
        <p:nvSpPr>
          <p:cNvPr id="53321" name="Line 73"/>
          <p:cNvSpPr>
            <a:spLocks noChangeShapeType="1"/>
          </p:cNvSpPr>
          <p:nvPr/>
        </p:nvSpPr>
        <p:spPr bwMode="auto">
          <a:xfrm>
            <a:off x="7696200" y="4664075"/>
            <a:ext cx="304800" cy="0"/>
          </a:xfrm>
          <a:prstGeom prst="line">
            <a:avLst/>
          </a:prstGeom>
          <a:noFill/>
          <a:ln w="38100">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322" name="Rectangle 74"/>
          <p:cNvSpPr>
            <a:spLocks noChangeArrowheads="1"/>
          </p:cNvSpPr>
          <p:nvPr/>
        </p:nvSpPr>
        <p:spPr bwMode="auto">
          <a:xfrm>
            <a:off x="8001000" y="4121150"/>
            <a:ext cx="990600" cy="1905000"/>
          </a:xfrm>
          <a:prstGeom prst="rect">
            <a:avLst/>
          </a:prstGeom>
          <a:solidFill>
            <a:srgbClr val="96969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69696"/>
            </a:extrusionClr>
            <a:contourClr>
              <a:srgbClr val="96969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323" name="Line 75"/>
          <p:cNvSpPr>
            <a:spLocks noChangeShapeType="1"/>
          </p:cNvSpPr>
          <p:nvPr/>
        </p:nvSpPr>
        <p:spPr bwMode="auto">
          <a:xfrm>
            <a:off x="8001000" y="56451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324" name="Line 76"/>
          <p:cNvSpPr>
            <a:spLocks noChangeShapeType="1"/>
          </p:cNvSpPr>
          <p:nvPr/>
        </p:nvSpPr>
        <p:spPr bwMode="auto">
          <a:xfrm flipV="1">
            <a:off x="8991600" y="54927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325" name="Line 77"/>
          <p:cNvSpPr>
            <a:spLocks noChangeShapeType="1"/>
          </p:cNvSpPr>
          <p:nvPr/>
        </p:nvSpPr>
        <p:spPr bwMode="auto">
          <a:xfrm>
            <a:off x="8001000" y="45021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326" name="Line 78"/>
          <p:cNvSpPr>
            <a:spLocks noChangeShapeType="1"/>
          </p:cNvSpPr>
          <p:nvPr/>
        </p:nvSpPr>
        <p:spPr bwMode="auto">
          <a:xfrm flipV="1">
            <a:off x="8991600" y="43497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329" name="Line 81"/>
          <p:cNvSpPr>
            <a:spLocks noChangeShapeType="1"/>
          </p:cNvSpPr>
          <p:nvPr/>
        </p:nvSpPr>
        <p:spPr bwMode="auto">
          <a:xfrm>
            <a:off x="8001000" y="48831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330" name="Line 82"/>
          <p:cNvSpPr>
            <a:spLocks noChangeShapeType="1"/>
          </p:cNvSpPr>
          <p:nvPr/>
        </p:nvSpPr>
        <p:spPr bwMode="auto">
          <a:xfrm flipV="1">
            <a:off x="8991600" y="47307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331" name="Line 83"/>
          <p:cNvSpPr>
            <a:spLocks noChangeShapeType="1"/>
          </p:cNvSpPr>
          <p:nvPr/>
        </p:nvSpPr>
        <p:spPr bwMode="auto">
          <a:xfrm>
            <a:off x="8001000" y="52641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332" name="Line 84"/>
          <p:cNvSpPr>
            <a:spLocks noChangeShapeType="1"/>
          </p:cNvSpPr>
          <p:nvPr/>
        </p:nvSpPr>
        <p:spPr bwMode="auto">
          <a:xfrm flipV="1">
            <a:off x="8991600" y="51117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333" name="Text Box 85"/>
          <p:cNvSpPr txBox="1">
            <a:spLocks noChangeArrowheads="1"/>
          </p:cNvSpPr>
          <p:nvPr/>
        </p:nvSpPr>
        <p:spPr bwMode="auto">
          <a:xfrm>
            <a:off x="5562600" y="3130551"/>
            <a:ext cx="11747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0000FF"/>
                </a:solidFill>
                <a:latin typeface="Times New Roman" panose="02020603050405020304" pitchFamily="18" charset="0"/>
                <a:ea typeface="+mn-ea"/>
                <a:cs typeface="Times New Roman" panose="02020603050405020304" pitchFamily="18" charset="0"/>
              </a:rPr>
              <a:t>a </a:t>
            </a:r>
            <a:r>
              <a:rPr lang="zh-CN" altLang="en-US" sz="2800">
                <a:solidFill>
                  <a:srgbClr val="0000FF"/>
                </a:solidFill>
                <a:latin typeface="Times New Roman" panose="02020603050405020304" pitchFamily="18" charset="0"/>
                <a:ea typeface="+mn-ea"/>
                <a:cs typeface="Times New Roman" panose="02020603050405020304" pitchFamily="18" charset="0"/>
              </a:rPr>
              <a:t>进栈</a:t>
            </a:r>
            <a:endParaRPr lang="zh-CN" altLang="en-US" sz="2800">
              <a:latin typeface="Times New Roman" panose="02020603050405020304" pitchFamily="18" charset="0"/>
              <a:ea typeface="+mn-ea"/>
              <a:cs typeface="Times New Roman" panose="02020603050405020304" pitchFamily="18" charset="0"/>
            </a:endParaRPr>
          </a:p>
        </p:txBody>
      </p:sp>
      <p:sp>
        <p:nvSpPr>
          <p:cNvPr id="53334" name="Text Box 86"/>
          <p:cNvSpPr txBox="1">
            <a:spLocks noChangeArrowheads="1"/>
          </p:cNvSpPr>
          <p:nvPr/>
        </p:nvSpPr>
        <p:spPr bwMode="auto">
          <a:xfrm>
            <a:off x="7981950" y="3144839"/>
            <a:ext cx="11747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0000FF"/>
                </a:solidFill>
                <a:latin typeface="Times New Roman" panose="02020603050405020304" pitchFamily="18" charset="0"/>
                <a:ea typeface="+mn-ea"/>
                <a:cs typeface="Times New Roman" panose="02020603050405020304" pitchFamily="18" charset="0"/>
              </a:rPr>
              <a:t>b </a:t>
            </a:r>
            <a:r>
              <a:rPr lang="zh-CN" altLang="en-US" sz="2800">
                <a:solidFill>
                  <a:srgbClr val="0000FF"/>
                </a:solidFill>
                <a:latin typeface="Times New Roman" panose="02020603050405020304" pitchFamily="18" charset="0"/>
                <a:ea typeface="+mn-ea"/>
                <a:cs typeface="Times New Roman" panose="02020603050405020304" pitchFamily="18" charset="0"/>
              </a:rPr>
              <a:t>进栈</a:t>
            </a:r>
            <a:endParaRPr lang="zh-CN" altLang="en-US" sz="2800">
              <a:latin typeface="Times New Roman" panose="02020603050405020304" pitchFamily="18" charset="0"/>
              <a:ea typeface="+mn-ea"/>
              <a:cs typeface="Times New Roman" panose="02020603050405020304" pitchFamily="18" charset="0"/>
            </a:endParaRPr>
          </a:p>
        </p:txBody>
      </p:sp>
      <p:sp>
        <p:nvSpPr>
          <p:cNvPr id="53335" name="Text Box 87"/>
          <p:cNvSpPr txBox="1">
            <a:spLocks noChangeArrowheads="1"/>
          </p:cNvSpPr>
          <p:nvPr/>
        </p:nvSpPr>
        <p:spPr bwMode="auto">
          <a:xfrm>
            <a:off x="5886451" y="2611439"/>
            <a:ext cx="3651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FFFFCC"/>
                </a:solidFill>
                <a:latin typeface="Times New Roman" panose="02020603050405020304" pitchFamily="18" charset="0"/>
                <a:ea typeface="+mn-ea"/>
                <a:cs typeface="Times New Roman" panose="02020603050405020304" pitchFamily="18" charset="0"/>
              </a:rPr>
              <a:t>a</a:t>
            </a:r>
            <a:endParaRPr lang="en-US" altLang="zh-CN" sz="2800">
              <a:latin typeface="Times New Roman" panose="02020603050405020304" pitchFamily="18" charset="0"/>
              <a:ea typeface="+mn-ea"/>
              <a:cs typeface="Times New Roman" panose="02020603050405020304" pitchFamily="18" charset="0"/>
            </a:endParaRPr>
          </a:p>
        </p:txBody>
      </p:sp>
      <p:sp>
        <p:nvSpPr>
          <p:cNvPr id="53336" name="Text Box 88"/>
          <p:cNvSpPr txBox="1">
            <a:spLocks noChangeArrowheads="1"/>
          </p:cNvSpPr>
          <p:nvPr/>
        </p:nvSpPr>
        <p:spPr bwMode="auto">
          <a:xfrm>
            <a:off x="8324851" y="2611439"/>
            <a:ext cx="3651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FFFFCC"/>
                </a:solidFill>
                <a:latin typeface="Times New Roman" panose="02020603050405020304" pitchFamily="18" charset="0"/>
                <a:ea typeface="+mn-ea"/>
                <a:cs typeface="Times New Roman" panose="02020603050405020304" pitchFamily="18" charset="0"/>
              </a:rPr>
              <a:t>a</a:t>
            </a:r>
            <a:endParaRPr lang="en-US" altLang="zh-CN" sz="2800">
              <a:latin typeface="Times New Roman" panose="02020603050405020304" pitchFamily="18" charset="0"/>
              <a:ea typeface="+mn-ea"/>
              <a:cs typeface="Times New Roman" panose="02020603050405020304" pitchFamily="18" charset="0"/>
            </a:endParaRPr>
          </a:p>
        </p:txBody>
      </p:sp>
      <p:sp>
        <p:nvSpPr>
          <p:cNvPr id="53337" name="Text Box 89"/>
          <p:cNvSpPr txBox="1">
            <a:spLocks noChangeArrowheads="1"/>
          </p:cNvSpPr>
          <p:nvPr/>
        </p:nvSpPr>
        <p:spPr bwMode="auto">
          <a:xfrm>
            <a:off x="8324851" y="2306639"/>
            <a:ext cx="3651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FFFFCC"/>
                </a:solidFill>
                <a:latin typeface="Times New Roman" panose="02020603050405020304" pitchFamily="18" charset="0"/>
                <a:ea typeface="+mn-ea"/>
                <a:cs typeface="Times New Roman" panose="02020603050405020304" pitchFamily="18" charset="0"/>
              </a:rPr>
              <a:t>b</a:t>
            </a:r>
            <a:endParaRPr lang="en-US" altLang="zh-CN" sz="2800">
              <a:latin typeface="Times New Roman" panose="02020603050405020304" pitchFamily="18" charset="0"/>
              <a:ea typeface="+mn-ea"/>
              <a:cs typeface="Times New Roman" panose="02020603050405020304" pitchFamily="18" charset="0"/>
            </a:endParaRPr>
          </a:p>
        </p:txBody>
      </p:sp>
      <p:sp>
        <p:nvSpPr>
          <p:cNvPr id="53340" name="Text Box 92"/>
          <p:cNvSpPr txBox="1">
            <a:spLocks noChangeArrowheads="1"/>
          </p:cNvSpPr>
          <p:nvPr/>
        </p:nvSpPr>
        <p:spPr bwMode="auto">
          <a:xfrm>
            <a:off x="3448051" y="5492751"/>
            <a:ext cx="3651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FFFFCC"/>
                </a:solidFill>
                <a:latin typeface="Times New Roman" panose="02020603050405020304" pitchFamily="18" charset="0"/>
                <a:ea typeface="+mn-ea"/>
                <a:cs typeface="Times New Roman" panose="02020603050405020304" pitchFamily="18" charset="0"/>
              </a:rPr>
              <a:t>a</a:t>
            </a:r>
            <a:endParaRPr lang="en-US" altLang="zh-CN" sz="2800">
              <a:latin typeface="Times New Roman" panose="02020603050405020304" pitchFamily="18" charset="0"/>
              <a:ea typeface="+mn-ea"/>
              <a:cs typeface="Times New Roman" panose="02020603050405020304" pitchFamily="18" charset="0"/>
            </a:endParaRPr>
          </a:p>
        </p:txBody>
      </p:sp>
      <p:sp>
        <p:nvSpPr>
          <p:cNvPr id="53341" name="Text Box 93"/>
          <p:cNvSpPr txBox="1">
            <a:spLocks noChangeArrowheads="1"/>
          </p:cNvSpPr>
          <p:nvPr/>
        </p:nvSpPr>
        <p:spPr bwMode="auto">
          <a:xfrm>
            <a:off x="3448051" y="5187951"/>
            <a:ext cx="3651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FFFFCC"/>
                </a:solidFill>
                <a:latin typeface="Times New Roman" panose="02020603050405020304" pitchFamily="18" charset="0"/>
                <a:ea typeface="+mn-ea"/>
                <a:cs typeface="Times New Roman" panose="02020603050405020304" pitchFamily="18" charset="0"/>
              </a:rPr>
              <a:t>b</a:t>
            </a:r>
            <a:endParaRPr lang="en-US" altLang="zh-CN" sz="2800">
              <a:latin typeface="Times New Roman" panose="02020603050405020304" pitchFamily="18" charset="0"/>
              <a:ea typeface="+mn-ea"/>
              <a:cs typeface="Times New Roman" panose="02020603050405020304" pitchFamily="18" charset="0"/>
            </a:endParaRPr>
          </a:p>
        </p:txBody>
      </p:sp>
      <p:sp>
        <p:nvSpPr>
          <p:cNvPr id="53343" name="Text Box 95"/>
          <p:cNvSpPr txBox="1">
            <a:spLocks noChangeArrowheads="1"/>
          </p:cNvSpPr>
          <p:nvPr/>
        </p:nvSpPr>
        <p:spPr bwMode="auto">
          <a:xfrm>
            <a:off x="3429000" y="4745039"/>
            <a:ext cx="3429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FFFFCC"/>
                </a:solidFill>
                <a:latin typeface="Times New Roman" panose="02020603050405020304" pitchFamily="18" charset="0"/>
                <a:ea typeface="+mn-ea"/>
                <a:cs typeface="Times New Roman" panose="02020603050405020304" pitchFamily="18" charset="0"/>
              </a:rPr>
              <a:t>c</a:t>
            </a:r>
            <a:endParaRPr lang="en-US" altLang="zh-CN" sz="2800">
              <a:latin typeface="Times New Roman" panose="02020603050405020304" pitchFamily="18" charset="0"/>
              <a:ea typeface="+mn-ea"/>
              <a:cs typeface="Times New Roman" panose="02020603050405020304" pitchFamily="18" charset="0"/>
            </a:endParaRPr>
          </a:p>
        </p:txBody>
      </p:sp>
      <p:sp>
        <p:nvSpPr>
          <p:cNvPr id="53344" name="Text Box 96"/>
          <p:cNvSpPr txBox="1">
            <a:spLocks noChangeArrowheads="1"/>
          </p:cNvSpPr>
          <p:nvPr/>
        </p:nvSpPr>
        <p:spPr bwMode="auto">
          <a:xfrm>
            <a:off x="3429001" y="4425951"/>
            <a:ext cx="3651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FFFFCC"/>
                </a:solidFill>
                <a:latin typeface="Times New Roman" panose="02020603050405020304" pitchFamily="18" charset="0"/>
                <a:ea typeface="+mn-ea"/>
                <a:cs typeface="Times New Roman" panose="02020603050405020304" pitchFamily="18" charset="0"/>
              </a:rPr>
              <a:t>d</a:t>
            </a:r>
            <a:endParaRPr lang="en-US" altLang="zh-CN" sz="2800">
              <a:latin typeface="Times New Roman" panose="02020603050405020304" pitchFamily="18" charset="0"/>
              <a:ea typeface="+mn-ea"/>
              <a:cs typeface="Times New Roman" panose="02020603050405020304" pitchFamily="18" charset="0"/>
            </a:endParaRPr>
          </a:p>
        </p:txBody>
      </p:sp>
      <p:sp>
        <p:nvSpPr>
          <p:cNvPr id="53345" name="Text Box 97"/>
          <p:cNvSpPr txBox="1">
            <a:spLocks noChangeArrowheads="1"/>
          </p:cNvSpPr>
          <p:nvPr/>
        </p:nvSpPr>
        <p:spPr bwMode="auto">
          <a:xfrm>
            <a:off x="3429000" y="4044951"/>
            <a:ext cx="3429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FFFFCC"/>
                </a:solidFill>
                <a:latin typeface="Times New Roman" panose="02020603050405020304" pitchFamily="18" charset="0"/>
                <a:ea typeface="+mn-ea"/>
                <a:cs typeface="Times New Roman" panose="02020603050405020304" pitchFamily="18" charset="0"/>
              </a:rPr>
              <a:t>e</a:t>
            </a:r>
            <a:endParaRPr lang="en-US" altLang="zh-CN" sz="2800">
              <a:latin typeface="Times New Roman" panose="02020603050405020304" pitchFamily="18" charset="0"/>
              <a:ea typeface="+mn-ea"/>
              <a:cs typeface="Times New Roman" panose="02020603050405020304" pitchFamily="18" charset="0"/>
            </a:endParaRPr>
          </a:p>
        </p:txBody>
      </p:sp>
      <p:sp>
        <p:nvSpPr>
          <p:cNvPr id="53346" name="Text Box 98"/>
          <p:cNvSpPr txBox="1">
            <a:spLocks noChangeArrowheads="1"/>
          </p:cNvSpPr>
          <p:nvPr/>
        </p:nvSpPr>
        <p:spPr bwMode="auto">
          <a:xfrm>
            <a:off x="3048001" y="6026151"/>
            <a:ext cx="11541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0000FF"/>
                </a:solidFill>
                <a:latin typeface="Times New Roman" panose="02020603050405020304" pitchFamily="18" charset="0"/>
                <a:ea typeface="+mn-ea"/>
                <a:cs typeface="Times New Roman" panose="02020603050405020304" pitchFamily="18" charset="0"/>
              </a:rPr>
              <a:t>e </a:t>
            </a:r>
            <a:r>
              <a:rPr lang="zh-CN" altLang="en-US" sz="2800">
                <a:solidFill>
                  <a:srgbClr val="0000FF"/>
                </a:solidFill>
                <a:latin typeface="Times New Roman" panose="02020603050405020304" pitchFamily="18" charset="0"/>
                <a:ea typeface="+mn-ea"/>
                <a:cs typeface="Times New Roman" panose="02020603050405020304" pitchFamily="18" charset="0"/>
              </a:rPr>
              <a:t>进栈</a:t>
            </a:r>
            <a:endParaRPr lang="zh-CN" altLang="en-US" sz="2800">
              <a:latin typeface="Times New Roman" panose="02020603050405020304" pitchFamily="18" charset="0"/>
              <a:ea typeface="+mn-ea"/>
              <a:cs typeface="Times New Roman" panose="02020603050405020304" pitchFamily="18" charset="0"/>
            </a:endParaRPr>
          </a:p>
        </p:txBody>
      </p:sp>
      <p:sp>
        <p:nvSpPr>
          <p:cNvPr id="53347" name="Text Box 99"/>
          <p:cNvSpPr txBox="1">
            <a:spLocks noChangeArrowheads="1"/>
          </p:cNvSpPr>
          <p:nvPr/>
        </p:nvSpPr>
        <p:spPr bwMode="auto">
          <a:xfrm>
            <a:off x="5888039" y="5492751"/>
            <a:ext cx="3651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FFFFCC"/>
                </a:solidFill>
                <a:latin typeface="Times New Roman" panose="02020603050405020304" pitchFamily="18" charset="0"/>
                <a:ea typeface="+mn-ea"/>
                <a:cs typeface="Times New Roman" panose="02020603050405020304" pitchFamily="18" charset="0"/>
              </a:rPr>
              <a:t>a</a:t>
            </a:r>
            <a:endParaRPr lang="en-US" altLang="zh-CN" sz="2800">
              <a:latin typeface="Times New Roman" panose="02020603050405020304" pitchFamily="18" charset="0"/>
              <a:ea typeface="+mn-ea"/>
              <a:cs typeface="Times New Roman" panose="02020603050405020304" pitchFamily="18" charset="0"/>
            </a:endParaRPr>
          </a:p>
        </p:txBody>
      </p:sp>
      <p:sp>
        <p:nvSpPr>
          <p:cNvPr id="53348" name="Text Box 100"/>
          <p:cNvSpPr txBox="1">
            <a:spLocks noChangeArrowheads="1"/>
          </p:cNvSpPr>
          <p:nvPr/>
        </p:nvSpPr>
        <p:spPr bwMode="auto">
          <a:xfrm>
            <a:off x="5888039" y="5187951"/>
            <a:ext cx="3651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FFFFCC"/>
                </a:solidFill>
                <a:latin typeface="Times New Roman" panose="02020603050405020304" pitchFamily="18" charset="0"/>
                <a:ea typeface="+mn-ea"/>
                <a:cs typeface="Times New Roman" panose="02020603050405020304" pitchFamily="18" charset="0"/>
              </a:rPr>
              <a:t>b</a:t>
            </a:r>
            <a:endParaRPr lang="en-US" altLang="zh-CN" sz="2800">
              <a:latin typeface="Times New Roman" panose="02020603050405020304" pitchFamily="18" charset="0"/>
              <a:ea typeface="+mn-ea"/>
              <a:cs typeface="Times New Roman" panose="02020603050405020304" pitchFamily="18" charset="0"/>
            </a:endParaRPr>
          </a:p>
        </p:txBody>
      </p:sp>
      <p:sp>
        <p:nvSpPr>
          <p:cNvPr id="53349" name="Text Box 101"/>
          <p:cNvSpPr txBox="1">
            <a:spLocks noChangeArrowheads="1"/>
          </p:cNvSpPr>
          <p:nvPr/>
        </p:nvSpPr>
        <p:spPr bwMode="auto">
          <a:xfrm>
            <a:off x="5868988" y="4745039"/>
            <a:ext cx="3429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FFFFCC"/>
                </a:solidFill>
                <a:latin typeface="Times New Roman" panose="02020603050405020304" pitchFamily="18" charset="0"/>
                <a:ea typeface="+mn-ea"/>
                <a:cs typeface="Times New Roman" panose="02020603050405020304" pitchFamily="18" charset="0"/>
              </a:rPr>
              <a:t>c</a:t>
            </a:r>
            <a:endParaRPr lang="en-US" altLang="zh-CN" sz="2800">
              <a:latin typeface="Times New Roman" panose="02020603050405020304" pitchFamily="18" charset="0"/>
              <a:ea typeface="+mn-ea"/>
              <a:cs typeface="Times New Roman" panose="02020603050405020304" pitchFamily="18" charset="0"/>
            </a:endParaRPr>
          </a:p>
        </p:txBody>
      </p:sp>
      <p:sp>
        <p:nvSpPr>
          <p:cNvPr id="53350" name="Text Box 102"/>
          <p:cNvSpPr txBox="1">
            <a:spLocks noChangeArrowheads="1"/>
          </p:cNvSpPr>
          <p:nvPr/>
        </p:nvSpPr>
        <p:spPr bwMode="auto">
          <a:xfrm>
            <a:off x="5868989" y="4425951"/>
            <a:ext cx="3651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FFFFCC"/>
                </a:solidFill>
                <a:latin typeface="Times New Roman" panose="02020603050405020304" pitchFamily="18" charset="0"/>
                <a:ea typeface="+mn-ea"/>
                <a:cs typeface="Times New Roman" panose="02020603050405020304" pitchFamily="18" charset="0"/>
              </a:rPr>
              <a:t>d</a:t>
            </a:r>
            <a:endParaRPr lang="en-US" altLang="zh-CN" sz="2800">
              <a:latin typeface="Times New Roman" panose="02020603050405020304" pitchFamily="18" charset="0"/>
              <a:ea typeface="+mn-ea"/>
              <a:cs typeface="Times New Roman" panose="02020603050405020304" pitchFamily="18" charset="0"/>
            </a:endParaRPr>
          </a:p>
        </p:txBody>
      </p:sp>
      <p:sp>
        <p:nvSpPr>
          <p:cNvPr id="53351" name="Text Box 103"/>
          <p:cNvSpPr txBox="1">
            <a:spLocks noChangeArrowheads="1"/>
          </p:cNvSpPr>
          <p:nvPr/>
        </p:nvSpPr>
        <p:spPr bwMode="auto">
          <a:xfrm>
            <a:off x="5868988" y="4044951"/>
            <a:ext cx="3429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FFFFCC"/>
                </a:solidFill>
                <a:latin typeface="Times New Roman" panose="02020603050405020304" pitchFamily="18" charset="0"/>
                <a:ea typeface="+mn-ea"/>
                <a:cs typeface="Times New Roman" panose="02020603050405020304" pitchFamily="18" charset="0"/>
              </a:rPr>
              <a:t>e</a:t>
            </a:r>
            <a:endParaRPr lang="en-US" altLang="zh-CN" sz="2800">
              <a:latin typeface="Times New Roman" panose="02020603050405020304" pitchFamily="18" charset="0"/>
              <a:ea typeface="+mn-ea"/>
              <a:cs typeface="Times New Roman" panose="02020603050405020304" pitchFamily="18" charset="0"/>
            </a:endParaRPr>
          </a:p>
        </p:txBody>
      </p:sp>
      <p:sp>
        <p:nvSpPr>
          <p:cNvPr id="53352" name="Text Box 104"/>
          <p:cNvSpPr txBox="1">
            <a:spLocks noChangeArrowheads="1"/>
          </p:cNvSpPr>
          <p:nvPr/>
        </p:nvSpPr>
        <p:spPr bwMode="auto">
          <a:xfrm>
            <a:off x="5195889" y="6026151"/>
            <a:ext cx="183673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0000FF"/>
                </a:solidFill>
                <a:latin typeface="Times New Roman" panose="02020603050405020304" pitchFamily="18" charset="0"/>
                <a:ea typeface="+mn-ea"/>
                <a:cs typeface="Times New Roman" panose="02020603050405020304" pitchFamily="18" charset="0"/>
              </a:rPr>
              <a:t>f </a:t>
            </a:r>
            <a:r>
              <a:rPr lang="zh-CN" altLang="en-US" sz="2800">
                <a:solidFill>
                  <a:srgbClr val="0000FF"/>
                </a:solidFill>
                <a:latin typeface="Times New Roman" panose="02020603050405020304" pitchFamily="18" charset="0"/>
                <a:ea typeface="+mn-ea"/>
                <a:cs typeface="Times New Roman" panose="02020603050405020304" pitchFamily="18" charset="0"/>
              </a:rPr>
              <a:t>进栈溢出</a:t>
            </a:r>
            <a:endParaRPr lang="zh-CN" altLang="en-US" sz="2800">
              <a:latin typeface="Times New Roman" panose="02020603050405020304" pitchFamily="18" charset="0"/>
              <a:ea typeface="+mn-ea"/>
              <a:cs typeface="Times New Roman" panose="02020603050405020304" pitchFamily="18" charset="0"/>
            </a:endParaRPr>
          </a:p>
        </p:txBody>
      </p:sp>
      <p:sp>
        <p:nvSpPr>
          <p:cNvPr id="53353" name="Text Box 105"/>
          <p:cNvSpPr txBox="1">
            <a:spLocks noChangeArrowheads="1"/>
          </p:cNvSpPr>
          <p:nvPr/>
        </p:nvSpPr>
        <p:spPr bwMode="auto">
          <a:xfrm>
            <a:off x="8326439" y="5492751"/>
            <a:ext cx="3651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FFFFCC"/>
                </a:solidFill>
                <a:latin typeface="Times New Roman" panose="02020603050405020304" pitchFamily="18" charset="0"/>
                <a:ea typeface="+mn-ea"/>
                <a:cs typeface="Times New Roman" panose="02020603050405020304" pitchFamily="18" charset="0"/>
              </a:rPr>
              <a:t>a</a:t>
            </a:r>
            <a:endParaRPr lang="en-US" altLang="zh-CN" sz="2800">
              <a:latin typeface="Times New Roman" panose="02020603050405020304" pitchFamily="18" charset="0"/>
              <a:ea typeface="+mn-ea"/>
              <a:cs typeface="Times New Roman" panose="02020603050405020304" pitchFamily="18" charset="0"/>
            </a:endParaRPr>
          </a:p>
        </p:txBody>
      </p:sp>
      <p:sp>
        <p:nvSpPr>
          <p:cNvPr id="53354" name="Text Box 106"/>
          <p:cNvSpPr txBox="1">
            <a:spLocks noChangeArrowheads="1"/>
          </p:cNvSpPr>
          <p:nvPr/>
        </p:nvSpPr>
        <p:spPr bwMode="auto">
          <a:xfrm>
            <a:off x="8326439" y="5187951"/>
            <a:ext cx="3651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FFFFCC"/>
                </a:solidFill>
                <a:latin typeface="Times New Roman" panose="02020603050405020304" pitchFamily="18" charset="0"/>
                <a:ea typeface="+mn-ea"/>
                <a:cs typeface="Times New Roman" panose="02020603050405020304" pitchFamily="18" charset="0"/>
              </a:rPr>
              <a:t>b</a:t>
            </a:r>
            <a:endParaRPr lang="en-US" altLang="zh-CN" sz="2800">
              <a:latin typeface="Times New Roman" panose="02020603050405020304" pitchFamily="18" charset="0"/>
              <a:ea typeface="+mn-ea"/>
              <a:cs typeface="Times New Roman" panose="02020603050405020304" pitchFamily="18" charset="0"/>
            </a:endParaRPr>
          </a:p>
        </p:txBody>
      </p:sp>
      <p:sp>
        <p:nvSpPr>
          <p:cNvPr id="53355" name="Text Box 107"/>
          <p:cNvSpPr txBox="1">
            <a:spLocks noChangeArrowheads="1"/>
          </p:cNvSpPr>
          <p:nvPr/>
        </p:nvSpPr>
        <p:spPr bwMode="auto">
          <a:xfrm>
            <a:off x="8307389" y="4425951"/>
            <a:ext cx="3651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FFFFCC"/>
                </a:solidFill>
                <a:latin typeface="Times New Roman" panose="02020603050405020304" pitchFamily="18" charset="0"/>
                <a:ea typeface="+mn-ea"/>
                <a:cs typeface="Times New Roman" panose="02020603050405020304" pitchFamily="18" charset="0"/>
              </a:rPr>
              <a:t>d</a:t>
            </a:r>
            <a:endParaRPr lang="en-US" altLang="zh-CN" sz="2800">
              <a:latin typeface="Times New Roman" panose="02020603050405020304" pitchFamily="18" charset="0"/>
              <a:ea typeface="+mn-ea"/>
              <a:cs typeface="Times New Roman" panose="02020603050405020304" pitchFamily="18" charset="0"/>
            </a:endParaRPr>
          </a:p>
        </p:txBody>
      </p:sp>
      <p:sp>
        <p:nvSpPr>
          <p:cNvPr id="53356" name="Text Box 108"/>
          <p:cNvSpPr txBox="1">
            <a:spLocks noChangeArrowheads="1"/>
          </p:cNvSpPr>
          <p:nvPr/>
        </p:nvSpPr>
        <p:spPr bwMode="auto">
          <a:xfrm>
            <a:off x="8307388" y="4044951"/>
            <a:ext cx="3429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FFFFCC"/>
                </a:solidFill>
                <a:latin typeface="Times New Roman" panose="02020603050405020304" pitchFamily="18" charset="0"/>
                <a:ea typeface="+mn-ea"/>
                <a:cs typeface="Times New Roman" panose="02020603050405020304" pitchFamily="18" charset="0"/>
              </a:rPr>
              <a:t>e</a:t>
            </a:r>
            <a:endParaRPr lang="en-US" altLang="zh-CN" sz="2800">
              <a:latin typeface="Times New Roman" panose="02020603050405020304" pitchFamily="18" charset="0"/>
              <a:ea typeface="+mn-ea"/>
              <a:cs typeface="Times New Roman" panose="02020603050405020304" pitchFamily="18" charset="0"/>
            </a:endParaRPr>
          </a:p>
        </p:txBody>
      </p:sp>
      <p:sp>
        <p:nvSpPr>
          <p:cNvPr id="53357" name="Text Box 109"/>
          <p:cNvSpPr txBox="1">
            <a:spLocks noChangeArrowheads="1"/>
          </p:cNvSpPr>
          <p:nvPr/>
        </p:nvSpPr>
        <p:spPr bwMode="auto">
          <a:xfrm>
            <a:off x="8002588" y="6026151"/>
            <a:ext cx="115411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0000FF"/>
                </a:solidFill>
                <a:latin typeface="Times New Roman" panose="02020603050405020304" pitchFamily="18" charset="0"/>
                <a:ea typeface="+mn-ea"/>
                <a:cs typeface="Times New Roman" panose="02020603050405020304" pitchFamily="18" charset="0"/>
              </a:rPr>
              <a:t>e </a:t>
            </a:r>
            <a:r>
              <a:rPr lang="zh-CN" altLang="en-US" sz="2800">
                <a:solidFill>
                  <a:srgbClr val="0000FF"/>
                </a:solidFill>
                <a:latin typeface="Times New Roman" panose="02020603050405020304" pitchFamily="18" charset="0"/>
                <a:ea typeface="+mn-ea"/>
                <a:cs typeface="Times New Roman" panose="02020603050405020304" pitchFamily="18" charset="0"/>
              </a:rPr>
              <a:t>退栈</a:t>
            </a:r>
            <a:endParaRPr lang="zh-CN" altLang="en-US" sz="2800">
              <a:latin typeface="Times New Roman" panose="02020603050405020304" pitchFamily="18" charset="0"/>
              <a:ea typeface="+mn-ea"/>
              <a:cs typeface="Times New Roman" panose="02020603050405020304" pitchFamily="18" charset="0"/>
            </a:endParaRPr>
          </a:p>
        </p:txBody>
      </p:sp>
      <p:sp>
        <p:nvSpPr>
          <p:cNvPr id="53358" name="Text Box 110"/>
          <p:cNvSpPr txBox="1">
            <a:spLocks noChangeArrowheads="1"/>
          </p:cNvSpPr>
          <p:nvPr/>
        </p:nvSpPr>
        <p:spPr bwMode="auto">
          <a:xfrm>
            <a:off x="8305800" y="4745039"/>
            <a:ext cx="3429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FFFFCC"/>
                </a:solidFill>
                <a:latin typeface="Times New Roman" panose="02020603050405020304" pitchFamily="18" charset="0"/>
                <a:ea typeface="+mn-ea"/>
                <a:cs typeface="Times New Roman" panose="02020603050405020304" pitchFamily="18" charset="0"/>
              </a:rPr>
              <a:t>c</a:t>
            </a:r>
            <a:endParaRPr lang="en-US" altLang="zh-CN" sz="2800">
              <a:latin typeface="Times New Roman" panose="02020603050405020304" pitchFamily="18" charset="0"/>
              <a:ea typeface="+mn-ea"/>
              <a:cs typeface="Times New Roman" panose="02020603050405020304" pitchFamily="18" charset="0"/>
            </a:endParaRPr>
          </a:p>
        </p:txBody>
      </p:sp>
      <p:sp>
        <p:nvSpPr>
          <p:cNvPr id="53359" name="Line 111"/>
          <p:cNvSpPr>
            <a:spLocks noChangeShapeType="1"/>
          </p:cNvSpPr>
          <p:nvPr/>
        </p:nvSpPr>
        <p:spPr bwMode="auto">
          <a:xfrm flipV="1">
            <a:off x="7772400" y="2673350"/>
            <a:ext cx="0" cy="304800"/>
          </a:xfrm>
          <a:prstGeom prst="line">
            <a:avLst/>
          </a:prstGeom>
          <a:noFill/>
          <a:ln w="28575">
            <a:solidFill>
              <a:srgbClr val="FF66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360" name="Line 112"/>
          <p:cNvSpPr>
            <a:spLocks noChangeShapeType="1"/>
          </p:cNvSpPr>
          <p:nvPr/>
        </p:nvSpPr>
        <p:spPr bwMode="auto">
          <a:xfrm flipV="1">
            <a:off x="2895600" y="4349750"/>
            <a:ext cx="0" cy="304800"/>
          </a:xfrm>
          <a:prstGeom prst="line">
            <a:avLst/>
          </a:prstGeom>
          <a:noFill/>
          <a:ln w="28575">
            <a:solidFill>
              <a:srgbClr val="FF66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3361" name="Line 113"/>
          <p:cNvSpPr>
            <a:spLocks noChangeShapeType="1"/>
          </p:cNvSpPr>
          <p:nvPr/>
        </p:nvSpPr>
        <p:spPr bwMode="auto">
          <a:xfrm flipV="1">
            <a:off x="7772400" y="4273550"/>
            <a:ext cx="0" cy="304800"/>
          </a:xfrm>
          <a:prstGeom prst="line">
            <a:avLst/>
          </a:prstGeom>
          <a:noFill/>
          <a:ln w="28575">
            <a:solidFill>
              <a:srgbClr val="FF6600"/>
            </a:solidFill>
            <a:round/>
            <a:headEnd type="triangl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2" name="标题 1"/>
          <p:cNvSpPr>
            <a:spLocks noGrp="1"/>
          </p:cNvSpPr>
          <p:nvPr>
            <p:ph type="title"/>
          </p:nvPr>
        </p:nvSpPr>
        <p:spPr/>
        <p:txBody>
          <a:bodyPr>
            <a:normAutofit fontScale="90000"/>
          </a:bodyPr>
          <a:lstStyle/>
          <a:p>
            <a:r>
              <a:rPr lang="zh-CN" altLang="en-US" dirty="0"/>
              <a:t>栈顶指针与栈中元素间的</a:t>
            </a:r>
            <a:r>
              <a:rPr lang="zh-CN" altLang="en-US" dirty="0" smtClean="0"/>
              <a:t>关系</a:t>
            </a:r>
            <a:endParaRPr lang="zh-CN" altLang="en-US" dirty="0"/>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3"/>
          <p:cNvSpPr>
            <a:spLocks noChangeArrowheads="1"/>
          </p:cNvSpPr>
          <p:nvPr/>
        </p:nvSpPr>
        <p:spPr bwMode="auto">
          <a:xfrm>
            <a:off x="3124200" y="1225550"/>
            <a:ext cx="990600" cy="1905000"/>
          </a:xfrm>
          <a:prstGeom prst="rect">
            <a:avLst/>
          </a:prstGeom>
          <a:solidFill>
            <a:srgbClr val="96969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69696"/>
            </a:extrusionClr>
            <a:contourClr>
              <a:srgbClr val="96969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596" name="Line 4"/>
          <p:cNvSpPr>
            <a:spLocks noChangeShapeType="1"/>
          </p:cNvSpPr>
          <p:nvPr/>
        </p:nvSpPr>
        <p:spPr bwMode="auto">
          <a:xfrm>
            <a:off x="3124200" y="27495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597" name="Line 5"/>
          <p:cNvSpPr>
            <a:spLocks noChangeShapeType="1"/>
          </p:cNvSpPr>
          <p:nvPr/>
        </p:nvSpPr>
        <p:spPr bwMode="auto">
          <a:xfrm flipV="1">
            <a:off x="4114800" y="25971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598" name="Line 6"/>
          <p:cNvSpPr>
            <a:spLocks noChangeShapeType="1"/>
          </p:cNvSpPr>
          <p:nvPr/>
        </p:nvSpPr>
        <p:spPr bwMode="auto">
          <a:xfrm>
            <a:off x="3124200" y="16065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599" name="Line 7"/>
          <p:cNvSpPr>
            <a:spLocks noChangeShapeType="1"/>
          </p:cNvSpPr>
          <p:nvPr/>
        </p:nvSpPr>
        <p:spPr bwMode="auto">
          <a:xfrm flipV="1">
            <a:off x="4114800" y="14541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00" name="Line 8"/>
          <p:cNvSpPr>
            <a:spLocks noChangeShapeType="1"/>
          </p:cNvSpPr>
          <p:nvPr/>
        </p:nvSpPr>
        <p:spPr bwMode="auto">
          <a:xfrm>
            <a:off x="3124200" y="19875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01" name="Line 9"/>
          <p:cNvSpPr>
            <a:spLocks noChangeShapeType="1"/>
          </p:cNvSpPr>
          <p:nvPr/>
        </p:nvSpPr>
        <p:spPr bwMode="auto">
          <a:xfrm flipV="1">
            <a:off x="4114800" y="18351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02" name="Line 10"/>
          <p:cNvSpPr>
            <a:spLocks noChangeShapeType="1"/>
          </p:cNvSpPr>
          <p:nvPr/>
        </p:nvSpPr>
        <p:spPr bwMode="auto">
          <a:xfrm>
            <a:off x="3124200" y="23685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03" name="Line 11"/>
          <p:cNvSpPr>
            <a:spLocks noChangeShapeType="1"/>
          </p:cNvSpPr>
          <p:nvPr/>
        </p:nvSpPr>
        <p:spPr bwMode="auto">
          <a:xfrm flipV="1">
            <a:off x="4114800" y="22161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09" name="Rectangle 17"/>
          <p:cNvSpPr>
            <a:spLocks noChangeArrowheads="1"/>
          </p:cNvSpPr>
          <p:nvPr/>
        </p:nvSpPr>
        <p:spPr bwMode="auto">
          <a:xfrm>
            <a:off x="5562600" y="1225550"/>
            <a:ext cx="990600" cy="1905000"/>
          </a:xfrm>
          <a:prstGeom prst="rect">
            <a:avLst/>
          </a:prstGeom>
          <a:solidFill>
            <a:srgbClr val="96969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69696"/>
            </a:extrusionClr>
            <a:contourClr>
              <a:srgbClr val="96969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10" name="Line 18"/>
          <p:cNvSpPr>
            <a:spLocks noChangeShapeType="1"/>
          </p:cNvSpPr>
          <p:nvPr/>
        </p:nvSpPr>
        <p:spPr bwMode="auto">
          <a:xfrm>
            <a:off x="5562600" y="27495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11" name="Line 19"/>
          <p:cNvSpPr>
            <a:spLocks noChangeShapeType="1"/>
          </p:cNvSpPr>
          <p:nvPr/>
        </p:nvSpPr>
        <p:spPr bwMode="auto">
          <a:xfrm flipV="1">
            <a:off x="6553200" y="25971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12" name="Line 20"/>
          <p:cNvSpPr>
            <a:spLocks noChangeShapeType="1"/>
          </p:cNvSpPr>
          <p:nvPr/>
        </p:nvSpPr>
        <p:spPr bwMode="auto">
          <a:xfrm>
            <a:off x="5562600" y="16065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13" name="Line 21"/>
          <p:cNvSpPr>
            <a:spLocks noChangeShapeType="1"/>
          </p:cNvSpPr>
          <p:nvPr/>
        </p:nvSpPr>
        <p:spPr bwMode="auto">
          <a:xfrm flipV="1">
            <a:off x="6553200" y="14541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14" name="Line 22"/>
          <p:cNvSpPr>
            <a:spLocks noChangeShapeType="1"/>
          </p:cNvSpPr>
          <p:nvPr/>
        </p:nvSpPr>
        <p:spPr bwMode="auto">
          <a:xfrm>
            <a:off x="5562600" y="19875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15" name="Line 23"/>
          <p:cNvSpPr>
            <a:spLocks noChangeShapeType="1"/>
          </p:cNvSpPr>
          <p:nvPr/>
        </p:nvSpPr>
        <p:spPr bwMode="auto">
          <a:xfrm flipV="1">
            <a:off x="6553200" y="18351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16" name="Line 24"/>
          <p:cNvSpPr>
            <a:spLocks noChangeShapeType="1"/>
          </p:cNvSpPr>
          <p:nvPr/>
        </p:nvSpPr>
        <p:spPr bwMode="auto">
          <a:xfrm>
            <a:off x="5562600" y="23685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17" name="Line 25"/>
          <p:cNvSpPr>
            <a:spLocks noChangeShapeType="1"/>
          </p:cNvSpPr>
          <p:nvPr/>
        </p:nvSpPr>
        <p:spPr bwMode="auto">
          <a:xfrm flipV="1">
            <a:off x="6553200" y="22161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20" name="Rectangle 28"/>
          <p:cNvSpPr>
            <a:spLocks noChangeArrowheads="1"/>
          </p:cNvSpPr>
          <p:nvPr/>
        </p:nvSpPr>
        <p:spPr bwMode="auto">
          <a:xfrm>
            <a:off x="8001000" y="1225550"/>
            <a:ext cx="990600" cy="1905000"/>
          </a:xfrm>
          <a:prstGeom prst="rect">
            <a:avLst/>
          </a:prstGeom>
          <a:solidFill>
            <a:srgbClr val="96969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69696"/>
            </a:extrusionClr>
            <a:contourClr>
              <a:srgbClr val="96969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21" name="Line 29"/>
          <p:cNvSpPr>
            <a:spLocks noChangeShapeType="1"/>
          </p:cNvSpPr>
          <p:nvPr/>
        </p:nvSpPr>
        <p:spPr bwMode="auto">
          <a:xfrm>
            <a:off x="8001000" y="27495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22" name="Line 30"/>
          <p:cNvSpPr>
            <a:spLocks noChangeShapeType="1"/>
          </p:cNvSpPr>
          <p:nvPr/>
        </p:nvSpPr>
        <p:spPr bwMode="auto">
          <a:xfrm flipV="1">
            <a:off x="8991600" y="25971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23" name="Line 31"/>
          <p:cNvSpPr>
            <a:spLocks noChangeShapeType="1"/>
          </p:cNvSpPr>
          <p:nvPr/>
        </p:nvSpPr>
        <p:spPr bwMode="auto">
          <a:xfrm>
            <a:off x="8001000" y="16065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24" name="Line 32"/>
          <p:cNvSpPr>
            <a:spLocks noChangeShapeType="1"/>
          </p:cNvSpPr>
          <p:nvPr/>
        </p:nvSpPr>
        <p:spPr bwMode="auto">
          <a:xfrm flipV="1">
            <a:off x="8991600" y="14541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25" name="Line 33"/>
          <p:cNvSpPr>
            <a:spLocks noChangeShapeType="1"/>
          </p:cNvSpPr>
          <p:nvPr/>
        </p:nvSpPr>
        <p:spPr bwMode="auto">
          <a:xfrm>
            <a:off x="8001000" y="19875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26" name="Line 34"/>
          <p:cNvSpPr>
            <a:spLocks noChangeShapeType="1"/>
          </p:cNvSpPr>
          <p:nvPr/>
        </p:nvSpPr>
        <p:spPr bwMode="auto">
          <a:xfrm flipV="1">
            <a:off x="8991600" y="18351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27" name="Line 35"/>
          <p:cNvSpPr>
            <a:spLocks noChangeShapeType="1"/>
          </p:cNvSpPr>
          <p:nvPr/>
        </p:nvSpPr>
        <p:spPr bwMode="auto">
          <a:xfrm>
            <a:off x="8001000" y="23685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28" name="Line 36"/>
          <p:cNvSpPr>
            <a:spLocks noChangeShapeType="1"/>
          </p:cNvSpPr>
          <p:nvPr/>
        </p:nvSpPr>
        <p:spPr bwMode="auto">
          <a:xfrm flipV="1">
            <a:off x="8991600" y="22161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29" name="Text Box 37"/>
          <p:cNvSpPr txBox="1">
            <a:spLocks noChangeArrowheads="1"/>
          </p:cNvSpPr>
          <p:nvPr/>
        </p:nvSpPr>
        <p:spPr bwMode="auto">
          <a:xfrm>
            <a:off x="4708526" y="5964239"/>
            <a:ext cx="6842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FF3300"/>
                </a:solidFill>
                <a:latin typeface="Times New Roman" panose="02020603050405020304" pitchFamily="18" charset="0"/>
                <a:ea typeface="+mn-ea"/>
                <a:cs typeface="Times New Roman" panose="02020603050405020304" pitchFamily="18" charset="0"/>
              </a:rPr>
              <a:t>top</a:t>
            </a:r>
            <a:endParaRPr lang="en-US" altLang="zh-CN">
              <a:solidFill>
                <a:srgbClr val="FF3300"/>
              </a:solidFill>
              <a:latin typeface="Times New Roman" panose="02020603050405020304" pitchFamily="18" charset="0"/>
              <a:ea typeface="+mn-ea"/>
              <a:cs typeface="Times New Roman" panose="02020603050405020304" pitchFamily="18" charset="0"/>
            </a:endParaRPr>
          </a:p>
        </p:txBody>
      </p:sp>
      <p:sp>
        <p:nvSpPr>
          <p:cNvPr id="110630" name="Line 38"/>
          <p:cNvSpPr>
            <a:spLocks noChangeShapeType="1"/>
          </p:cNvSpPr>
          <p:nvPr/>
        </p:nvSpPr>
        <p:spPr bwMode="auto">
          <a:xfrm>
            <a:off x="5334000" y="6278563"/>
            <a:ext cx="304800" cy="0"/>
          </a:xfrm>
          <a:prstGeom prst="line">
            <a:avLst/>
          </a:prstGeom>
          <a:noFill/>
          <a:ln w="38100">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31" name="Rectangle 39"/>
          <p:cNvSpPr>
            <a:spLocks noChangeArrowheads="1"/>
          </p:cNvSpPr>
          <p:nvPr/>
        </p:nvSpPr>
        <p:spPr bwMode="auto">
          <a:xfrm>
            <a:off x="5562600" y="4121150"/>
            <a:ext cx="990600" cy="1905000"/>
          </a:xfrm>
          <a:prstGeom prst="rect">
            <a:avLst/>
          </a:prstGeom>
          <a:solidFill>
            <a:srgbClr val="96969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69696"/>
            </a:extrusionClr>
            <a:contourClr>
              <a:srgbClr val="96969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32" name="Line 40"/>
          <p:cNvSpPr>
            <a:spLocks noChangeShapeType="1"/>
          </p:cNvSpPr>
          <p:nvPr/>
        </p:nvSpPr>
        <p:spPr bwMode="auto">
          <a:xfrm>
            <a:off x="5562600" y="56451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33" name="Line 41"/>
          <p:cNvSpPr>
            <a:spLocks noChangeShapeType="1"/>
          </p:cNvSpPr>
          <p:nvPr/>
        </p:nvSpPr>
        <p:spPr bwMode="auto">
          <a:xfrm flipV="1">
            <a:off x="6553200" y="54927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34" name="Line 42"/>
          <p:cNvSpPr>
            <a:spLocks noChangeShapeType="1"/>
          </p:cNvSpPr>
          <p:nvPr/>
        </p:nvSpPr>
        <p:spPr bwMode="auto">
          <a:xfrm>
            <a:off x="5562600" y="45021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35" name="Line 43"/>
          <p:cNvSpPr>
            <a:spLocks noChangeShapeType="1"/>
          </p:cNvSpPr>
          <p:nvPr/>
        </p:nvSpPr>
        <p:spPr bwMode="auto">
          <a:xfrm flipV="1">
            <a:off x="6553200" y="43497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36" name="Line 44"/>
          <p:cNvSpPr>
            <a:spLocks noChangeShapeType="1"/>
          </p:cNvSpPr>
          <p:nvPr/>
        </p:nvSpPr>
        <p:spPr bwMode="auto">
          <a:xfrm>
            <a:off x="5562600" y="48831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37" name="Line 45"/>
          <p:cNvSpPr>
            <a:spLocks noChangeShapeType="1"/>
          </p:cNvSpPr>
          <p:nvPr/>
        </p:nvSpPr>
        <p:spPr bwMode="auto">
          <a:xfrm flipV="1">
            <a:off x="6553200" y="47307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38" name="Line 46"/>
          <p:cNvSpPr>
            <a:spLocks noChangeShapeType="1"/>
          </p:cNvSpPr>
          <p:nvPr/>
        </p:nvSpPr>
        <p:spPr bwMode="auto">
          <a:xfrm>
            <a:off x="5562600" y="52641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39" name="Line 47"/>
          <p:cNvSpPr>
            <a:spLocks noChangeShapeType="1"/>
          </p:cNvSpPr>
          <p:nvPr/>
        </p:nvSpPr>
        <p:spPr bwMode="auto">
          <a:xfrm flipV="1">
            <a:off x="6553200" y="51117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42" name="Rectangle 50"/>
          <p:cNvSpPr>
            <a:spLocks noChangeArrowheads="1"/>
          </p:cNvSpPr>
          <p:nvPr/>
        </p:nvSpPr>
        <p:spPr bwMode="auto">
          <a:xfrm>
            <a:off x="3124200" y="4121150"/>
            <a:ext cx="990600" cy="1905000"/>
          </a:xfrm>
          <a:prstGeom prst="rect">
            <a:avLst/>
          </a:prstGeom>
          <a:solidFill>
            <a:srgbClr val="96969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69696"/>
            </a:extrusionClr>
            <a:contourClr>
              <a:srgbClr val="96969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43" name="Line 51"/>
          <p:cNvSpPr>
            <a:spLocks noChangeShapeType="1"/>
          </p:cNvSpPr>
          <p:nvPr/>
        </p:nvSpPr>
        <p:spPr bwMode="auto">
          <a:xfrm>
            <a:off x="3124200" y="56451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44" name="Line 52"/>
          <p:cNvSpPr>
            <a:spLocks noChangeShapeType="1"/>
          </p:cNvSpPr>
          <p:nvPr/>
        </p:nvSpPr>
        <p:spPr bwMode="auto">
          <a:xfrm flipV="1">
            <a:off x="4114800" y="54927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45" name="Line 53"/>
          <p:cNvSpPr>
            <a:spLocks noChangeShapeType="1"/>
          </p:cNvSpPr>
          <p:nvPr/>
        </p:nvSpPr>
        <p:spPr bwMode="auto">
          <a:xfrm>
            <a:off x="3124200" y="45021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46" name="Line 54"/>
          <p:cNvSpPr>
            <a:spLocks noChangeShapeType="1"/>
          </p:cNvSpPr>
          <p:nvPr/>
        </p:nvSpPr>
        <p:spPr bwMode="auto">
          <a:xfrm flipV="1">
            <a:off x="4114800" y="43497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47" name="Line 55"/>
          <p:cNvSpPr>
            <a:spLocks noChangeShapeType="1"/>
          </p:cNvSpPr>
          <p:nvPr/>
        </p:nvSpPr>
        <p:spPr bwMode="auto">
          <a:xfrm>
            <a:off x="3124200" y="48831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48" name="Line 56"/>
          <p:cNvSpPr>
            <a:spLocks noChangeShapeType="1"/>
          </p:cNvSpPr>
          <p:nvPr/>
        </p:nvSpPr>
        <p:spPr bwMode="auto">
          <a:xfrm flipV="1">
            <a:off x="4114800" y="47307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49" name="Line 57"/>
          <p:cNvSpPr>
            <a:spLocks noChangeShapeType="1"/>
          </p:cNvSpPr>
          <p:nvPr/>
        </p:nvSpPr>
        <p:spPr bwMode="auto">
          <a:xfrm>
            <a:off x="3124200" y="526415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50" name="Line 58"/>
          <p:cNvSpPr>
            <a:spLocks noChangeShapeType="1"/>
          </p:cNvSpPr>
          <p:nvPr/>
        </p:nvSpPr>
        <p:spPr bwMode="auto">
          <a:xfrm flipV="1">
            <a:off x="4114800" y="51117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62" name="Text Box 70"/>
          <p:cNvSpPr txBox="1">
            <a:spLocks noChangeArrowheads="1"/>
          </p:cNvSpPr>
          <p:nvPr/>
        </p:nvSpPr>
        <p:spPr bwMode="auto">
          <a:xfrm>
            <a:off x="5562601" y="3130551"/>
            <a:ext cx="11541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0000FF"/>
                </a:solidFill>
                <a:latin typeface="Times New Roman" panose="02020603050405020304" pitchFamily="18" charset="0"/>
                <a:ea typeface="+mn-ea"/>
                <a:cs typeface="Times New Roman" panose="02020603050405020304" pitchFamily="18" charset="0"/>
              </a:rPr>
              <a:t>c </a:t>
            </a:r>
            <a:r>
              <a:rPr lang="zh-CN" altLang="en-US" sz="2800">
                <a:solidFill>
                  <a:srgbClr val="0000FF"/>
                </a:solidFill>
                <a:latin typeface="Times New Roman" panose="02020603050405020304" pitchFamily="18" charset="0"/>
                <a:ea typeface="+mn-ea"/>
                <a:cs typeface="Times New Roman" panose="02020603050405020304" pitchFamily="18" charset="0"/>
              </a:rPr>
              <a:t>退栈</a:t>
            </a:r>
            <a:endParaRPr lang="zh-CN" altLang="en-US">
              <a:latin typeface="Times New Roman" panose="02020603050405020304" pitchFamily="18" charset="0"/>
              <a:ea typeface="+mn-ea"/>
              <a:cs typeface="Times New Roman" panose="02020603050405020304" pitchFamily="18" charset="0"/>
            </a:endParaRPr>
          </a:p>
        </p:txBody>
      </p:sp>
      <p:sp>
        <p:nvSpPr>
          <p:cNvPr id="110663" name="Text Box 71"/>
          <p:cNvSpPr txBox="1">
            <a:spLocks noChangeArrowheads="1"/>
          </p:cNvSpPr>
          <p:nvPr/>
        </p:nvSpPr>
        <p:spPr bwMode="auto">
          <a:xfrm>
            <a:off x="7981950" y="3144839"/>
            <a:ext cx="11747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0000FF"/>
                </a:solidFill>
                <a:latin typeface="Times New Roman" panose="02020603050405020304" pitchFamily="18" charset="0"/>
                <a:ea typeface="+mn-ea"/>
                <a:cs typeface="Times New Roman" panose="02020603050405020304" pitchFamily="18" charset="0"/>
              </a:rPr>
              <a:t>b </a:t>
            </a:r>
            <a:r>
              <a:rPr lang="zh-CN" altLang="en-US" sz="2800">
                <a:solidFill>
                  <a:srgbClr val="0000FF"/>
                </a:solidFill>
                <a:latin typeface="Times New Roman" panose="02020603050405020304" pitchFamily="18" charset="0"/>
                <a:ea typeface="+mn-ea"/>
                <a:cs typeface="Times New Roman" panose="02020603050405020304" pitchFamily="18" charset="0"/>
              </a:rPr>
              <a:t>退栈</a:t>
            </a:r>
            <a:endParaRPr lang="zh-CN" altLang="en-US">
              <a:latin typeface="Times New Roman" panose="02020603050405020304" pitchFamily="18" charset="0"/>
              <a:ea typeface="+mn-ea"/>
              <a:cs typeface="Times New Roman" panose="02020603050405020304" pitchFamily="18" charset="0"/>
            </a:endParaRPr>
          </a:p>
        </p:txBody>
      </p:sp>
      <p:sp>
        <p:nvSpPr>
          <p:cNvPr id="110665" name="Text Box 73"/>
          <p:cNvSpPr txBox="1">
            <a:spLocks noChangeArrowheads="1"/>
          </p:cNvSpPr>
          <p:nvPr/>
        </p:nvSpPr>
        <p:spPr bwMode="auto">
          <a:xfrm>
            <a:off x="8324851" y="2611439"/>
            <a:ext cx="3651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FFFFCC"/>
                </a:solidFill>
                <a:latin typeface="Times New Roman" panose="02020603050405020304" pitchFamily="18" charset="0"/>
                <a:ea typeface="+mn-ea"/>
                <a:cs typeface="Times New Roman" panose="02020603050405020304" pitchFamily="18" charset="0"/>
              </a:rPr>
              <a:t>a</a:t>
            </a:r>
            <a:endParaRPr lang="en-US" altLang="zh-CN">
              <a:latin typeface="Times New Roman" panose="02020603050405020304" pitchFamily="18" charset="0"/>
              <a:ea typeface="+mn-ea"/>
              <a:cs typeface="Times New Roman" panose="02020603050405020304" pitchFamily="18" charset="0"/>
            </a:endParaRPr>
          </a:p>
        </p:txBody>
      </p:sp>
      <p:sp>
        <p:nvSpPr>
          <p:cNvPr id="110666" name="Text Box 74"/>
          <p:cNvSpPr txBox="1">
            <a:spLocks noChangeArrowheads="1"/>
          </p:cNvSpPr>
          <p:nvPr/>
        </p:nvSpPr>
        <p:spPr bwMode="auto">
          <a:xfrm>
            <a:off x="8324851" y="2306639"/>
            <a:ext cx="3651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FFFFCC"/>
                </a:solidFill>
                <a:latin typeface="Times New Roman" panose="02020603050405020304" pitchFamily="18" charset="0"/>
                <a:ea typeface="+mn-ea"/>
                <a:cs typeface="Times New Roman" panose="02020603050405020304" pitchFamily="18" charset="0"/>
              </a:rPr>
              <a:t>b</a:t>
            </a:r>
            <a:endParaRPr lang="en-US" altLang="zh-CN">
              <a:latin typeface="Times New Roman" panose="02020603050405020304" pitchFamily="18" charset="0"/>
              <a:ea typeface="+mn-ea"/>
              <a:cs typeface="Times New Roman" panose="02020603050405020304" pitchFamily="18" charset="0"/>
            </a:endParaRPr>
          </a:p>
        </p:txBody>
      </p:sp>
      <p:sp>
        <p:nvSpPr>
          <p:cNvPr id="110667" name="Text Box 75"/>
          <p:cNvSpPr txBox="1">
            <a:spLocks noChangeArrowheads="1"/>
          </p:cNvSpPr>
          <p:nvPr/>
        </p:nvSpPr>
        <p:spPr bwMode="auto">
          <a:xfrm>
            <a:off x="3448051" y="5492751"/>
            <a:ext cx="3651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FFFFCC"/>
                </a:solidFill>
                <a:latin typeface="Times New Roman" panose="02020603050405020304" pitchFamily="18" charset="0"/>
                <a:ea typeface="+mn-ea"/>
                <a:cs typeface="Times New Roman" panose="02020603050405020304" pitchFamily="18" charset="0"/>
              </a:rPr>
              <a:t>a</a:t>
            </a:r>
            <a:endParaRPr lang="en-US" altLang="zh-CN">
              <a:latin typeface="Times New Roman" panose="02020603050405020304" pitchFamily="18" charset="0"/>
              <a:ea typeface="+mn-ea"/>
              <a:cs typeface="Times New Roman" panose="02020603050405020304" pitchFamily="18" charset="0"/>
            </a:endParaRPr>
          </a:p>
        </p:txBody>
      </p:sp>
      <p:sp>
        <p:nvSpPr>
          <p:cNvPr id="110673" name="Text Box 81"/>
          <p:cNvSpPr txBox="1">
            <a:spLocks noChangeArrowheads="1"/>
          </p:cNvSpPr>
          <p:nvPr/>
        </p:nvSpPr>
        <p:spPr bwMode="auto">
          <a:xfrm>
            <a:off x="3048000" y="6026151"/>
            <a:ext cx="11747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0000FF"/>
                </a:solidFill>
                <a:latin typeface="Times New Roman" panose="02020603050405020304" pitchFamily="18" charset="0"/>
                <a:ea typeface="+mn-ea"/>
                <a:cs typeface="Times New Roman" panose="02020603050405020304" pitchFamily="18" charset="0"/>
              </a:rPr>
              <a:t>a </a:t>
            </a:r>
            <a:r>
              <a:rPr lang="zh-CN" altLang="en-US" sz="2800">
                <a:solidFill>
                  <a:srgbClr val="0000FF"/>
                </a:solidFill>
                <a:latin typeface="Times New Roman" panose="02020603050405020304" pitchFamily="18" charset="0"/>
                <a:ea typeface="+mn-ea"/>
                <a:cs typeface="Times New Roman" panose="02020603050405020304" pitchFamily="18" charset="0"/>
              </a:rPr>
              <a:t>退栈</a:t>
            </a:r>
            <a:endParaRPr lang="zh-CN" altLang="en-US">
              <a:latin typeface="Times New Roman" panose="02020603050405020304" pitchFamily="18" charset="0"/>
              <a:ea typeface="+mn-ea"/>
              <a:cs typeface="Times New Roman" panose="02020603050405020304" pitchFamily="18" charset="0"/>
            </a:endParaRPr>
          </a:p>
        </p:txBody>
      </p:sp>
      <p:sp>
        <p:nvSpPr>
          <p:cNvPr id="110679" name="Text Box 87"/>
          <p:cNvSpPr txBox="1">
            <a:spLocks noChangeArrowheads="1"/>
          </p:cNvSpPr>
          <p:nvPr/>
        </p:nvSpPr>
        <p:spPr bwMode="auto">
          <a:xfrm>
            <a:off x="5654676" y="6003926"/>
            <a:ext cx="8985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zh-CN" altLang="en-US" sz="2800">
                <a:solidFill>
                  <a:srgbClr val="0000FF"/>
                </a:solidFill>
                <a:latin typeface="Times New Roman" panose="02020603050405020304" pitchFamily="18" charset="0"/>
                <a:ea typeface="+mn-ea"/>
                <a:cs typeface="Times New Roman" panose="02020603050405020304" pitchFamily="18" charset="0"/>
              </a:rPr>
              <a:t>空栈</a:t>
            </a:r>
            <a:endParaRPr lang="zh-CN" altLang="en-US">
              <a:latin typeface="Times New Roman" panose="02020603050405020304" pitchFamily="18" charset="0"/>
              <a:ea typeface="+mn-ea"/>
              <a:cs typeface="Times New Roman" panose="02020603050405020304" pitchFamily="18" charset="0"/>
            </a:endParaRPr>
          </a:p>
        </p:txBody>
      </p:sp>
      <p:sp>
        <p:nvSpPr>
          <p:cNvPr id="110689" name="Text Box 97"/>
          <p:cNvSpPr txBox="1">
            <a:spLocks noChangeArrowheads="1"/>
          </p:cNvSpPr>
          <p:nvPr/>
        </p:nvSpPr>
        <p:spPr bwMode="auto">
          <a:xfrm>
            <a:off x="2209801" y="1849439"/>
            <a:ext cx="6842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rgbClr val="FF3300"/>
                </a:solidFill>
                <a:latin typeface="Times New Roman" panose="02020603050405020304" pitchFamily="18" charset="0"/>
                <a:ea typeface="+mn-ea"/>
                <a:cs typeface="Times New Roman" panose="02020603050405020304" pitchFamily="18" charset="0"/>
              </a:rPr>
              <a:t>top</a:t>
            </a:r>
            <a:endParaRPr lang="en-US" altLang="zh-CN" dirty="0">
              <a:solidFill>
                <a:srgbClr val="FF3300"/>
              </a:solidFill>
              <a:latin typeface="Times New Roman" panose="02020603050405020304" pitchFamily="18" charset="0"/>
              <a:ea typeface="+mn-ea"/>
              <a:cs typeface="Times New Roman" panose="02020603050405020304" pitchFamily="18" charset="0"/>
            </a:endParaRPr>
          </a:p>
        </p:txBody>
      </p:sp>
      <p:sp>
        <p:nvSpPr>
          <p:cNvPr id="110690" name="Line 98"/>
          <p:cNvSpPr>
            <a:spLocks noChangeShapeType="1"/>
          </p:cNvSpPr>
          <p:nvPr/>
        </p:nvSpPr>
        <p:spPr bwMode="auto">
          <a:xfrm>
            <a:off x="2835275" y="2163763"/>
            <a:ext cx="304800" cy="0"/>
          </a:xfrm>
          <a:prstGeom prst="line">
            <a:avLst/>
          </a:prstGeom>
          <a:noFill/>
          <a:ln w="38100">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91" name="Text Box 99"/>
          <p:cNvSpPr txBox="1">
            <a:spLocks noChangeArrowheads="1"/>
          </p:cNvSpPr>
          <p:nvPr/>
        </p:nvSpPr>
        <p:spPr bwMode="auto">
          <a:xfrm>
            <a:off x="3465514" y="2611439"/>
            <a:ext cx="3651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FFFFCC"/>
                </a:solidFill>
                <a:latin typeface="Times New Roman" panose="02020603050405020304" pitchFamily="18" charset="0"/>
                <a:ea typeface="+mn-ea"/>
                <a:cs typeface="Times New Roman" panose="02020603050405020304" pitchFamily="18" charset="0"/>
              </a:rPr>
              <a:t>a</a:t>
            </a:r>
            <a:endParaRPr lang="en-US" altLang="zh-CN">
              <a:latin typeface="Times New Roman" panose="02020603050405020304" pitchFamily="18" charset="0"/>
              <a:ea typeface="+mn-ea"/>
              <a:cs typeface="Times New Roman" panose="02020603050405020304" pitchFamily="18" charset="0"/>
            </a:endParaRPr>
          </a:p>
        </p:txBody>
      </p:sp>
      <p:sp>
        <p:nvSpPr>
          <p:cNvPr id="110692" name="Text Box 100"/>
          <p:cNvSpPr txBox="1">
            <a:spLocks noChangeArrowheads="1"/>
          </p:cNvSpPr>
          <p:nvPr/>
        </p:nvSpPr>
        <p:spPr bwMode="auto">
          <a:xfrm>
            <a:off x="3465514" y="2306639"/>
            <a:ext cx="3651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FFFFCC"/>
                </a:solidFill>
                <a:latin typeface="Times New Roman" panose="02020603050405020304" pitchFamily="18" charset="0"/>
                <a:ea typeface="+mn-ea"/>
                <a:cs typeface="Times New Roman" panose="02020603050405020304" pitchFamily="18" charset="0"/>
              </a:rPr>
              <a:t>b</a:t>
            </a:r>
            <a:endParaRPr lang="en-US" altLang="zh-CN">
              <a:latin typeface="Times New Roman" panose="02020603050405020304" pitchFamily="18" charset="0"/>
              <a:ea typeface="+mn-ea"/>
              <a:cs typeface="Times New Roman" panose="02020603050405020304" pitchFamily="18" charset="0"/>
            </a:endParaRPr>
          </a:p>
        </p:txBody>
      </p:sp>
      <p:sp>
        <p:nvSpPr>
          <p:cNvPr id="110693" name="Text Box 101"/>
          <p:cNvSpPr txBox="1">
            <a:spLocks noChangeArrowheads="1"/>
          </p:cNvSpPr>
          <p:nvPr/>
        </p:nvSpPr>
        <p:spPr bwMode="auto">
          <a:xfrm>
            <a:off x="3446464" y="1544639"/>
            <a:ext cx="3651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FFFFCC"/>
                </a:solidFill>
                <a:latin typeface="Times New Roman" panose="02020603050405020304" pitchFamily="18" charset="0"/>
                <a:ea typeface="+mn-ea"/>
                <a:cs typeface="Times New Roman" panose="02020603050405020304" pitchFamily="18" charset="0"/>
              </a:rPr>
              <a:t>d</a:t>
            </a:r>
            <a:endParaRPr lang="en-US" altLang="zh-CN">
              <a:latin typeface="Times New Roman" panose="02020603050405020304" pitchFamily="18" charset="0"/>
              <a:ea typeface="+mn-ea"/>
              <a:cs typeface="Times New Roman" panose="02020603050405020304" pitchFamily="18" charset="0"/>
            </a:endParaRPr>
          </a:p>
        </p:txBody>
      </p:sp>
      <p:sp>
        <p:nvSpPr>
          <p:cNvPr id="110695" name="Text Box 103"/>
          <p:cNvSpPr txBox="1">
            <a:spLocks noChangeArrowheads="1"/>
          </p:cNvSpPr>
          <p:nvPr/>
        </p:nvSpPr>
        <p:spPr bwMode="auto">
          <a:xfrm>
            <a:off x="3048000" y="3130551"/>
            <a:ext cx="11747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0000FF"/>
                </a:solidFill>
                <a:latin typeface="Times New Roman" panose="02020603050405020304" pitchFamily="18" charset="0"/>
                <a:ea typeface="+mn-ea"/>
                <a:cs typeface="Times New Roman" panose="02020603050405020304" pitchFamily="18" charset="0"/>
              </a:rPr>
              <a:t>d </a:t>
            </a:r>
            <a:r>
              <a:rPr lang="zh-CN" altLang="en-US" sz="2800">
                <a:solidFill>
                  <a:srgbClr val="0000FF"/>
                </a:solidFill>
                <a:latin typeface="Times New Roman" panose="02020603050405020304" pitchFamily="18" charset="0"/>
                <a:ea typeface="+mn-ea"/>
                <a:cs typeface="Times New Roman" panose="02020603050405020304" pitchFamily="18" charset="0"/>
              </a:rPr>
              <a:t>退栈</a:t>
            </a:r>
            <a:endParaRPr lang="zh-CN" altLang="en-US">
              <a:latin typeface="Times New Roman" panose="02020603050405020304" pitchFamily="18" charset="0"/>
              <a:ea typeface="+mn-ea"/>
              <a:cs typeface="Times New Roman" panose="02020603050405020304" pitchFamily="18" charset="0"/>
            </a:endParaRPr>
          </a:p>
        </p:txBody>
      </p:sp>
      <p:sp>
        <p:nvSpPr>
          <p:cNvPr id="110696" name="Text Box 104"/>
          <p:cNvSpPr txBox="1">
            <a:spLocks noChangeArrowheads="1"/>
          </p:cNvSpPr>
          <p:nvPr/>
        </p:nvSpPr>
        <p:spPr bwMode="auto">
          <a:xfrm>
            <a:off x="3444875" y="1863726"/>
            <a:ext cx="3429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FFFFCC"/>
                </a:solidFill>
                <a:latin typeface="Times New Roman" panose="02020603050405020304" pitchFamily="18" charset="0"/>
                <a:ea typeface="+mn-ea"/>
                <a:cs typeface="Times New Roman" panose="02020603050405020304" pitchFamily="18" charset="0"/>
              </a:rPr>
              <a:t>c</a:t>
            </a:r>
            <a:endParaRPr lang="en-US" altLang="zh-CN">
              <a:latin typeface="Times New Roman" panose="02020603050405020304" pitchFamily="18" charset="0"/>
              <a:ea typeface="+mn-ea"/>
              <a:cs typeface="Times New Roman" panose="02020603050405020304" pitchFamily="18" charset="0"/>
            </a:endParaRPr>
          </a:p>
        </p:txBody>
      </p:sp>
      <p:sp>
        <p:nvSpPr>
          <p:cNvPr id="110697" name="Line 105"/>
          <p:cNvSpPr>
            <a:spLocks noChangeShapeType="1"/>
          </p:cNvSpPr>
          <p:nvPr/>
        </p:nvSpPr>
        <p:spPr bwMode="auto">
          <a:xfrm flipV="1">
            <a:off x="2911475" y="1773238"/>
            <a:ext cx="0" cy="304800"/>
          </a:xfrm>
          <a:prstGeom prst="line">
            <a:avLst/>
          </a:prstGeom>
          <a:noFill/>
          <a:ln w="28575">
            <a:solidFill>
              <a:srgbClr val="FF6600"/>
            </a:solidFill>
            <a:round/>
            <a:headEnd type="triangl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698" name="Text Box 106"/>
          <p:cNvSpPr txBox="1">
            <a:spLocks noChangeArrowheads="1"/>
          </p:cNvSpPr>
          <p:nvPr/>
        </p:nvSpPr>
        <p:spPr bwMode="auto">
          <a:xfrm>
            <a:off x="4630738" y="2230439"/>
            <a:ext cx="68421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FF3300"/>
                </a:solidFill>
                <a:latin typeface="Times New Roman" panose="02020603050405020304" pitchFamily="18" charset="0"/>
                <a:ea typeface="+mn-ea"/>
                <a:cs typeface="Times New Roman" panose="02020603050405020304" pitchFamily="18" charset="0"/>
              </a:rPr>
              <a:t>top</a:t>
            </a:r>
            <a:endParaRPr lang="en-US" altLang="zh-CN">
              <a:solidFill>
                <a:srgbClr val="FF3300"/>
              </a:solidFill>
              <a:latin typeface="Times New Roman" panose="02020603050405020304" pitchFamily="18" charset="0"/>
              <a:ea typeface="+mn-ea"/>
              <a:cs typeface="Times New Roman" panose="02020603050405020304" pitchFamily="18" charset="0"/>
            </a:endParaRPr>
          </a:p>
        </p:txBody>
      </p:sp>
      <p:sp>
        <p:nvSpPr>
          <p:cNvPr id="110699" name="Line 107"/>
          <p:cNvSpPr>
            <a:spLocks noChangeShapeType="1"/>
          </p:cNvSpPr>
          <p:nvPr/>
        </p:nvSpPr>
        <p:spPr bwMode="auto">
          <a:xfrm>
            <a:off x="5256213" y="2544763"/>
            <a:ext cx="304800" cy="0"/>
          </a:xfrm>
          <a:prstGeom prst="line">
            <a:avLst/>
          </a:prstGeom>
          <a:noFill/>
          <a:ln w="38100">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700" name="Text Box 108"/>
          <p:cNvSpPr txBox="1">
            <a:spLocks noChangeArrowheads="1"/>
          </p:cNvSpPr>
          <p:nvPr/>
        </p:nvSpPr>
        <p:spPr bwMode="auto">
          <a:xfrm>
            <a:off x="5886451" y="2611439"/>
            <a:ext cx="3651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FFFFCC"/>
                </a:solidFill>
                <a:latin typeface="Times New Roman" panose="02020603050405020304" pitchFamily="18" charset="0"/>
                <a:ea typeface="+mn-ea"/>
                <a:cs typeface="Times New Roman" panose="02020603050405020304" pitchFamily="18" charset="0"/>
              </a:rPr>
              <a:t>a</a:t>
            </a:r>
            <a:endParaRPr lang="en-US" altLang="zh-CN">
              <a:latin typeface="Times New Roman" panose="02020603050405020304" pitchFamily="18" charset="0"/>
              <a:ea typeface="+mn-ea"/>
              <a:cs typeface="Times New Roman" panose="02020603050405020304" pitchFamily="18" charset="0"/>
            </a:endParaRPr>
          </a:p>
        </p:txBody>
      </p:sp>
      <p:sp>
        <p:nvSpPr>
          <p:cNvPr id="110701" name="Text Box 109"/>
          <p:cNvSpPr txBox="1">
            <a:spLocks noChangeArrowheads="1"/>
          </p:cNvSpPr>
          <p:nvPr/>
        </p:nvSpPr>
        <p:spPr bwMode="auto">
          <a:xfrm>
            <a:off x="5886451" y="2306639"/>
            <a:ext cx="3651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FFFFCC"/>
                </a:solidFill>
                <a:latin typeface="Times New Roman" panose="02020603050405020304" pitchFamily="18" charset="0"/>
                <a:ea typeface="+mn-ea"/>
                <a:cs typeface="Times New Roman" panose="02020603050405020304" pitchFamily="18" charset="0"/>
              </a:rPr>
              <a:t>b</a:t>
            </a:r>
            <a:endParaRPr lang="en-US" altLang="zh-CN">
              <a:latin typeface="Times New Roman" panose="02020603050405020304" pitchFamily="18" charset="0"/>
              <a:ea typeface="+mn-ea"/>
              <a:cs typeface="Times New Roman" panose="02020603050405020304" pitchFamily="18" charset="0"/>
            </a:endParaRPr>
          </a:p>
        </p:txBody>
      </p:sp>
      <p:sp>
        <p:nvSpPr>
          <p:cNvPr id="110702" name="Text Box 110"/>
          <p:cNvSpPr txBox="1">
            <a:spLocks noChangeArrowheads="1"/>
          </p:cNvSpPr>
          <p:nvPr/>
        </p:nvSpPr>
        <p:spPr bwMode="auto">
          <a:xfrm>
            <a:off x="5865813" y="1863726"/>
            <a:ext cx="3429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FFFFCC"/>
                </a:solidFill>
                <a:latin typeface="Times New Roman" panose="02020603050405020304" pitchFamily="18" charset="0"/>
                <a:ea typeface="+mn-ea"/>
                <a:cs typeface="Times New Roman" panose="02020603050405020304" pitchFamily="18" charset="0"/>
              </a:rPr>
              <a:t>c</a:t>
            </a:r>
            <a:endParaRPr lang="en-US" altLang="zh-CN">
              <a:latin typeface="Times New Roman" panose="02020603050405020304" pitchFamily="18" charset="0"/>
              <a:ea typeface="+mn-ea"/>
              <a:cs typeface="Times New Roman" panose="02020603050405020304" pitchFamily="18" charset="0"/>
            </a:endParaRPr>
          </a:p>
        </p:txBody>
      </p:sp>
      <p:sp>
        <p:nvSpPr>
          <p:cNvPr id="110703" name="Line 111"/>
          <p:cNvSpPr>
            <a:spLocks noChangeShapeType="1"/>
          </p:cNvSpPr>
          <p:nvPr/>
        </p:nvSpPr>
        <p:spPr bwMode="auto">
          <a:xfrm flipV="1">
            <a:off x="5332413" y="2154238"/>
            <a:ext cx="0" cy="304800"/>
          </a:xfrm>
          <a:prstGeom prst="line">
            <a:avLst/>
          </a:prstGeom>
          <a:noFill/>
          <a:ln w="28575">
            <a:solidFill>
              <a:srgbClr val="FF6600"/>
            </a:solidFill>
            <a:round/>
            <a:headEnd type="triangl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704" name="Text Box 112"/>
          <p:cNvSpPr txBox="1">
            <a:spLocks noChangeArrowheads="1"/>
          </p:cNvSpPr>
          <p:nvPr/>
        </p:nvSpPr>
        <p:spPr bwMode="auto">
          <a:xfrm>
            <a:off x="7086601" y="2611439"/>
            <a:ext cx="6842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FF3300"/>
                </a:solidFill>
                <a:latin typeface="Times New Roman" panose="02020603050405020304" pitchFamily="18" charset="0"/>
                <a:ea typeface="+mn-ea"/>
                <a:cs typeface="Times New Roman" panose="02020603050405020304" pitchFamily="18" charset="0"/>
              </a:rPr>
              <a:t>top</a:t>
            </a:r>
            <a:endParaRPr lang="en-US" altLang="zh-CN">
              <a:solidFill>
                <a:srgbClr val="FF3300"/>
              </a:solidFill>
              <a:latin typeface="Times New Roman" panose="02020603050405020304" pitchFamily="18" charset="0"/>
              <a:ea typeface="+mn-ea"/>
              <a:cs typeface="Times New Roman" panose="02020603050405020304" pitchFamily="18" charset="0"/>
            </a:endParaRPr>
          </a:p>
        </p:txBody>
      </p:sp>
      <p:sp>
        <p:nvSpPr>
          <p:cNvPr id="110705" name="Line 113"/>
          <p:cNvSpPr>
            <a:spLocks noChangeShapeType="1"/>
          </p:cNvSpPr>
          <p:nvPr/>
        </p:nvSpPr>
        <p:spPr bwMode="auto">
          <a:xfrm>
            <a:off x="7712075" y="2925763"/>
            <a:ext cx="304800" cy="0"/>
          </a:xfrm>
          <a:prstGeom prst="line">
            <a:avLst/>
          </a:prstGeom>
          <a:noFill/>
          <a:ln w="38100">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706" name="Line 114"/>
          <p:cNvSpPr>
            <a:spLocks noChangeShapeType="1"/>
          </p:cNvSpPr>
          <p:nvPr/>
        </p:nvSpPr>
        <p:spPr bwMode="auto">
          <a:xfrm flipV="1">
            <a:off x="7788275" y="2535238"/>
            <a:ext cx="0" cy="304800"/>
          </a:xfrm>
          <a:prstGeom prst="line">
            <a:avLst/>
          </a:prstGeom>
          <a:noFill/>
          <a:ln w="28575">
            <a:solidFill>
              <a:srgbClr val="FF6600"/>
            </a:solidFill>
            <a:round/>
            <a:headEnd type="triangl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707" name="Text Box 115"/>
          <p:cNvSpPr txBox="1">
            <a:spLocks noChangeArrowheads="1"/>
          </p:cNvSpPr>
          <p:nvPr/>
        </p:nvSpPr>
        <p:spPr bwMode="auto">
          <a:xfrm>
            <a:off x="2209801" y="5949951"/>
            <a:ext cx="6842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FF3300"/>
                </a:solidFill>
                <a:latin typeface="Times New Roman" panose="02020603050405020304" pitchFamily="18" charset="0"/>
                <a:ea typeface="+mn-ea"/>
                <a:cs typeface="Times New Roman" panose="02020603050405020304" pitchFamily="18" charset="0"/>
              </a:rPr>
              <a:t>top</a:t>
            </a:r>
            <a:endParaRPr lang="en-US" altLang="zh-CN">
              <a:solidFill>
                <a:srgbClr val="FF3300"/>
              </a:solidFill>
              <a:latin typeface="Times New Roman" panose="02020603050405020304" pitchFamily="18" charset="0"/>
              <a:ea typeface="+mn-ea"/>
              <a:cs typeface="Times New Roman" panose="02020603050405020304" pitchFamily="18" charset="0"/>
            </a:endParaRPr>
          </a:p>
        </p:txBody>
      </p:sp>
      <p:sp>
        <p:nvSpPr>
          <p:cNvPr id="110708" name="Line 116"/>
          <p:cNvSpPr>
            <a:spLocks noChangeShapeType="1"/>
          </p:cNvSpPr>
          <p:nvPr/>
        </p:nvSpPr>
        <p:spPr bwMode="auto">
          <a:xfrm>
            <a:off x="2835275" y="6264275"/>
            <a:ext cx="304800" cy="0"/>
          </a:xfrm>
          <a:prstGeom prst="line">
            <a:avLst/>
          </a:prstGeom>
          <a:noFill/>
          <a:ln w="38100">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0709" name="Line 117"/>
          <p:cNvSpPr>
            <a:spLocks noChangeShapeType="1"/>
          </p:cNvSpPr>
          <p:nvPr/>
        </p:nvSpPr>
        <p:spPr bwMode="auto">
          <a:xfrm flipV="1">
            <a:off x="2911475" y="5873750"/>
            <a:ext cx="0" cy="304800"/>
          </a:xfrm>
          <a:prstGeom prst="line">
            <a:avLst/>
          </a:prstGeom>
          <a:noFill/>
          <a:ln w="28575">
            <a:solidFill>
              <a:srgbClr val="FF6600"/>
            </a:solidFill>
            <a:round/>
            <a:headEnd type="triangl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2" name="标题 1"/>
          <p:cNvSpPr>
            <a:spLocks noGrp="1"/>
          </p:cNvSpPr>
          <p:nvPr>
            <p:ph type="title"/>
          </p:nvPr>
        </p:nvSpPr>
        <p:spPr/>
        <p:txBody>
          <a:bodyPr>
            <a:normAutofit fontScale="90000"/>
          </a:bodyPr>
          <a:lstStyle/>
          <a:p>
            <a:endParaRPr lang="zh-CN" altLang="en-US"/>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1992314" y="981075"/>
            <a:ext cx="8066087" cy="578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nSpc>
                <a:spcPct val="105000"/>
              </a:lnSpc>
              <a:spcBef>
                <a:spcPct val="0"/>
              </a:spcBef>
              <a:buClrTx/>
              <a:buSzTx/>
              <a:buFontTx/>
              <a:buNone/>
            </a:pPr>
            <a:r>
              <a:rPr lang="en-US" altLang="zh-CN" sz="1800">
                <a:ea typeface="隶书" panose="02010509060101010101" pitchFamily="49" charset="-122"/>
              </a:rPr>
              <a:t>#include &lt;assert.h&gt;</a:t>
            </a:r>
          </a:p>
          <a:p>
            <a:pPr>
              <a:lnSpc>
                <a:spcPct val="105000"/>
              </a:lnSpc>
              <a:spcBef>
                <a:spcPct val="0"/>
              </a:spcBef>
              <a:buClrTx/>
              <a:buSzTx/>
              <a:buFontTx/>
              <a:buNone/>
            </a:pPr>
            <a:r>
              <a:rPr lang="en-US" altLang="zh-CN" sz="1800">
                <a:ea typeface="隶书" panose="02010509060101010101" pitchFamily="49" charset="-122"/>
              </a:rPr>
              <a:t>#include &lt;iostream.h&gt;</a:t>
            </a:r>
          </a:p>
          <a:p>
            <a:pPr>
              <a:lnSpc>
                <a:spcPct val="105000"/>
              </a:lnSpc>
              <a:spcBef>
                <a:spcPct val="0"/>
              </a:spcBef>
              <a:buClrTx/>
              <a:buSzTx/>
              <a:buFontTx/>
              <a:buNone/>
            </a:pPr>
            <a:r>
              <a:rPr lang="en-US" altLang="zh-CN" sz="1800">
                <a:ea typeface="隶书" panose="02010509060101010101" pitchFamily="49" charset="-122"/>
              </a:rPr>
              <a:t>#include “stack.h”</a:t>
            </a:r>
          </a:p>
          <a:p>
            <a:pPr>
              <a:lnSpc>
                <a:spcPct val="105000"/>
              </a:lnSpc>
              <a:spcBef>
                <a:spcPct val="0"/>
              </a:spcBef>
              <a:buClrTx/>
              <a:buSzTx/>
              <a:buFontTx/>
              <a:buNone/>
            </a:pPr>
            <a:r>
              <a:rPr lang="en-US" altLang="zh-CN" sz="1800">
                <a:ea typeface="隶书" panose="02010509060101010101" pitchFamily="49" charset="-122"/>
              </a:rPr>
              <a:t>const int stackIncrement=20;</a:t>
            </a:r>
          </a:p>
          <a:p>
            <a:pPr>
              <a:lnSpc>
                <a:spcPct val="105000"/>
              </a:lnSpc>
              <a:spcBef>
                <a:spcPct val="0"/>
              </a:spcBef>
              <a:buClrTx/>
              <a:buSzTx/>
              <a:buFontTx/>
              <a:buNone/>
            </a:pPr>
            <a:r>
              <a:rPr lang="en-US" altLang="zh-CN" sz="1800">
                <a:ea typeface="隶书" panose="02010509060101010101" pitchFamily="49" charset="-122"/>
              </a:rPr>
              <a:t>template &lt;class T&gt;</a:t>
            </a:r>
          </a:p>
          <a:p>
            <a:pPr>
              <a:lnSpc>
                <a:spcPct val="105000"/>
              </a:lnSpc>
              <a:spcBef>
                <a:spcPct val="0"/>
              </a:spcBef>
              <a:buClrTx/>
              <a:buSzTx/>
              <a:buFontTx/>
              <a:buNone/>
            </a:pPr>
            <a:r>
              <a:rPr lang="en-US" altLang="zh-CN" sz="1800">
                <a:ea typeface="隶书" panose="02010509060101010101" pitchFamily="49" charset="-122"/>
              </a:rPr>
              <a:t>class SeqStack : public Stack&lt;T&gt; {   </a:t>
            </a:r>
            <a:r>
              <a:rPr lang="en-US" altLang="zh-CN" sz="1800">
                <a:solidFill>
                  <a:schemeClr val="tx2"/>
                </a:solidFill>
                <a:latin typeface="宋体" panose="02010600030101010101" pitchFamily="2" charset="-122"/>
                <a:ea typeface="宋体" panose="02010600030101010101" pitchFamily="2" charset="-122"/>
              </a:rPr>
              <a:t>//</a:t>
            </a:r>
            <a:r>
              <a:rPr lang="zh-CN" altLang="en-US" sz="1800">
                <a:solidFill>
                  <a:schemeClr val="tx2"/>
                </a:solidFill>
                <a:latin typeface="宋体" panose="02010600030101010101" pitchFamily="2" charset="-122"/>
                <a:ea typeface="宋体" panose="02010600030101010101" pitchFamily="2" charset="-122"/>
              </a:rPr>
              <a:t>顺序栈类定义</a:t>
            </a:r>
          </a:p>
          <a:p>
            <a:pPr>
              <a:lnSpc>
                <a:spcPct val="105000"/>
              </a:lnSpc>
              <a:spcBef>
                <a:spcPct val="0"/>
              </a:spcBef>
              <a:buClrTx/>
              <a:buSzTx/>
              <a:buFontTx/>
              <a:buNone/>
            </a:pPr>
            <a:r>
              <a:rPr lang="en-US" altLang="zh-CN" sz="1800">
                <a:ea typeface="隶书" panose="02010509060101010101" pitchFamily="49" charset="-122"/>
              </a:rPr>
              <a:t>private:     </a:t>
            </a:r>
          </a:p>
          <a:p>
            <a:pPr>
              <a:lnSpc>
                <a:spcPct val="105000"/>
              </a:lnSpc>
              <a:spcBef>
                <a:spcPct val="0"/>
              </a:spcBef>
              <a:buClrTx/>
              <a:buSzTx/>
              <a:buFontTx/>
              <a:buNone/>
            </a:pPr>
            <a:r>
              <a:rPr lang="en-US" altLang="zh-CN" sz="1800">
                <a:ea typeface="隶书" panose="02010509060101010101" pitchFamily="49" charset="-122"/>
              </a:rPr>
              <a:t>     T *elements;			</a:t>
            </a:r>
            <a:r>
              <a:rPr lang="en-US" altLang="zh-CN" sz="1800">
                <a:solidFill>
                  <a:schemeClr val="tx2"/>
                </a:solidFill>
                <a:latin typeface="宋体" panose="02010600030101010101" pitchFamily="2" charset="-122"/>
                <a:ea typeface="宋体" panose="02010600030101010101" pitchFamily="2" charset="-122"/>
              </a:rPr>
              <a:t>//</a:t>
            </a:r>
            <a:r>
              <a:rPr lang="zh-CN" altLang="en-US" sz="1800">
                <a:solidFill>
                  <a:schemeClr val="tx2"/>
                </a:solidFill>
                <a:latin typeface="宋体" panose="02010600030101010101" pitchFamily="2" charset="-122"/>
                <a:ea typeface="宋体" panose="02010600030101010101" pitchFamily="2" charset="-122"/>
              </a:rPr>
              <a:t>栈元素存放数组</a:t>
            </a:r>
          </a:p>
          <a:p>
            <a:pPr>
              <a:lnSpc>
                <a:spcPct val="105000"/>
              </a:lnSpc>
              <a:spcBef>
                <a:spcPct val="0"/>
              </a:spcBef>
              <a:buClrTx/>
              <a:buSzTx/>
              <a:buFontTx/>
              <a:buNone/>
            </a:pPr>
            <a:r>
              <a:rPr lang="zh-CN" altLang="en-US" sz="1800">
                <a:ea typeface="隶书" panose="02010509060101010101" pitchFamily="49" charset="-122"/>
              </a:rPr>
              <a:t>     </a:t>
            </a:r>
            <a:r>
              <a:rPr lang="en-US" altLang="zh-CN" sz="1800">
                <a:ea typeface="隶书" panose="02010509060101010101" pitchFamily="49" charset="-122"/>
              </a:rPr>
              <a:t>int top;				</a:t>
            </a:r>
            <a:r>
              <a:rPr lang="en-US" altLang="zh-CN" sz="1800">
                <a:solidFill>
                  <a:schemeClr val="tx2"/>
                </a:solidFill>
                <a:latin typeface="宋体" panose="02010600030101010101" pitchFamily="2" charset="-122"/>
                <a:ea typeface="宋体" panose="02010600030101010101" pitchFamily="2" charset="-122"/>
              </a:rPr>
              <a:t>//</a:t>
            </a:r>
            <a:r>
              <a:rPr lang="zh-CN" altLang="en-US" sz="1800">
                <a:solidFill>
                  <a:schemeClr val="tx2"/>
                </a:solidFill>
                <a:latin typeface="宋体" panose="02010600030101010101" pitchFamily="2" charset="-122"/>
                <a:ea typeface="宋体" panose="02010600030101010101" pitchFamily="2" charset="-122"/>
              </a:rPr>
              <a:t>栈顶指针</a:t>
            </a:r>
          </a:p>
          <a:p>
            <a:pPr>
              <a:lnSpc>
                <a:spcPct val="105000"/>
              </a:lnSpc>
              <a:spcBef>
                <a:spcPct val="0"/>
              </a:spcBef>
              <a:buClrTx/>
              <a:buSzTx/>
              <a:buFontTx/>
              <a:buNone/>
            </a:pPr>
            <a:r>
              <a:rPr lang="zh-CN" altLang="en-US" sz="1800">
                <a:ea typeface="隶书" panose="02010509060101010101" pitchFamily="49" charset="-122"/>
              </a:rPr>
              <a:t>     </a:t>
            </a:r>
            <a:r>
              <a:rPr lang="en-US" altLang="zh-CN" sz="1800">
                <a:ea typeface="隶书" panose="02010509060101010101" pitchFamily="49" charset="-122"/>
              </a:rPr>
              <a:t>int maxSize;               	</a:t>
            </a:r>
            <a:r>
              <a:rPr lang="en-US" altLang="zh-CN" sz="1800">
                <a:solidFill>
                  <a:schemeClr val="tx2"/>
                </a:solidFill>
                <a:latin typeface="宋体" panose="02010600030101010101" pitchFamily="2" charset="-122"/>
                <a:ea typeface="宋体" panose="02010600030101010101" pitchFamily="2" charset="-122"/>
              </a:rPr>
              <a:t>//</a:t>
            </a:r>
            <a:r>
              <a:rPr lang="zh-CN" altLang="en-US" sz="1800">
                <a:solidFill>
                  <a:schemeClr val="tx2"/>
                </a:solidFill>
                <a:latin typeface="宋体" panose="02010600030101010101" pitchFamily="2" charset="-122"/>
                <a:ea typeface="宋体" panose="02010600030101010101" pitchFamily="2" charset="-122"/>
              </a:rPr>
              <a:t>栈最大容量</a:t>
            </a:r>
          </a:p>
          <a:p>
            <a:pPr>
              <a:lnSpc>
                <a:spcPct val="105000"/>
              </a:lnSpc>
              <a:spcBef>
                <a:spcPct val="0"/>
              </a:spcBef>
              <a:buClrTx/>
              <a:buSzTx/>
              <a:buFontTx/>
              <a:buNone/>
            </a:pPr>
            <a:r>
              <a:rPr lang="zh-CN" altLang="en-US" sz="1800">
                <a:ea typeface="隶书" panose="02010509060101010101" pitchFamily="49" charset="-122"/>
              </a:rPr>
              <a:t>     </a:t>
            </a:r>
            <a:r>
              <a:rPr lang="en-US" altLang="zh-CN" sz="1800">
                <a:ea typeface="隶书" panose="02010509060101010101" pitchFamily="49" charset="-122"/>
              </a:rPr>
              <a:t>void overflowProcess();	</a:t>
            </a:r>
            <a:r>
              <a:rPr lang="en-US" altLang="zh-CN" sz="1800">
                <a:solidFill>
                  <a:schemeClr val="tx2"/>
                </a:solidFill>
                <a:latin typeface="宋体" panose="02010600030101010101" pitchFamily="2" charset="-122"/>
                <a:ea typeface="宋体" panose="02010600030101010101" pitchFamily="2" charset="-122"/>
              </a:rPr>
              <a:t>//</a:t>
            </a:r>
            <a:r>
              <a:rPr lang="zh-CN" altLang="en-US" sz="1800">
                <a:solidFill>
                  <a:schemeClr val="tx2"/>
                </a:solidFill>
                <a:latin typeface="宋体" panose="02010600030101010101" pitchFamily="2" charset="-122"/>
                <a:ea typeface="宋体" panose="02010600030101010101" pitchFamily="2" charset="-122"/>
              </a:rPr>
              <a:t>栈的溢出处理</a:t>
            </a:r>
            <a:endParaRPr lang="en-US" altLang="zh-CN" sz="1800">
              <a:solidFill>
                <a:schemeClr val="tx2"/>
              </a:solidFill>
              <a:latin typeface="宋体" panose="02010600030101010101" pitchFamily="2" charset="-122"/>
              <a:ea typeface="宋体" panose="02010600030101010101" pitchFamily="2" charset="-122"/>
            </a:endParaRPr>
          </a:p>
          <a:p>
            <a:pPr>
              <a:spcBef>
                <a:spcPct val="0"/>
              </a:spcBef>
              <a:buClrTx/>
              <a:buSzTx/>
              <a:buFontTx/>
              <a:buNone/>
            </a:pPr>
            <a:r>
              <a:rPr lang="en-US" altLang="zh-CN" sz="1800">
                <a:ea typeface="隶书" panose="02010509060101010101" pitchFamily="49" charset="-122"/>
              </a:rPr>
              <a:t>public:</a:t>
            </a:r>
          </a:p>
          <a:p>
            <a:pPr>
              <a:spcBef>
                <a:spcPct val="0"/>
              </a:spcBef>
              <a:buClrTx/>
              <a:buSzTx/>
              <a:buFontTx/>
              <a:buNone/>
            </a:pPr>
            <a:r>
              <a:rPr lang="en-US" altLang="zh-CN" sz="1800">
                <a:ea typeface="隶书" panose="02010509060101010101" pitchFamily="49" charset="-122"/>
              </a:rPr>
              <a:t>     SeqStack(int sz =50);		                </a:t>
            </a:r>
            <a:r>
              <a:rPr lang="en-US" altLang="zh-CN" sz="1800">
                <a:solidFill>
                  <a:schemeClr val="tx2"/>
                </a:solidFill>
                <a:latin typeface="宋体" panose="02010600030101010101" pitchFamily="2" charset="-122"/>
                <a:ea typeface="宋体" panose="02010600030101010101" pitchFamily="2" charset="-122"/>
              </a:rPr>
              <a:t>//</a:t>
            </a:r>
            <a:r>
              <a:rPr lang="zh-CN" altLang="en-US" sz="1800">
                <a:solidFill>
                  <a:schemeClr val="tx2"/>
                </a:solidFill>
                <a:latin typeface="宋体" panose="02010600030101010101" pitchFamily="2" charset="-122"/>
                <a:ea typeface="宋体" panose="02010600030101010101" pitchFamily="2" charset="-122"/>
              </a:rPr>
              <a:t>构造函数</a:t>
            </a:r>
          </a:p>
          <a:p>
            <a:pPr>
              <a:spcBef>
                <a:spcPct val="0"/>
              </a:spcBef>
              <a:buClrTx/>
              <a:buSzTx/>
              <a:buFontTx/>
              <a:buNone/>
            </a:pPr>
            <a:r>
              <a:rPr lang="zh-CN" altLang="en-US" sz="1800">
                <a:ea typeface="隶书" panose="02010509060101010101" pitchFamily="49" charset="-122"/>
              </a:rPr>
              <a:t>     </a:t>
            </a:r>
            <a:r>
              <a:rPr lang="zh-CN" altLang="en-US" sz="1800">
                <a:ea typeface="黑体" panose="02010609060101010101" pitchFamily="49" charset="-122"/>
              </a:rPr>
              <a:t>～</a:t>
            </a:r>
            <a:r>
              <a:rPr lang="en-US" altLang="zh-CN" sz="1800">
                <a:ea typeface="隶书" panose="02010509060101010101" pitchFamily="49" charset="-122"/>
              </a:rPr>
              <a:t>SeqStack() { delete []elements; }   </a:t>
            </a:r>
            <a:r>
              <a:rPr lang="en-US" altLang="zh-CN" sz="1800">
                <a:solidFill>
                  <a:schemeClr val="tx2"/>
                </a:solidFill>
                <a:latin typeface="宋体" panose="02010600030101010101" pitchFamily="2" charset="-122"/>
                <a:ea typeface="宋体" panose="02010600030101010101" pitchFamily="2" charset="-122"/>
              </a:rPr>
              <a:t>//</a:t>
            </a:r>
            <a:r>
              <a:rPr lang="zh-CN" altLang="en-US" sz="1800">
                <a:solidFill>
                  <a:schemeClr val="tx2"/>
                </a:solidFill>
                <a:latin typeface="宋体" panose="02010600030101010101" pitchFamily="2" charset="-122"/>
                <a:ea typeface="宋体" panose="02010600030101010101" pitchFamily="2" charset="-122"/>
              </a:rPr>
              <a:t>析构函数</a:t>
            </a:r>
          </a:p>
          <a:p>
            <a:pPr>
              <a:spcBef>
                <a:spcPct val="0"/>
              </a:spcBef>
              <a:buClrTx/>
              <a:buSzTx/>
              <a:buFontTx/>
              <a:buNone/>
            </a:pPr>
            <a:r>
              <a:rPr lang="zh-CN" altLang="en-US" sz="1800">
                <a:ea typeface="隶书" panose="02010509060101010101" pitchFamily="49" charset="-122"/>
              </a:rPr>
              <a:t>     </a:t>
            </a:r>
            <a:r>
              <a:rPr lang="en-US" altLang="zh-CN" sz="1800">
                <a:ea typeface="隶书" panose="02010509060101010101" pitchFamily="49" charset="-122"/>
              </a:rPr>
              <a:t>void </a:t>
            </a:r>
            <a:r>
              <a:rPr lang="en-US" altLang="zh-CN" sz="1800">
                <a:solidFill>
                  <a:srgbClr val="FF0000"/>
                </a:solidFill>
                <a:ea typeface="隶书" panose="02010509060101010101" pitchFamily="49" charset="-122"/>
              </a:rPr>
              <a:t>Push</a:t>
            </a:r>
            <a:r>
              <a:rPr lang="en-US" altLang="zh-CN" sz="1800">
                <a:ea typeface="隶书" panose="02010509060101010101" pitchFamily="49" charset="-122"/>
              </a:rPr>
              <a:t>(const T&amp; x);	 	</a:t>
            </a:r>
            <a:r>
              <a:rPr lang="en-US" altLang="zh-CN" sz="1800">
                <a:solidFill>
                  <a:schemeClr val="tx2"/>
                </a:solidFill>
                <a:latin typeface="宋体" panose="02010600030101010101" pitchFamily="2" charset="-122"/>
                <a:ea typeface="宋体" panose="02010600030101010101" pitchFamily="2" charset="-122"/>
              </a:rPr>
              <a:t>//</a:t>
            </a:r>
            <a:r>
              <a:rPr lang="zh-CN" altLang="en-US" sz="1800">
                <a:solidFill>
                  <a:schemeClr val="tx2"/>
                </a:solidFill>
                <a:latin typeface="宋体" panose="02010600030101010101" pitchFamily="2" charset="-122"/>
                <a:ea typeface="宋体" panose="02010600030101010101" pitchFamily="2" charset="-122"/>
              </a:rPr>
              <a:t>进栈</a:t>
            </a:r>
          </a:p>
          <a:p>
            <a:pPr>
              <a:spcBef>
                <a:spcPct val="0"/>
              </a:spcBef>
              <a:buClrTx/>
              <a:buSzTx/>
              <a:buFontTx/>
              <a:buNone/>
            </a:pPr>
            <a:r>
              <a:rPr lang="zh-CN" altLang="en-US" sz="1800">
                <a:ea typeface="隶书" panose="02010509060101010101" pitchFamily="49" charset="-122"/>
              </a:rPr>
              <a:t>     </a:t>
            </a:r>
            <a:r>
              <a:rPr lang="en-US" altLang="zh-CN" sz="1800">
                <a:ea typeface="隶书" panose="02010509060101010101" pitchFamily="49" charset="-122"/>
              </a:rPr>
              <a:t>bool </a:t>
            </a:r>
            <a:r>
              <a:rPr lang="en-US" altLang="zh-CN" sz="1800">
                <a:solidFill>
                  <a:srgbClr val="FF0000"/>
                </a:solidFill>
                <a:ea typeface="隶书" panose="02010509060101010101" pitchFamily="49" charset="-122"/>
              </a:rPr>
              <a:t>Pop</a:t>
            </a:r>
            <a:r>
              <a:rPr lang="en-US" altLang="zh-CN" sz="1800">
                <a:ea typeface="隶书" panose="02010509060101010101" pitchFamily="49" charset="-122"/>
              </a:rPr>
              <a:t>(T&amp; x);		</a:t>
            </a:r>
            <a:r>
              <a:rPr lang="en-US" altLang="zh-CN" sz="1800">
                <a:solidFill>
                  <a:schemeClr val="tx2"/>
                </a:solidFill>
                <a:latin typeface="宋体" panose="02010600030101010101" pitchFamily="2" charset="-122"/>
                <a:ea typeface="宋体" panose="02010600030101010101" pitchFamily="2" charset="-122"/>
              </a:rPr>
              <a:t>//</a:t>
            </a:r>
            <a:r>
              <a:rPr lang="zh-CN" altLang="en-US" sz="1800">
                <a:solidFill>
                  <a:schemeClr val="tx2"/>
                </a:solidFill>
                <a:latin typeface="宋体" panose="02010600030101010101" pitchFamily="2" charset="-122"/>
                <a:ea typeface="宋体" panose="02010600030101010101" pitchFamily="2" charset="-122"/>
              </a:rPr>
              <a:t>出栈</a:t>
            </a:r>
          </a:p>
          <a:p>
            <a:pPr>
              <a:spcBef>
                <a:spcPct val="0"/>
              </a:spcBef>
              <a:buClrTx/>
              <a:buSzTx/>
              <a:buFontTx/>
              <a:buNone/>
            </a:pPr>
            <a:r>
              <a:rPr lang="zh-CN" altLang="en-US" sz="1800">
                <a:ea typeface="隶书" panose="02010509060101010101" pitchFamily="49" charset="-122"/>
              </a:rPr>
              <a:t>     </a:t>
            </a:r>
            <a:r>
              <a:rPr lang="en-US" altLang="zh-CN" sz="1800">
                <a:ea typeface="隶书" panose="02010509060101010101" pitchFamily="49" charset="-122"/>
              </a:rPr>
              <a:t>bool </a:t>
            </a:r>
            <a:r>
              <a:rPr lang="en-US" altLang="zh-CN" sz="1800">
                <a:solidFill>
                  <a:srgbClr val="FF0000"/>
                </a:solidFill>
                <a:ea typeface="隶书" panose="02010509060101010101" pitchFamily="49" charset="-122"/>
              </a:rPr>
              <a:t>getTop</a:t>
            </a:r>
            <a:r>
              <a:rPr lang="en-US" altLang="zh-CN" sz="1800">
                <a:ea typeface="隶书" panose="02010509060101010101" pitchFamily="49" charset="-122"/>
              </a:rPr>
              <a:t>(T&amp; x);		</a:t>
            </a:r>
            <a:r>
              <a:rPr lang="en-US" altLang="zh-CN" sz="1800">
                <a:solidFill>
                  <a:schemeClr val="tx2"/>
                </a:solidFill>
                <a:latin typeface="宋体" panose="02010600030101010101" pitchFamily="2" charset="-122"/>
                <a:ea typeface="宋体" panose="02010600030101010101" pitchFamily="2" charset="-122"/>
              </a:rPr>
              <a:t>//</a:t>
            </a:r>
            <a:r>
              <a:rPr lang="zh-CN" altLang="en-US" sz="1800">
                <a:solidFill>
                  <a:schemeClr val="tx2"/>
                </a:solidFill>
                <a:latin typeface="宋体" panose="02010600030101010101" pitchFamily="2" charset="-122"/>
                <a:ea typeface="宋体" panose="02010600030101010101" pitchFamily="2" charset="-122"/>
              </a:rPr>
              <a:t>取栈顶元素</a:t>
            </a:r>
          </a:p>
          <a:p>
            <a:pPr>
              <a:spcBef>
                <a:spcPct val="0"/>
              </a:spcBef>
              <a:buClrTx/>
              <a:buSzTx/>
              <a:buFontTx/>
              <a:buNone/>
            </a:pPr>
            <a:r>
              <a:rPr lang="zh-CN" altLang="en-US" sz="1800">
                <a:ea typeface="隶书" panose="02010509060101010101" pitchFamily="49" charset="-122"/>
              </a:rPr>
              <a:t>     </a:t>
            </a:r>
            <a:r>
              <a:rPr lang="en-US" altLang="zh-CN" sz="1800">
                <a:ea typeface="隶书" panose="02010509060101010101" pitchFamily="49" charset="-122"/>
              </a:rPr>
              <a:t>bool </a:t>
            </a:r>
            <a:r>
              <a:rPr lang="en-US" altLang="zh-CN" sz="1800">
                <a:solidFill>
                  <a:srgbClr val="0000CC"/>
                </a:solidFill>
                <a:ea typeface="隶书" panose="02010509060101010101" pitchFamily="49" charset="-122"/>
              </a:rPr>
              <a:t>IsEmpty</a:t>
            </a:r>
            <a:r>
              <a:rPr lang="en-US" altLang="zh-CN" sz="1800">
                <a:ea typeface="隶书" panose="02010509060101010101" pitchFamily="49" charset="-122"/>
              </a:rPr>
              <a:t>() const { return top == </a:t>
            </a:r>
            <a:r>
              <a:rPr lang="en-US" altLang="zh-CN" sz="1800">
                <a:latin typeface="Courier New" panose="02070309020205020404" pitchFamily="49" charset="0"/>
                <a:ea typeface="隶书" panose="02010509060101010101" pitchFamily="49" charset="-122"/>
              </a:rPr>
              <a:t>-</a:t>
            </a:r>
            <a:r>
              <a:rPr lang="en-US" altLang="zh-CN" sz="1800">
                <a:ea typeface="隶书" panose="02010509060101010101" pitchFamily="49" charset="-122"/>
              </a:rPr>
              <a:t>1; }</a:t>
            </a:r>
          </a:p>
          <a:p>
            <a:pPr>
              <a:spcBef>
                <a:spcPct val="0"/>
              </a:spcBef>
              <a:buClrTx/>
              <a:buSzTx/>
              <a:buFontTx/>
              <a:buNone/>
            </a:pPr>
            <a:r>
              <a:rPr lang="en-US" altLang="zh-CN" sz="1800">
                <a:ea typeface="隶书" panose="02010509060101010101" pitchFamily="49" charset="-122"/>
              </a:rPr>
              <a:t>     bool </a:t>
            </a:r>
            <a:r>
              <a:rPr lang="en-US" altLang="zh-CN" sz="1800">
                <a:solidFill>
                  <a:srgbClr val="0000CC"/>
                </a:solidFill>
                <a:ea typeface="隶书" panose="02010509060101010101" pitchFamily="49" charset="-122"/>
              </a:rPr>
              <a:t>IsFull</a:t>
            </a:r>
            <a:r>
              <a:rPr lang="en-US" altLang="zh-CN" sz="1800">
                <a:ea typeface="隶书" panose="02010509060101010101" pitchFamily="49" charset="-122"/>
              </a:rPr>
              <a:t>() const { return top == maxSize</a:t>
            </a:r>
            <a:r>
              <a:rPr lang="en-US" altLang="zh-CN" sz="1800">
                <a:latin typeface="Courier New" panose="02070309020205020404" pitchFamily="49" charset="0"/>
                <a:ea typeface="隶书" panose="02010509060101010101" pitchFamily="49" charset="-122"/>
              </a:rPr>
              <a:t>-</a:t>
            </a:r>
            <a:r>
              <a:rPr lang="en-US" altLang="zh-CN" sz="1800">
                <a:ea typeface="隶书" panose="02010509060101010101" pitchFamily="49" charset="-122"/>
              </a:rPr>
              <a:t>1; }</a:t>
            </a:r>
          </a:p>
          <a:p>
            <a:pPr>
              <a:spcBef>
                <a:spcPct val="0"/>
              </a:spcBef>
              <a:buClrTx/>
              <a:buSzTx/>
              <a:buFontTx/>
              <a:buNone/>
            </a:pPr>
            <a:r>
              <a:rPr lang="en-US" altLang="zh-CN" sz="1800">
                <a:ea typeface="黑体" panose="02010609060101010101" pitchFamily="49" charset="-122"/>
              </a:rPr>
              <a:t>};</a:t>
            </a:r>
            <a:endParaRPr lang="en-US" altLang="zh-CN" sz="1800">
              <a:latin typeface="Tahoma" panose="020B0604030504040204" pitchFamily="34" charset="0"/>
              <a:ea typeface="黑体" panose="02010609060101010101" pitchFamily="49" charset="-122"/>
            </a:endParaRPr>
          </a:p>
        </p:txBody>
      </p:sp>
      <p:sp>
        <p:nvSpPr>
          <p:cNvPr id="241667" name="Rectangle 3"/>
          <p:cNvSpPr>
            <a:spLocks noGrp="1" noChangeArrowheads="1"/>
          </p:cNvSpPr>
          <p:nvPr>
            <p:ph type="title"/>
          </p:nvPr>
        </p:nvSpPr>
        <p:spPr/>
        <p:txBody>
          <a:bodyPr/>
          <a:lstStyle/>
          <a:p>
            <a:pPr>
              <a:defRPr/>
            </a:pPr>
            <a:r>
              <a:rPr lang="zh-CN" altLang="en-US" sz="3600" dirty="0">
                <a:latin typeface="仿宋" panose="02010609060101010101" pitchFamily="49" charset="-122"/>
                <a:ea typeface="仿宋" panose="02010609060101010101" pitchFamily="49" charset="-122"/>
              </a:rPr>
              <a:t>顺序栈的类定义</a:t>
            </a: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zh-CN" altLang="en-US" sz="3200" dirty="0"/>
              <a:t>入栈操作</a:t>
            </a:r>
          </a:p>
        </p:txBody>
      </p:sp>
      <p:sp>
        <p:nvSpPr>
          <p:cNvPr id="24579" name="Rectangle 2"/>
          <p:cNvSpPr txBox="1">
            <a:spLocks noChangeArrowheads="1"/>
          </p:cNvSpPr>
          <p:nvPr/>
        </p:nvSpPr>
        <p:spPr bwMode="auto">
          <a:xfrm>
            <a:off x="1080449" y="1295697"/>
            <a:ext cx="8928992" cy="482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nSpc>
                <a:spcPct val="95000"/>
              </a:lnSpc>
              <a:spcBef>
                <a:spcPct val="0"/>
              </a:spcBef>
            </a:pPr>
            <a:r>
              <a:rPr kumimoji="0" lang="zh-CN" altLang="en-US" dirty="0">
                <a:solidFill>
                  <a:srgbClr val="0000CC"/>
                </a:solidFill>
                <a:latin typeface="宋体" panose="02010600030101010101" pitchFamily="2" charset="-122"/>
                <a:ea typeface="宋体" panose="02010600030101010101" pitchFamily="2" charset="-122"/>
              </a:rPr>
              <a:t>算法思想</a:t>
            </a:r>
            <a:r>
              <a:rPr kumimoji="0" lang="zh-CN" altLang="en-US" dirty="0">
                <a:latin typeface="宋体" panose="02010600030101010101" pitchFamily="2" charset="-122"/>
                <a:ea typeface="宋体" panose="02010600030101010101" pitchFamily="2" charset="-122"/>
              </a:rPr>
              <a:t>：先判断栈是否满，如果栈满则作溢出处理；如果栈不满则栈顶指针先加</a:t>
            </a:r>
            <a:r>
              <a:rPr kumimoji="0" lang="en-US" altLang="zh-CN" dirty="0">
                <a:latin typeface="宋体" panose="02010600030101010101" pitchFamily="2" charset="-122"/>
                <a:ea typeface="宋体" panose="02010600030101010101" pitchFamily="2" charset="-122"/>
              </a:rPr>
              <a:t>1</a:t>
            </a:r>
            <a:r>
              <a:rPr kumimoji="0" lang="zh-CN" altLang="en-US" dirty="0">
                <a:latin typeface="宋体" panose="02010600030101010101" pitchFamily="2" charset="-122"/>
                <a:ea typeface="宋体" panose="02010600030101010101" pitchFamily="2" charset="-122"/>
              </a:rPr>
              <a:t>，然后新元素再进栈。</a:t>
            </a:r>
            <a:endParaRPr kumimoji="0" lang="en-US" altLang="zh-CN" dirty="0">
              <a:latin typeface="宋体" panose="02010600030101010101" pitchFamily="2" charset="-122"/>
              <a:ea typeface="宋体" panose="02010600030101010101" pitchFamily="2" charset="-122"/>
            </a:endParaRPr>
          </a:p>
          <a:p>
            <a:pPr>
              <a:lnSpc>
                <a:spcPct val="95000"/>
              </a:lnSpc>
              <a:spcBef>
                <a:spcPct val="0"/>
              </a:spcBef>
            </a:pPr>
            <a:endParaRPr kumimoji="0" lang="en-US" altLang="zh-CN" dirty="0">
              <a:latin typeface="宋体" panose="02010600030101010101" pitchFamily="2" charset="-122"/>
              <a:ea typeface="宋体" panose="02010600030101010101" pitchFamily="2" charset="-122"/>
            </a:endParaRPr>
          </a:p>
          <a:p>
            <a:pPr>
              <a:lnSpc>
                <a:spcPct val="95000"/>
              </a:lnSpc>
              <a:spcBef>
                <a:spcPct val="0"/>
              </a:spcBef>
            </a:pPr>
            <a:r>
              <a:rPr kumimoji="0" lang="en-US" altLang="zh-CN" dirty="0">
                <a:ea typeface="隶书" panose="02010509060101010101" pitchFamily="49" charset="-122"/>
              </a:rPr>
              <a:t>template &lt;class T&gt;</a:t>
            </a:r>
          </a:p>
          <a:p>
            <a:pPr>
              <a:lnSpc>
                <a:spcPct val="95000"/>
              </a:lnSpc>
              <a:spcBef>
                <a:spcPct val="0"/>
              </a:spcBef>
            </a:pPr>
            <a:r>
              <a:rPr kumimoji="0" lang="en-US" altLang="zh-CN" dirty="0">
                <a:ea typeface="隶书" panose="02010509060101010101" pitchFamily="49" charset="-122"/>
              </a:rPr>
              <a:t>void </a:t>
            </a:r>
            <a:r>
              <a:rPr kumimoji="0" lang="en-US" altLang="zh-CN" dirty="0" err="1">
                <a:ea typeface="隶书" panose="02010509060101010101" pitchFamily="49" charset="-122"/>
              </a:rPr>
              <a:t>SeqStack</a:t>
            </a:r>
            <a:r>
              <a:rPr kumimoji="0" lang="en-US" altLang="zh-CN" dirty="0">
                <a:ea typeface="隶书" panose="02010509060101010101" pitchFamily="49" charset="-122"/>
              </a:rPr>
              <a:t>&lt;T&gt;::Push(</a:t>
            </a:r>
            <a:r>
              <a:rPr kumimoji="0" lang="en-US" altLang="zh-CN" dirty="0" err="1">
                <a:ea typeface="隶书" panose="02010509060101010101" pitchFamily="49" charset="-122"/>
              </a:rPr>
              <a:t>const</a:t>
            </a:r>
            <a:r>
              <a:rPr kumimoji="0" lang="en-US" altLang="zh-CN" dirty="0">
                <a:ea typeface="隶书" panose="02010509060101010101" pitchFamily="49" charset="-122"/>
              </a:rPr>
              <a:t> T&amp; x) {   </a:t>
            </a:r>
          </a:p>
          <a:p>
            <a:pPr>
              <a:lnSpc>
                <a:spcPct val="95000"/>
              </a:lnSpc>
              <a:spcBef>
                <a:spcPct val="0"/>
              </a:spcBef>
            </a:pPr>
            <a:r>
              <a:rPr kumimoji="0" lang="en-US" altLang="zh-CN" sz="2400" dirty="0">
                <a:solidFill>
                  <a:schemeClr val="tx2"/>
                </a:solidFill>
                <a:latin typeface="宋体" panose="02010600030101010101" pitchFamily="2" charset="-122"/>
                <a:ea typeface="宋体" panose="02010600030101010101" pitchFamily="2" charset="-122"/>
              </a:rPr>
              <a:t>    //</a:t>
            </a:r>
            <a:r>
              <a:rPr kumimoji="0" lang="zh-CN" altLang="en-US" sz="2400" dirty="0">
                <a:solidFill>
                  <a:schemeClr val="tx2"/>
                </a:solidFill>
                <a:latin typeface="宋体" panose="02010600030101010101" pitchFamily="2" charset="-122"/>
                <a:ea typeface="宋体" panose="02010600030101010101" pitchFamily="2" charset="-122"/>
              </a:rPr>
              <a:t>若栈不满</a:t>
            </a:r>
            <a:r>
              <a:rPr kumimoji="0" lang="en-US" altLang="zh-CN" sz="2400" dirty="0">
                <a:solidFill>
                  <a:schemeClr val="tx2"/>
                </a:solidFill>
                <a:latin typeface="宋体" panose="02010600030101010101" pitchFamily="2" charset="-122"/>
                <a:ea typeface="宋体" panose="02010600030101010101" pitchFamily="2" charset="-122"/>
              </a:rPr>
              <a:t>, </a:t>
            </a:r>
            <a:r>
              <a:rPr kumimoji="0" lang="zh-CN" altLang="en-US" sz="2400" dirty="0">
                <a:solidFill>
                  <a:schemeClr val="tx2"/>
                </a:solidFill>
                <a:latin typeface="宋体" panose="02010600030101010101" pitchFamily="2" charset="-122"/>
                <a:ea typeface="宋体" panose="02010600030101010101" pitchFamily="2" charset="-122"/>
              </a:rPr>
              <a:t>则将元素</a:t>
            </a:r>
            <a:r>
              <a:rPr kumimoji="0" lang="en-US" altLang="zh-CN" sz="2400" dirty="0">
                <a:solidFill>
                  <a:schemeClr val="tx2"/>
                </a:solidFill>
                <a:latin typeface="宋体" panose="02010600030101010101" pitchFamily="2" charset="-122"/>
                <a:ea typeface="宋体" panose="02010600030101010101" pitchFamily="2" charset="-122"/>
              </a:rPr>
              <a:t>x</a:t>
            </a:r>
            <a:r>
              <a:rPr kumimoji="0" lang="zh-CN" altLang="en-US" sz="2400" dirty="0">
                <a:solidFill>
                  <a:schemeClr val="tx2"/>
                </a:solidFill>
                <a:latin typeface="宋体" panose="02010600030101010101" pitchFamily="2" charset="-122"/>
                <a:ea typeface="宋体" panose="02010600030101010101" pitchFamily="2" charset="-122"/>
              </a:rPr>
              <a:t>插入该栈栈顶</a:t>
            </a:r>
            <a:r>
              <a:rPr kumimoji="0" lang="en-US" altLang="zh-CN" sz="2400" dirty="0">
                <a:solidFill>
                  <a:schemeClr val="tx2"/>
                </a:solidFill>
                <a:latin typeface="宋体" panose="02010600030101010101" pitchFamily="2" charset="-122"/>
                <a:ea typeface="宋体" panose="02010600030101010101" pitchFamily="2" charset="-122"/>
              </a:rPr>
              <a:t>, </a:t>
            </a:r>
            <a:r>
              <a:rPr kumimoji="0" lang="zh-CN" altLang="en-US" sz="2400" dirty="0">
                <a:solidFill>
                  <a:schemeClr val="tx2"/>
                </a:solidFill>
                <a:latin typeface="宋体" panose="02010600030101010101" pitchFamily="2" charset="-122"/>
                <a:ea typeface="宋体" panose="02010600030101010101" pitchFamily="2" charset="-122"/>
              </a:rPr>
              <a:t>否则溢出处理</a:t>
            </a:r>
          </a:p>
          <a:p>
            <a:pPr>
              <a:lnSpc>
                <a:spcPct val="95000"/>
              </a:lnSpc>
              <a:spcBef>
                <a:spcPct val="0"/>
              </a:spcBef>
            </a:pPr>
            <a:r>
              <a:rPr kumimoji="0" lang="zh-CN" altLang="en-US" dirty="0">
                <a:ea typeface="隶书" panose="02010509060101010101" pitchFamily="49" charset="-122"/>
              </a:rPr>
              <a:t>       </a:t>
            </a:r>
            <a:r>
              <a:rPr kumimoji="0" lang="en-US" altLang="zh-CN" dirty="0">
                <a:ea typeface="隶书" panose="02010509060101010101" pitchFamily="49" charset="-122"/>
              </a:rPr>
              <a:t>if (</a:t>
            </a:r>
            <a:r>
              <a:rPr kumimoji="0" lang="en-US" altLang="zh-CN" dirty="0" err="1">
                <a:ea typeface="隶书" panose="02010509060101010101" pitchFamily="49" charset="-122"/>
              </a:rPr>
              <a:t>IsFull</a:t>
            </a:r>
            <a:r>
              <a:rPr kumimoji="0" lang="en-US" altLang="zh-CN" dirty="0">
                <a:ea typeface="隶书" panose="02010509060101010101" pitchFamily="49" charset="-122"/>
              </a:rPr>
              <a:t>() == true)  </a:t>
            </a:r>
            <a:r>
              <a:rPr kumimoji="0" lang="en-US" altLang="zh-CN" sz="2400" dirty="0">
                <a:solidFill>
                  <a:schemeClr val="tx2"/>
                </a:solidFill>
                <a:latin typeface="宋体" panose="02010600030101010101" pitchFamily="2" charset="-122"/>
                <a:ea typeface="宋体" panose="02010600030101010101" pitchFamily="2" charset="-122"/>
              </a:rPr>
              <a:t>//</a:t>
            </a:r>
            <a:r>
              <a:rPr kumimoji="0" lang="zh-CN" altLang="en-US" sz="2400" dirty="0">
                <a:solidFill>
                  <a:schemeClr val="tx2"/>
                </a:solidFill>
                <a:latin typeface="宋体" panose="02010600030101010101" pitchFamily="2" charset="-122"/>
                <a:ea typeface="宋体" panose="02010600030101010101" pitchFamily="2" charset="-122"/>
              </a:rPr>
              <a:t>栈满</a:t>
            </a:r>
            <a:endParaRPr kumimoji="0" lang="en-US" altLang="zh-CN" sz="2400" dirty="0">
              <a:ea typeface="隶书" panose="02010509060101010101" pitchFamily="49" charset="-122"/>
            </a:endParaRPr>
          </a:p>
          <a:p>
            <a:pPr>
              <a:lnSpc>
                <a:spcPct val="95000"/>
              </a:lnSpc>
              <a:spcBef>
                <a:spcPct val="0"/>
              </a:spcBef>
            </a:pPr>
            <a:r>
              <a:rPr kumimoji="0" lang="en-US" altLang="zh-CN" dirty="0">
                <a:ea typeface="隶书" panose="02010509060101010101" pitchFamily="49" charset="-122"/>
              </a:rPr>
              <a:t>                </a:t>
            </a:r>
            <a:r>
              <a:rPr kumimoji="0" lang="en-US" altLang="zh-CN" dirty="0" err="1">
                <a:ea typeface="隶书" panose="02010509060101010101" pitchFamily="49" charset="-122"/>
              </a:rPr>
              <a:t>overflowProcess</a:t>
            </a:r>
            <a:r>
              <a:rPr kumimoji="0" lang="en-US" altLang="zh-CN" dirty="0">
                <a:ea typeface="隶书" panose="02010509060101010101" pitchFamily="49" charset="-122"/>
              </a:rPr>
              <a:t>( );	</a:t>
            </a:r>
            <a:endParaRPr kumimoji="0" lang="zh-CN" altLang="en-US" sz="2400" dirty="0">
              <a:solidFill>
                <a:schemeClr val="tx2"/>
              </a:solidFill>
              <a:latin typeface="宋体" panose="02010600030101010101" pitchFamily="2" charset="-122"/>
              <a:ea typeface="宋体" panose="02010600030101010101" pitchFamily="2" charset="-122"/>
            </a:endParaRPr>
          </a:p>
          <a:p>
            <a:pPr>
              <a:lnSpc>
                <a:spcPct val="95000"/>
              </a:lnSpc>
              <a:spcBef>
                <a:spcPct val="0"/>
              </a:spcBef>
            </a:pPr>
            <a:r>
              <a:rPr kumimoji="0" lang="zh-CN" altLang="en-US" dirty="0">
                <a:ea typeface="隶书" panose="02010509060101010101" pitchFamily="49" charset="-122"/>
              </a:rPr>
              <a:t>      </a:t>
            </a:r>
            <a:r>
              <a:rPr kumimoji="0" lang="en-US" altLang="zh-CN" dirty="0">
                <a:ea typeface="隶书" panose="02010509060101010101" pitchFamily="49" charset="-122"/>
              </a:rPr>
              <a:t>elements[++top] = x;     </a:t>
            </a:r>
            <a:r>
              <a:rPr kumimoji="0" lang="en-US" altLang="zh-CN" sz="2400" dirty="0">
                <a:solidFill>
                  <a:schemeClr val="tx2"/>
                </a:solidFill>
                <a:latin typeface="宋体" panose="02010600030101010101" pitchFamily="2" charset="-122"/>
                <a:ea typeface="宋体" panose="02010600030101010101" pitchFamily="2" charset="-122"/>
              </a:rPr>
              <a:t>//</a:t>
            </a:r>
            <a:r>
              <a:rPr kumimoji="0" lang="zh-CN" altLang="en-US" sz="2400" dirty="0">
                <a:solidFill>
                  <a:schemeClr val="tx2"/>
                </a:solidFill>
                <a:latin typeface="宋体" panose="02010600030101010101" pitchFamily="2" charset="-122"/>
                <a:ea typeface="宋体" panose="02010600030101010101" pitchFamily="2" charset="-122"/>
              </a:rPr>
              <a:t>栈顶指针先加</a:t>
            </a:r>
            <a:r>
              <a:rPr kumimoji="0" lang="en-US" altLang="zh-CN" sz="2400" dirty="0">
                <a:solidFill>
                  <a:schemeClr val="tx2"/>
                </a:solidFill>
                <a:latin typeface="宋体" panose="02010600030101010101" pitchFamily="2" charset="-122"/>
                <a:ea typeface="宋体" panose="02010600030101010101" pitchFamily="2" charset="-122"/>
              </a:rPr>
              <a:t>1, </a:t>
            </a:r>
            <a:r>
              <a:rPr kumimoji="0" lang="zh-CN" altLang="en-US" sz="2400" dirty="0">
                <a:solidFill>
                  <a:schemeClr val="tx2"/>
                </a:solidFill>
                <a:latin typeface="宋体" panose="02010600030101010101" pitchFamily="2" charset="-122"/>
                <a:ea typeface="宋体" panose="02010600030101010101" pitchFamily="2" charset="-122"/>
              </a:rPr>
              <a:t>再进栈</a:t>
            </a:r>
          </a:p>
          <a:p>
            <a:pPr>
              <a:lnSpc>
                <a:spcPct val="95000"/>
              </a:lnSpc>
              <a:spcBef>
                <a:spcPct val="0"/>
              </a:spcBef>
            </a:pPr>
            <a:r>
              <a:rPr kumimoji="0" lang="en-US" altLang="zh-CN" dirty="0">
                <a:ea typeface="隶书" panose="02010509060101010101" pitchFamily="49" charset="-122"/>
              </a:rPr>
              <a:t>}	 </a:t>
            </a:r>
          </a:p>
        </p:txBody>
      </p:sp>
      <p:sp>
        <p:nvSpPr>
          <p:cNvPr id="10" name="Text Box 20"/>
          <p:cNvSpPr txBox="1">
            <a:spLocks noChangeArrowheads="1"/>
          </p:cNvSpPr>
          <p:nvPr/>
        </p:nvSpPr>
        <p:spPr bwMode="auto">
          <a:xfrm>
            <a:off x="9198174" y="3950793"/>
            <a:ext cx="6842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FF3300"/>
                </a:solidFill>
                <a:latin typeface="Times New Roman" panose="02020603050405020304" pitchFamily="18" charset="0"/>
                <a:ea typeface="+mn-ea"/>
                <a:cs typeface="Times New Roman" panose="02020603050405020304" pitchFamily="18" charset="0"/>
              </a:rPr>
              <a:t>top</a:t>
            </a:r>
          </a:p>
        </p:txBody>
      </p:sp>
      <p:sp>
        <p:nvSpPr>
          <p:cNvPr id="11" name="Line 21"/>
          <p:cNvSpPr>
            <a:spLocks noChangeShapeType="1"/>
          </p:cNvSpPr>
          <p:nvPr/>
        </p:nvSpPr>
        <p:spPr bwMode="auto">
          <a:xfrm>
            <a:off x="9823648" y="4265117"/>
            <a:ext cx="304800" cy="0"/>
          </a:xfrm>
          <a:prstGeom prst="line">
            <a:avLst/>
          </a:prstGeom>
          <a:noFill/>
          <a:ln w="38100">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2" name="Rectangle 22"/>
          <p:cNvSpPr>
            <a:spLocks noChangeArrowheads="1"/>
          </p:cNvSpPr>
          <p:nvPr/>
        </p:nvSpPr>
        <p:spPr bwMode="auto">
          <a:xfrm>
            <a:off x="10128448" y="2564904"/>
            <a:ext cx="990600" cy="1905000"/>
          </a:xfrm>
          <a:prstGeom prst="rect">
            <a:avLst/>
          </a:prstGeom>
          <a:solidFill>
            <a:srgbClr val="96969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69696"/>
            </a:extrusionClr>
            <a:contourClr>
              <a:srgbClr val="96969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3" name="Line 23"/>
          <p:cNvSpPr>
            <a:spLocks noChangeShapeType="1"/>
          </p:cNvSpPr>
          <p:nvPr/>
        </p:nvSpPr>
        <p:spPr bwMode="auto">
          <a:xfrm>
            <a:off x="10128448" y="4088904"/>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 name="Line 24"/>
          <p:cNvSpPr>
            <a:spLocks noChangeShapeType="1"/>
          </p:cNvSpPr>
          <p:nvPr/>
        </p:nvSpPr>
        <p:spPr bwMode="auto">
          <a:xfrm flipV="1">
            <a:off x="11119048" y="3936504"/>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5" name="Line 27"/>
          <p:cNvSpPr>
            <a:spLocks noChangeShapeType="1"/>
          </p:cNvSpPr>
          <p:nvPr/>
        </p:nvSpPr>
        <p:spPr bwMode="auto">
          <a:xfrm>
            <a:off x="10128448" y="2945904"/>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6" name="Line 28"/>
          <p:cNvSpPr>
            <a:spLocks noChangeShapeType="1"/>
          </p:cNvSpPr>
          <p:nvPr/>
        </p:nvSpPr>
        <p:spPr bwMode="auto">
          <a:xfrm flipV="1">
            <a:off x="11119048" y="2793504"/>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7" name="Line 29"/>
          <p:cNvSpPr>
            <a:spLocks noChangeShapeType="1"/>
          </p:cNvSpPr>
          <p:nvPr/>
        </p:nvSpPr>
        <p:spPr bwMode="auto">
          <a:xfrm>
            <a:off x="10128448" y="3326904"/>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8" name="Line 30"/>
          <p:cNvSpPr>
            <a:spLocks noChangeShapeType="1"/>
          </p:cNvSpPr>
          <p:nvPr/>
        </p:nvSpPr>
        <p:spPr bwMode="auto">
          <a:xfrm flipV="1">
            <a:off x="11119048" y="3174504"/>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9" name="Line 31"/>
          <p:cNvSpPr>
            <a:spLocks noChangeShapeType="1"/>
          </p:cNvSpPr>
          <p:nvPr/>
        </p:nvSpPr>
        <p:spPr bwMode="auto">
          <a:xfrm>
            <a:off x="10128448" y="3707904"/>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20" name="Line 32"/>
          <p:cNvSpPr>
            <a:spLocks noChangeShapeType="1"/>
          </p:cNvSpPr>
          <p:nvPr/>
        </p:nvSpPr>
        <p:spPr bwMode="auto">
          <a:xfrm flipV="1">
            <a:off x="11119048" y="3555504"/>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21" name="Text Box 85"/>
          <p:cNvSpPr txBox="1">
            <a:spLocks noChangeArrowheads="1"/>
          </p:cNvSpPr>
          <p:nvPr/>
        </p:nvSpPr>
        <p:spPr bwMode="auto">
          <a:xfrm>
            <a:off x="10128448" y="4469905"/>
            <a:ext cx="11747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0000FF"/>
                </a:solidFill>
                <a:latin typeface="Times New Roman" panose="02020603050405020304" pitchFamily="18" charset="0"/>
                <a:ea typeface="+mn-ea"/>
                <a:cs typeface="Times New Roman" panose="02020603050405020304" pitchFamily="18" charset="0"/>
              </a:rPr>
              <a:t>a </a:t>
            </a:r>
            <a:r>
              <a:rPr lang="zh-CN" altLang="en-US" sz="2800">
                <a:solidFill>
                  <a:srgbClr val="0000FF"/>
                </a:solidFill>
                <a:latin typeface="Times New Roman" panose="02020603050405020304" pitchFamily="18" charset="0"/>
                <a:ea typeface="+mn-ea"/>
                <a:cs typeface="Times New Roman" panose="02020603050405020304" pitchFamily="18" charset="0"/>
              </a:rPr>
              <a:t>进栈</a:t>
            </a:r>
            <a:endParaRPr lang="zh-CN" altLang="en-US" sz="2800">
              <a:latin typeface="Times New Roman" panose="02020603050405020304" pitchFamily="18" charset="0"/>
              <a:ea typeface="+mn-ea"/>
              <a:cs typeface="Times New Roman" panose="02020603050405020304" pitchFamily="18" charset="0"/>
            </a:endParaRPr>
          </a:p>
        </p:txBody>
      </p:sp>
      <p:sp>
        <p:nvSpPr>
          <p:cNvPr id="22" name="Text Box 87"/>
          <p:cNvSpPr txBox="1">
            <a:spLocks noChangeArrowheads="1"/>
          </p:cNvSpPr>
          <p:nvPr/>
        </p:nvSpPr>
        <p:spPr bwMode="auto">
          <a:xfrm>
            <a:off x="10452299" y="3950793"/>
            <a:ext cx="3651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FFFFCC"/>
                </a:solidFill>
                <a:latin typeface="Times New Roman" panose="02020603050405020304" pitchFamily="18" charset="0"/>
                <a:ea typeface="+mn-ea"/>
                <a:cs typeface="Times New Roman" panose="02020603050405020304" pitchFamily="18" charset="0"/>
              </a:rPr>
              <a:t>a</a:t>
            </a:r>
            <a:endParaRPr lang="en-US" altLang="zh-CN" sz="2800">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zh-CN" altLang="en-US" sz="3200" dirty="0"/>
              <a:t>出栈操作</a:t>
            </a:r>
          </a:p>
        </p:txBody>
      </p:sp>
      <p:sp>
        <p:nvSpPr>
          <p:cNvPr id="25603" name="Rectangle 2"/>
          <p:cNvSpPr txBox="1">
            <a:spLocks noChangeArrowheads="1"/>
          </p:cNvSpPr>
          <p:nvPr/>
        </p:nvSpPr>
        <p:spPr bwMode="auto">
          <a:xfrm>
            <a:off x="1127448" y="765175"/>
            <a:ext cx="10729192" cy="575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nSpc>
                <a:spcPct val="95000"/>
              </a:lnSpc>
              <a:spcBef>
                <a:spcPct val="0"/>
              </a:spcBef>
            </a:pPr>
            <a:endParaRPr kumimoji="0" lang="en-US" altLang="zh-CN" sz="1800" dirty="0">
              <a:ea typeface="隶书" panose="02010509060101010101" pitchFamily="49" charset="-122"/>
            </a:endParaRPr>
          </a:p>
          <a:p>
            <a:pPr>
              <a:lnSpc>
                <a:spcPct val="95000"/>
              </a:lnSpc>
              <a:spcBef>
                <a:spcPct val="0"/>
              </a:spcBef>
            </a:pPr>
            <a:endParaRPr kumimoji="0" lang="en-US" altLang="zh-CN" sz="1800" dirty="0">
              <a:ea typeface="隶书" panose="02010509060101010101" pitchFamily="49" charset="-122"/>
            </a:endParaRPr>
          </a:p>
          <a:p>
            <a:pPr>
              <a:lnSpc>
                <a:spcPct val="95000"/>
              </a:lnSpc>
              <a:spcBef>
                <a:spcPct val="0"/>
              </a:spcBef>
            </a:pPr>
            <a:r>
              <a:rPr kumimoji="0" lang="zh-CN" altLang="en-US" dirty="0">
                <a:solidFill>
                  <a:srgbClr val="0000CC"/>
                </a:solidFill>
                <a:latin typeface="宋体" panose="02010600030101010101" pitchFamily="2" charset="-122"/>
                <a:ea typeface="宋体" panose="02010600030101010101" pitchFamily="2" charset="-122"/>
              </a:rPr>
              <a:t>算法思想</a:t>
            </a:r>
            <a:r>
              <a:rPr kumimoji="0" lang="zh-CN" altLang="en-US" dirty="0">
                <a:latin typeface="宋体" panose="02010600030101010101" pitchFamily="2" charset="-122"/>
                <a:ea typeface="宋体" panose="02010600030101010101" pitchFamily="2" charset="-122"/>
              </a:rPr>
              <a:t>：先判断栈是否为空，如果栈空则出栈失败返回</a:t>
            </a:r>
            <a:r>
              <a:rPr kumimoji="0" lang="en-US" altLang="zh-CN" dirty="0">
                <a:latin typeface="宋体" panose="02010600030101010101" pitchFamily="2" charset="-122"/>
                <a:ea typeface="宋体" panose="02010600030101010101" pitchFamily="2" charset="-122"/>
              </a:rPr>
              <a:t>false</a:t>
            </a:r>
            <a:r>
              <a:rPr kumimoji="0" lang="zh-CN" altLang="en-US" dirty="0">
                <a:latin typeface="宋体" panose="02010600030101010101" pitchFamily="2" charset="-122"/>
                <a:ea typeface="宋体" panose="02010600030101010101" pitchFamily="2" charset="-122"/>
              </a:rPr>
              <a:t>；如果栈非空，则返回栈顶元素的值，然后栈顶指针减</a:t>
            </a:r>
            <a:r>
              <a:rPr kumimoji="0" lang="en-US" altLang="zh-CN" dirty="0">
                <a:latin typeface="宋体" panose="02010600030101010101" pitchFamily="2" charset="-122"/>
                <a:ea typeface="宋体" panose="02010600030101010101" pitchFamily="2" charset="-122"/>
              </a:rPr>
              <a:t>1</a:t>
            </a:r>
            <a:r>
              <a:rPr kumimoji="0" lang="zh-CN" altLang="en-US" dirty="0">
                <a:latin typeface="宋体" panose="02010600030101010101" pitchFamily="2" charset="-122"/>
                <a:ea typeface="宋体" panose="02010600030101010101" pitchFamily="2" charset="-122"/>
              </a:rPr>
              <a:t>，返回</a:t>
            </a:r>
            <a:r>
              <a:rPr kumimoji="0" lang="en-US" altLang="zh-CN" dirty="0">
                <a:latin typeface="宋体" panose="02010600030101010101" pitchFamily="2" charset="-122"/>
                <a:ea typeface="宋体" panose="02010600030101010101" pitchFamily="2" charset="-122"/>
              </a:rPr>
              <a:t>true</a:t>
            </a:r>
            <a:r>
              <a:rPr kumimoji="0" lang="zh-CN" altLang="en-US" dirty="0">
                <a:latin typeface="宋体" panose="02010600030101010101" pitchFamily="2" charset="-122"/>
                <a:ea typeface="宋体" panose="02010600030101010101" pitchFamily="2" charset="-122"/>
              </a:rPr>
              <a:t>。</a:t>
            </a:r>
            <a:endParaRPr kumimoji="0" lang="en-US" altLang="zh-CN" dirty="0">
              <a:latin typeface="宋体" panose="02010600030101010101" pitchFamily="2" charset="-122"/>
              <a:ea typeface="宋体" panose="02010600030101010101" pitchFamily="2" charset="-122"/>
            </a:endParaRPr>
          </a:p>
          <a:p>
            <a:pPr>
              <a:lnSpc>
                <a:spcPct val="95000"/>
              </a:lnSpc>
              <a:spcBef>
                <a:spcPct val="0"/>
              </a:spcBef>
            </a:pPr>
            <a:endParaRPr kumimoji="0" lang="en-US" altLang="zh-CN" dirty="0">
              <a:ea typeface="隶书" panose="02010509060101010101" pitchFamily="49" charset="-122"/>
            </a:endParaRPr>
          </a:p>
          <a:p>
            <a:pPr>
              <a:lnSpc>
                <a:spcPct val="95000"/>
              </a:lnSpc>
              <a:spcBef>
                <a:spcPct val="0"/>
              </a:spcBef>
            </a:pPr>
            <a:r>
              <a:rPr kumimoji="0" lang="en-US" altLang="zh-CN" dirty="0">
                <a:ea typeface="隶书" panose="02010509060101010101" pitchFamily="49" charset="-122"/>
              </a:rPr>
              <a:t>template &lt;class T&gt;</a:t>
            </a:r>
          </a:p>
          <a:p>
            <a:pPr>
              <a:lnSpc>
                <a:spcPct val="95000"/>
              </a:lnSpc>
              <a:spcBef>
                <a:spcPct val="0"/>
              </a:spcBef>
            </a:pPr>
            <a:r>
              <a:rPr kumimoji="0" lang="en-US" altLang="zh-CN" dirty="0" err="1">
                <a:ea typeface="隶书" panose="02010509060101010101" pitchFamily="49" charset="-122"/>
              </a:rPr>
              <a:t>bool</a:t>
            </a:r>
            <a:r>
              <a:rPr kumimoji="0" lang="en-US" altLang="zh-CN" dirty="0">
                <a:ea typeface="隶书" panose="02010509060101010101" pitchFamily="49" charset="-122"/>
              </a:rPr>
              <a:t> </a:t>
            </a:r>
            <a:r>
              <a:rPr kumimoji="0" lang="en-US" altLang="zh-CN" dirty="0" err="1">
                <a:ea typeface="隶书" panose="02010509060101010101" pitchFamily="49" charset="-122"/>
              </a:rPr>
              <a:t>SeqStack</a:t>
            </a:r>
            <a:r>
              <a:rPr kumimoji="0" lang="en-US" altLang="zh-CN" dirty="0">
                <a:ea typeface="隶书" panose="02010509060101010101" pitchFamily="49" charset="-122"/>
              </a:rPr>
              <a:t>&lt;T&gt;::Pop(T&amp; x) {</a:t>
            </a:r>
          </a:p>
          <a:p>
            <a:pPr>
              <a:lnSpc>
                <a:spcPct val="95000"/>
              </a:lnSpc>
              <a:spcBef>
                <a:spcPct val="0"/>
              </a:spcBef>
            </a:pPr>
            <a:r>
              <a:rPr kumimoji="0" lang="en-US" altLang="zh-CN" sz="2400" dirty="0">
                <a:solidFill>
                  <a:schemeClr val="tx2"/>
                </a:solidFill>
                <a:latin typeface="宋体" panose="02010600030101010101" pitchFamily="2" charset="-122"/>
                <a:ea typeface="宋体" panose="02010600030101010101" pitchFamily="2" charset="-122"/>
              </a:rPr>
              <a:t>//</a:t>
            </a:r>
            <a:r>
              <a:rPr kumimoji="0" lang="zh-CN" altLang="en-US" sz="2400" dirty="0">
                <a:solidFill>
                  <a:schemeClr val="tx2"/>
                </a:solidFill>
                <a:latin typeface="宋体" panose="02010600030101010101" pitchFamily="2" charset="-122"/>
                <a:ea typeface="宋体" panose="02010600030101010101" pitchFamily="2" charset="-122"/>
              </a:rPr>
              <a:t>函数退出栈顶元素并返回栈顶元素的值</a:t>
            </a:r>
          </a:p>
          <a:p>
            <a:pPr>
              <a:lnSpc>
                <a:spcPct val="95000"/>
              </a:lnSpc>
              <a:spcBef>
                <a:spcPct val="0"/>
              </a:spcBef>
            </a:pPr>
            <a:r>
              <a:rPr kumimoji="0" lang="zh-CN" altLang="en-US" dirty="0">
                <a:ea typeface="隶书" panose="02010509060101010101" pitchFamily="49" charset="-122"/>
              </a:rPr>
              <a:t>	  </a:t>
            </a:r>
            <a:r>
              <a:rPr kumimoji="0" lang="en-US" altLang="zh-CN" dirty="0">
                <a:ea typeface="隶书" panose="02010509060101010101" pitchFamily="49" charset="-122"/>
              </a:rPr>
              <a:t>if (</a:t>
            </a:r>
            <a:r>
              <a:rPr kumimoji="0" lang="en-US" altLang="zh-CN" dirty="0" err="1">
                <a:ea typeface="隶书" panose="02010509060101010101" pitchFamily="49" charset="-122"/>
              </a:rPr>
              <a:t>IsEmpty</a:t>
            </a:r>
            <a:r>
              <a:rPr kumimoji="0" lang="en-US" altLang="zh-CN" dirty="0">
                <a:ea typeface="隶书" panose="02010509060101010101" pitchFamily="49" charset="-122"/>
              </a:rPr>
              <a:t>() == true) return false;</a:t>
            </a:r>
          </a:p>
          <a:p>
            <a:pPr>
              <a:lnSpc>
                <a:spcPct val="95000"/>
              </a:lnSpc>
              <a:spcBef>
                <a:spcPct val="0"/>
              </a:spcBef>
            </a:pPr>
            <a:r>
              <a:rPr kumimoji="0" lang="en-US" altLang="zh-CN" dirty="0">
                <a:ea typeface="隶书" panose="02010509060101010101" pitchFamily="49" charset="-122"/>
              </a:rPr>
              <a:t>	  x = elements[top</a:t>
            </a:r>
            <a:r>
              <a:rPr kumimoji="0" lang="en-US" altLang="zh-CN" dirty="0">
                <a:latin typeface="Courier New" panose="02070309020205020404" pitchFamily="49" charset="0"/>
                <a:ea typeface="隶书" panose="02010509060101010101" pitchFamily="49" charset="-122"/>
              </a:rPr>
              <a:t>--</a:t>
            </a:r>
            <a:r>
              <a:rPr kumimoji="0" lang="en-US" altLang="zh-CN" dirty="0">
                <a:ea typeface="隶书" panose="02010509060101010101" pitchFamily="49" charset="-122"/>
              </a:rPr>
              <a:t>];	     </a:t>
            </a:r>
            <a:r>
              <a:rPr kumimoji="0" lang="en-US" altLang="zh-CN" sz="2400" dirty="0">
                <a:solidFill>
                  <a:schemeClr val="tx2"/>
                </a:solidFill>
                <a:latin typeface="宋体" panose="02010600030101010101" pitchFamily="2" charset="-122"/>
                <a:ea typeface="宋体" panose="02010600030101010101" pitchFamily="2" charset="-122"/>
              </a:rPr>
              <a:t>//</a:t>
            </a:r>
            <a:r>
              <a:rPr kumimoji="0" lang="zh-CN" altLang="en-US" sz="2400" dirty="0">
                <a:solidFill>
                  <a:schemeClr val="tx2"/>
                </a:solidFill>
                <a:latin typeface="宋体" panose="02010600030101010101" pitchFamily="2" charset="-122"/>
                <a:ea typeface="宋体" panose="02010600030101010101" pitchFamily="2" charset="-122"/>
              </a:rPr>
              <a:t>栈顶指针退</a:t>
            </a:r>
            <a:r>
              <a:rPr kumimoji="0" lang="en-US" altLang="zh-CN" sz="2400" dirty="0">
                <a:solidFill>
                  <a:schemeClr val="tx2"/>
                </a:solidFill>
                <a:latin typeface="宋体" panose="02010600030101010101" pitchFamily="2" charset="-122"/>
                <a:ea typeface="宋体" panose="02010600030101010101" pitchFamily="2" charset="-122"/>
              </a:rPr>
              <a:t>1</a:t>
            </a:r>
          </a:p>
          <a:p>
            <a:pPr>
              <a:lnSpc>
                <a:spcPct val="95000"/>
              </a:lnSpc>
              <a:spcBef>
                <a:spcPct val="0"/>
              </a:spcBef>
            </a:pPr>
            <a:r>
              <a:rPr kumimoji="0" lang="en-US" altLang="zh-CN" dirty="0">
                <a:ea typeface="隶书" panose="02010509060101010101" pitchFamily="49" charset="-122"/>
              </a:rPr>
              <a:t>      return true;		     </a:t>
            </a:r>
            <a:r>
              <a:rPr kumimoji="0" lang="en-US" altLang="zh-CN" sz="2400" dirty="0">
                <a:solidFill>
                  <a:schemeClr val="tx2"/>
                </a:solidFill>
                <a:latin typeface="宋体" panose="02010600030101010101" pitchFamily="2" charset="-122"/>
                <a:ea typeface="宋体" panose="02010600030101010101" pitchFamily="2" charset="-122"/>
              </a:rPr>
              <a:t>//</a:t>
            </a:r>
            <a:r>
              <a:rPr kumimoji="0" lang="zh-CN" altLang="en-US" sz="2400" dirty="0">
                <a:solidFill>
                  <a:schemeClr val="tx2"/>
                </a:solidFill>
                <a:latin typeface="宋体" panose="02010600030101010101" pitchFamily="2" charset="-122"/>
                <a:ea typeface="宋体" panose="02010600030101010101" pitchFamily="2" charset="-122"/>
              </a:rPr>
              <a:t>退栈成功</a:t>
            </a:r>
          </a:p>
          <a:p>
            <a:pPr>
              <a:lnSpc>
                <a:spcPct val="95000"/>
              </a:lnSpc>
              <a:spcBef>
                <a:spcPct val="0"/>
              </a:spcBef>
            </a:pPr>
            <a:r>
              <a:rPr kumimoji="0" lang="en-US" altLang="zh-CN" dirty="0">
                <a:ea typeface="隶书" panose="02010509060101010101" pitchFamily="49" charset="-122"/>
              </a:rPr>
              <a:t>} </a:t>
            </a:r>
          </a:p>
        </p:txBody>
      </p:sp>
      <p:sp>
        <p:nvSpPr>
          <p:cNvPr id="10" name="Rectangle 28"/>
          <p:cNvSpPr>
            <a:spLocks noChangeArrowheads="1"/>
          </p:cNvSpPr>
          <p:nvPr/>
        </p:nvSpPr>
        <p:spPr bwMode="auto">
          <a:xfrm>
            <a:off x="9984432" y="2955032"/>
            <a:ext cx="990600" cy="1905000"/>
          </a:xfrm>
          <a:prstGeom prst="rect">
            <a:avLst/>
          </a:prstGeom>
          <a:solidFill>
            <a:srgbClr val="96969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69696"/>
            </a:extrusionClr>
            <a:contourClr>
              <a:srgbClr val="96969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1" name="Line 29"/>
          <p:cNvSpPr>
            <a:spLocks noChangeShapeType="1"/>
          </p:cNvSpPr>
          <p:nvPr/>
        </p:nvSpPr>
        <p:spPr bwMode="auto">
          <a:xfrm>
            <a:off x="9984432" y="4479032"/>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2" name="Line 30"/>
          <p:cNvSpPr>
            <a:spLocks noChangeShapeType="1"/>
          </p:cNvSpPr>
          <p:nvPr/>
        </p:nvSpPr>
        <p:spPr bwMode="auto">
          <a:xfrm flipV="1">
            <a:off x="10975032" y="4326632"/>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3" name="Line 31"/>
          <p:cNvSpPr>
            <a:spLocks noChangeShapeType="1"/>
          </p:cNvSpPr>
          <p:nvPr/>
        </p:nvSpPr>
        <p:spPr bwMode="auto">
          <a:xfrm>
            <a:off x="9984432" y="3336032"/>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4" name="Line 32"/>
          <p:cNvSpPr>
            <a:spLocks noChangeShapeType="1"/>
          </p:cNvSpPr>
          <p:nvPr/>
        </p:nvSpPr>
        <p:spPr bwMode="auto">
          <a:xfrm flipV="1">
            <a:off x="10975032" y="3183632"/>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5" name="Line 33"/>
          <p:cNvSpPr>
            <a:spLocks noChangeShapeType="1"/>
          </p:cNvSpPr>
          <p:nvPr/>
        </p:nvSpPr>
        <p:spPr bwMode="auto">
          <a:xfrm>
            <a:off x="9984432" y="3717032"/>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6" name="Line 34"/>
          <p:cNvSpPr>
            <a:spLocks noChangeShapeType="1"/>
          </p:cNvSpPr>
          <p:nvPr/>
        </p:nvSpPr>
        <p:spPr bwMode="auto">
          <a:xfrm flipV="1">
            <a:off x="10975032" y="3564632"/>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7" name="Line 35"/>
          <p:cNvSpPr>
            <a:spLocks noChangeShapeType="1"/>
          </p:cNvSpPr>
          <p:nvPr/>
        </p:nvSpPr>
        <p:spPr bwMode="auto">
          <a:xfrm>
            <a:off x="9984432" y="4098032"/>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8" name="Line 36"/>
          <p:cNvSpPr>
            <a:spLocks noChangeShapeType="1"/>
          </p:cNvSpPr>
          <p:nvPr/>
        </p:nvSpPr>
        <p:spPr bwMode="auto">
          <a:xfrm flipV="1">
            <a:off x="10975032" y="3945632"/>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9" name="Text Box 71"/>
          <p:cNvSpPr txBox="1">
            <a:spLocks noChangeArrowheads="1"/>
          </p:cNvSpPr>
          <p:nvPr/>
        </p:nvSpPr>
        <p:spPr bwMode="auto">
          <a:xfrm>
            <a:off x="9965382" y="4874321"/>
            <a:ext cx="11747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0000FF"/>
                </a:solidFill>
                <a:latin typeface="Times New Roman" panose="02020603050405020304" pitchFamily="18" charset="0"/>
                <a:ea typeface="+mn-ea"/>
                <a:cs typeface="Times New Roman" panose="02020603050405020304" pitchFamily="18" charset="0"/>
              </a:rPr>
              <a:t>b </a:t>
            </a:r>
            <a:r>
              <a:rPr lang="zh-CN" altLang="en-US" sz="2800">
                <a:solidFill>
                  <a:srgbClr val="0000FF"/>
                </a:solidFill>
                <a:latin typeface="Times New Roman" panose="02020603050405020304" pitchFamily="18" charset="0"/>
                <a:ea typeface="+mn-ea"/>
                <a:cs typeface="Times New Roman" panose="02020603050405020304" pitchFamily="18" charset="0"/>
              </a:rPr>
              <a:t>退栈</a:t>
            </a:r>
            <a:endParaRPr lang="zh-CN" altLang="en-US">
              <a:latin typeface="Times New Roman" panose="02020603050405020304" pitchFamily="18" charset="0"/>
              <a:ea typeface="+mn-ea"/>
              <a:cs typeface="Times New Roman" panose="02020603050405020304" pitchFamily="18" charset="0"/>
            </a:endParaRPr>
          </a:p>
        </p:txBody>
      </p:sp>
      <p:sp>
        <p:nvSpPr>
          <p:cNvPr id="20" name="Text Box 73"/>
          <p:cNvSpPr txBox="1">
            <a:spLocks noChangeArrowheads="1"/>
          </p:cNvSpPr>
          <p:nvPr/>
        </p:nvSpPr>
        <p:spPr bwMode="auto">
          <a:xfrm>
            <a:off x="10308283" y="4340921"/>
            <a:ext cx="3651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FFFFCC"/>
                </a:solidFill>
                <a:latin typeface="Times New Roman" panose="02020603050405020304" pitchFamily="18" charset="0"/>
                <a:ea typeface="+mn-ea"/>
                <a:cs typeface="Times New Roman" panose="02020603050405020304" pitchFamily="18" charset="0"/>
              </a:rPr>
              <a:t>a</a:t>
            </a:r>
            <a:endParaRPr lang="en-US" altLang="zh-CN">
              <a:latin typeface="Times New Roman" panose="02020603050405020304" pitchFamily="18" charset="0"/>
              <a:ea typeface="+mn-ea"/>
              <a:cs typeface="Times New Roman" panose="02020603050405020304" pitchFamily="18" charset="0"/>
            </a:endParaRPr>
          </a:p>
        </p:txBody>
      </p:sp>
      <p:sp>
        <p:nvSpPr>
          <p:cNvPr id="21" name="Text Box 74"/>
          <p:cNvSpPr txBox="1">
            <a:spLocks noChangeArrowheads="1"/>
          </p:cNvSpPr>
          <p:nvPr/>
        </p:nvSpPr>
        <p:spPr bwMode="auto">
          <a:xfrm>
            <a:off x="10308283" y="4036121"/>
            <a:ext cx="3651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FFFFCC"/>
                </a:solidFill>
                <a:latin typeface="Times New Roman" panose="02020603050405020304" pitchFamily="18" charset="0"/>
                <a:ea typeface="+mn-ea"/>
                <a:cs typeface="Times New Roman" panose="02020603050405020304" pitchFamily="18" charset="0"/>
              </a:rPr>
              <a:t>b</a:t>
            </a:r>
            <a:endParaRPr lang="en-US" altLang="zh-CN">
              <a:latin typeface="Times New Roman" panose="02020603050405020304" pitchFamily="18" charset="0"/>
              <a:ea typeface="+mn-ea"/>
              <a:cs typeface="Times New Roman" panose="02020603050405020304" pitchFamily="18" charset="0"/>
            </a:endParaRPr>
          </a:p>
        </p:txBody>
      </p:sp>
      <p:sp>
        <p:nvSpPr>
          <p:cNvPr id="22" name="Text Box 112"/>
          <p:cNvSpPr txBox="1">
            <a:spLocks noChangeArrowheads="1"/>
          </p:cNvSpPr>
          <p:nvPr/>
        </p:nvSpPr>
        <p:spPr bwMode="auto">
          <a:xfrm>
            <a:off x="9070033" y="4340921"/>
            <a:ext cx="6842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FF3300"/>
                </a:solidFill>
                <a:latin typeface="Times New Roman" panose="02020603050405020304" pitchFamily="18" charset="0"/>
                <a:ea typeface="+mn-ea"/>
                <a:cs typeface="Times New Roman" panose="02020603050405020304" pitchFamily="18" charset="0"/>
              </a:rPr>
              <a:t>top</a:t>
            </a:r>
            <a:endParaRPr lang="en-US" altLang="zh-CN">
              <a:solidFill>
                <a:srgbClr val="FF3300"/>
              </a:solidFill>
              <a:latin typeface="Times New Roman" panose="02020603050405020304" pitchFamily="18" charset="0"/>
              <a:ea typeface="+mn-ea"/>
              <a:cs typeface="Times New Roman" panose="02020603050405020304" pitchFamily="18" charset="0"/>
            </a:endParaRPr>
          </a:p>
        </p:txBody>
      </p:sp>
      <p:sp>
        <p:nvSpPr>
          <p:cNvPr id="23" name="Line 113"/>
          <p:cNvSpPr>
            <a:spLocks noChangeShapeType="1"/>
          </p:cNvSpPr>
          <p:nvPr/>
        </p:nvSpPr>
        <p:spPr bwMode="auto">
          <a:xfrm>
            <a:off x="9695507" y="4655245"/>
            <a:ext cx="304800" cy="0"/>
          </a:xfrm>
          <a:prstGeom prst="line">
            <a:avLst/>
          </a:prstGeom>
          <a:noFill/>
          <a:ln w="38100">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24" name="Line 114"/>
          <p:cNvSpPr>
            <a:spLocks noChangeShapeType="1"/>
          </p:cNvSpPr>
          <p:nvPr/>
        </p:nvSpPr>
        <p:spPr bwMode="auto">
          <a:xfrm flipV="1">
            <a:off x="9771707" y="4264720"/>
            <a:ext cx="0" cy="304800"/>
          </a:xfrm>
          <a:prstGeom prst="line">
            <a:avLst/>
          </a:prstGeom>
          <a:noFill/>
          <a:ln w="28575">
            <a:solidFill>
              <a:srgbClr val="FF6600"/>
            </a:solidFill>
            <a:round/>
            <a:headEnd type="triangl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zh-CN" altLang="en-US" sz="3200" dirty="0"/>
              <a:t>取栈顶操作</a:t>
            </a:r>
          </a:p>
        </p:txBody>
      </p:sp>
      <p:sp>
        <p:nvSpPr>
          <p:cNvPr id="26627" name="Rectangle 2"/>
          <p:cNvSpPr txBox="1">
            <a:spLocks noChangeArrowheads="1"/>
          </p:cNvSpPr>
          <p:nvPr/>
        </p:nvSpPr>
        <p:spPr bwMode="auto">
          <a:xfrm>
            <a:off x="1466800" y="1268760"/>
            <a:ext cx="8229600"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nSpc>
                <a:spcPct val="95000"/>
              </a:lnSpc>
              <a:spcBef>
                <a:spcPct val="0"/>
              </a:spcBef>
            </a:pPr>
            <a:r>
              <a:rPr kumimoji="0" lang="en-US" altLang="zh-CN" dirty="0" smtClean="0">
                <a:ea typeface="隶书" panose="02010509060101010101" pitchFamily="49" charset="-122"/>
              </a:rPr>
              <a:t>template </a:t>
            </a:r>
            <a:r>
              <a:rPr kumimoji="0" lang="en-US" altLang="zh-CN" dirty="0">
                <a:ea typeface="隶书" panose="02010509060101010101" pitchFamily="49" charset="-122"/>
              </a:rPr>
              <a:t>&lt;class T&gt;</a:t>
            </a:r>
          </a:p>
          <a:p>
            <a:pPr>
              <a:lnSpc>
                <a:spcPct val="95000"/>
              </a:lnSpc>
              <a:spcBef>
                <a:spcPct val="0"/>
              </a:spcBef>
            </a:pPr>
            <a:r>
              <a:rPr kumimoji="0" lang="en-US" altLang="zh-CN" dirty="0" err="1">
                <a:ea typeface="隶书" panose="02010509060101010101" pitchFamily="49" charset="-122"/>
              </a:rPr>
              <a:t>bool</a:t>
            </a:r>
            <a:r>
              <a:rPr kumimoji="0" lang="en-US" altLang="zh-CN" dirty="0">
                <a:ea typeface="隶书" panose="02010509060101010101" pitchFamily="49" charset="-122"/>
              </a:rPr>
              <a:t> </a:t>
            </a:r>
            <a:r>
              <a:rPr kumimoji="0" lang="en-US" altLang="zh-CN" dirty="0" err="1">
                <a:ea typeface="隶书" panose="02010509060101010101" pitchFamily="49" charset="-122"/>
              </a:rPr>
              <a:t>SeqStack</a:t>
            </a:r>
            <a:r>
              <a:rPr kumimoji="0" lang="en-US" altLang="zh-CN" dirty="0">
                <a:ea typeface="隶书" panose="02010509060101010101" pitchFamily="49" charset="-122"/>
              </a:rPr>
              <a:t>&lt;T&gt;::</a:t>
            </a:r>
            <a:r>
              <a:rPr kumimoji="0" lang="en-US" altLang="zh-CN" dirty="0" err="1">
                <a:ea typeface="隶书" panose="02010509060101010101" pitchFamily="49" charset="-122"/>
              </a:rPr>
              <a:t>getTop</a:t>
            </a:r>
            <a:r>
              <a:rPr kumimoji="0" lang="en-US" altLang="zh-CN" dirty="0">
                <a:ea typeface="隶书" panose="02010509060101010101" pitchFamily="49" charset="-122"/>
              </a:rPr>
              <a:t>(T&amp; x) {</a:t>
            </a:r>
          </a:p>
          <a:p>
            <a:pPr>
              <a:lnSpc>
                <a:spcPct val="95000"/>
              </a:lnSpc>
              <a:spcBef>
                <a:spcPct val="0"/>
              </a:spcBef>
            </a:pPr>
            <a:r>
              <a:rPr kumimoji="0" lang="en-US" altLang="zh-CN" sz="2400" dirty="0">
                <a:solidFill>
                  <a:schemeClr val="tx2"/>
                </a:solidFill>
                <a:latin typeface="宋体" panose="02010600030101010101" pitchFamily="2" charset="-122"/>
                <a:ea typeface="宋体" panose="02010600030101010101" pitchFamily="2" charset="-122"/>
              </a:rPr>
              <a:t> //</a:t>
            </a:r>
            <a:r>
              <a:rPr kumimoji="0" lang="zh-CN" altLang="en-US" sz="2400" dirty="0">
                <a:solidFill>
                  <a:schemeClr val="tx2"/>
                </a:solidFill>
                <a:latin typeface="宋体" panose="02010600030101010101" pitchFamily="2" charset="-122"/>
                <a:ea typeface="宋体" panose="02010600030101010101" pitchFamily="2" charset="-122"/>
              </a:rPr>
              <a:t>返回栈顶元素的值</a:t>
            </a:r>
          </a:p>
          <a:p>
            <a:pPr>
              <a:lnSpc>
                <a:spcPct val="95000"/>
              </a:lnSpc>
              <a:spcBef>
                <a:spcPct val="0"/>
              </a:spcBef>
            </a:pPr>
            <a:r>
              <a:rPr kumimoji="0" lang="zh-CN" altLang="en-US" dirty="0">
                <a:ea typeface="隶书" panose="02010509060101010101" pitchFamily="49" charset="-122"/>
              </a:rPr>
              <a:t>	  </a:t>
            </a:r>
            <a:r>
              <a:rPr kumimoji="0" lang="en-US" altLang="zh-CN" dirty="0">
                <a:ea typeface="隶书" panose="02010509060101010101" pitchFamily="49" charset="-122"/>
              </a:rPr>
              <a:t>if (</a:t>
            </a:r>
            <a:r>
              <a:rPr kumimoji="0" lang="en-US" altLang="zh-CN" dirty="0" err="1">
                <a:ea typeface="隶书" panose="02010509060101010101" pitchFamily="49" charset="-122"/>
              </a:rPr>
              <a:t>IsEmpty</a:t>
            </a:r>
            <a:r>
              <a:rPr kumimoji="0" lang="en-US" altLang="zh-CN" dirty="0">
                <a:ea typeface="隶书" panose="02010509060101010101" pitchFamily="49" charset="-122"/>
              </a:rPr>
              <a:t>() == true) </a:t>
            </a:r>
          </a:p>
          <a:p>
            <a:pPr>
              <a:lnSpc>
                <a:spcPct val="95000"/>
              </a:lnSpc>
              <a:spcBef>
                <a:spcPct val="0"/>
              </a:spcBef>
            </a:pPr>
            <a:r>
              <a:rPr kumimoji="0" lang="en-US" altLang="zh-CN" dirty="0">
                <a:ea typeface="隶书" panose="02010509060101010101" pitchFamily="49" charset="-122"/>
              </a:rPr>
              <a:t>                        return false;</a:t>
            </a:r>
          </a:p>
          <a:p>
            <a:pPr>
              <a:lnSpc>
                <a:spcPct val="95000"/>
              </a:lnSpc>
              <a:spcBef>
                <a:spcPct val="0"/>
              </a:spcBef>
            </a:pPr>
            <a:r>
              <a:rPr kumimoji="0" lang="en-US" altLang="zh-CN" dirty="0">
                <a:ea typeface="隶书" panose="02010509060101010101" pitchFamily="49" charset="-122"/>
              </a:rPr>
              <a:t>	  x = elements[top];	 </a:t>
            </a:r>
            <a:endParaRPr kumimoji="0" lang="en-US" altLang="zh-CN" sz="2400" dirty="0">
              <a:solidFill>
                <a:schemeClr val="tx2"/>
              </a:solidFill>
              <a:latin typeface="宋体" panose="02010600030101010101" pitchFamily="2" charset="-122"/>
              <a:ea typeface="宋体" panose="02010600030101010101" pitchFamily="2" charset="-122"/>
            </a:endParaRPr>
          </a:p>
          <a:p>
            <a:pPr>
              <a:lnSpc>
                <a:spcPct val="95000"/>
              </a:lnSpc>
              <a:spcBef>
                <a:spcPct val="0"/>
              </a:spcBef>
            </a:pPr>
            <a:r>
              <a:rPr kumimoji="0" lang="en-US" altLang="zh-CN" dirty="0">
                <a:ea typeface="隶书" panose="02010509060101010101" pitchFamily="49" charset="-122"/>
              </a:rPr>
              <a:t>      return true;		 </a:t>
            </a:r>
            <a:endParaRPr kumimoji="0" lang="zh-CN" altLang="en-US" sz="2400" dirty="0">
              <a:solidFill>
                <a:schemeClr val="tx2"/>
              </a:solidFill>
              <a:latin typeface="宋体" panose="02010600030101010101" pitchFamily="2" charset="-122"/>
              <a:ea typeface="宋体" panose="02010600030101010101" pitchFamily="2" charset="-122"/>
            </a:endParaRPr>
          </a:p>
          <a:p>
            <a:pPr>
              <a:lnSpc>
                <a:spcPct val="95000"/>
              </a:lnSpc>
              <a:spcBef>
                <a:spcPct val="0"/>
              </a:spcBef>
            </a:pPr>
            <a:r>
              <a:rPr kumimoji="0" lang="en-US" altLang="zh-CN" dirty="0">
                <a:ea typeface="隶书" panose="02010509060101010101" pitchFamily="49" charset="-122"/>
              </a:rPr>
              <a:t>} </a:t>
            </a:r>
          </a:p>
        </p:txBody>
      </p:sp>
      <p:sp>
        <p:nvSpPr>
          <p:cNvPr id="10" name="Text Box 20"/>
          <p:cNvSpPr txBox="1">
            <a:spLocks noChangeArrowheads="1"/>
          </p:cNvSpPr>
          <p:nvPr/>
        </p:nvSpPr>
        <p:spPr bwMode="auto">
          <a:xfrm>
            <a:off x="8118054" y="3734769"/>
            <a:ext cx="6842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FF3300"/>
                </a:solidFill>
                <a:latin typeface="Times New Roman" panose="02020603050405020304" pitchFamily="18" charset="0"/>
                <a:ea typeface="+mn-ea"/>
                <a:cs typeface="Times New Roman" panose="02020603050405020304" pitchFamily="18" charset="0"/>
              </a:rPr>
              <a:t>top</a:t>
            </a:r>
          </a:p>
        </p:txBody>
      </p:sp>
      <p:sp>
        <p:nvSpPr>
          <p:cNvPr id="11" name="Line 21"/>
          <p:cNvSpPr>
            <a:spLocks noChangeShapeType="1"/>
          </p:cNvSpPr>
          <p:nvPr/>
        </p:nvSpPr>
        <p:spPr bwMode="auto">
          <a:xfrm>
            <a:off x="8743528" y="4049093"/>
            <a:ext cx="304800" cy="0"/>
          </a:xfrm>
          <a:prstGeom prst="line">
            <a:avLst/>
          </a:prstGeom>
          <a:noFill/>
          <a:ln w="38100">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2" name="Rectangle 22"/>
          <p:cNvSpPr>
            <a:spLocks noChangeArrowheads="1"/>
          </p:cNvSpPr>
          <p:nvPr/>
        </p:nvSpPr>
        <p:spPr bwMode="auto">
          <a:xfrm>
            <a:off x="9048328" y="2348880"/>
            <a:ext cx="990600" cy="1905000"/>
          </a:xfrm>
          <a:prstGeom prst="rect">
            <a:avLst/>
          </a:prstGeom>
          <a:solidFill>
            <a:srgbClr val="96969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69696"/>
            </a:extrusionClr>
            <a:contourClr>
              <a:srgbClr val="96969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3" name="Line 23"/>
          <p:cNvSpPr>
            <a:spLocks noChangeShapeType="1"/>
          </p:cNvSpPr>
          <p:nvPr/>
        </p:nvSpPr>
        <p:spPr bwMode="auto">
          <a:xfrm>
            <a:off x="9048328" y="387288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 name="Line 24"/>
          <p:cNvSpPr>
            <a:spLocks noChangeShapeType="1"/>
          </p:cNvSpPr>
          <p:nvPr/>
        </p:nvSpPr>
        <p:spPr bwMode="auto">
          <a:xfrm flipV="1">
            <a:off x="10038928" y="372048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5" name="Line 27"/>
          <p:cNvSpPr>
            <a:spLocks noChangeShapeType="1"/>
          </p:cNvSpPr>
          <p:nvPr/>
        </p:nvSpPr>
        <p:spPr bwMode="auto">
          <a:xfrm>
            <a:off x="9048328" y="272988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6" name="Line 28"/>
          <p:cNvSpPr>
            <a:spLocks noChangeShapeType="1"/>
          </p:cNvSpPr>
          <p:nvPr/>
        </p:nvSpPr>
        <p:spPr bwMode="auto">
          <a:xfrm flipV="1">
            <a:off x="10038928" y="257748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7" name="Line 29"/>
          <p:cNvSpPr>
            <a:spLocks noChangeShapeType="1"/>
          </p:cNvSpPr>
          <p:nvPr/>
        </p:nvSpPr>
        <p:spPr bwMode="auto">
          <a:xfrm>
            <a:off x="9048328" y="311088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8" name="Line 30"/>
          <p:cNvSpPr>
            <a:spLocks noChangeShapeType="1"/>
          </p:cNvSpPr>
          <p:nvPr/>
        </p:nvSpPr>
        <p:spPr bwMode="auto">
          <a:xfrm flipV="1">
            <a:off x="10038928" y="295848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9" name="Line 31"/>
          <p:cNvSpPr>
            <a:spLocks noChangeShapeType="1"/>
          </p:cNvSpPr>
          <p:nvPr/>
        </p:nvSpPr>
        <p:spPr bwMode="auto">
          <a:xfrm>
            <a:off x="9048328" y="349188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20" name="Line 32"/>
          <p:cNvSpPr>
            <a:spLocks noChangeShapeType="1"/>
          </p:cNvSpPr>
          <p:nvPr/>
        </p:nvSpPr>
        <p:spPr bwMode="auto">
          <a:xfrm flipV="1">
            <a:off x="10038928" y="333948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21" name="Text Box 85"/>
          <p:cNvSpPr txBox="1">
            <a:spLocks noChangeArrowheads="1"/>
          </p:cNvSpPr>
          <p:nvPr/>
        </p:nvSpPr>
        <p:spPr bwMode="auto">
          <a:xfrm>
            <a:off x="9048328" y="4253881"/>
            <a:ext cx="11747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0000FF"/>
                </a:solidFill>
                <a:latin typeface="Times New Roman" panose="02020603050405020304" pitchFamily="18" charset="0"/>
                <a:ea typeface="+mn-ea"/>
                <a:cs typeface="Times New Roman" panose="02020603050405020304" pitchFamily="18" charset="0"/>
              </a:rPr>
              <a:t>a </a:t>
            </a:r>
            <a:r>
              <a:rPr lang="zh-CN" altLang="en-US" sz="2800">
                <a:solidFill>
                  <a:srgbClr val="0000FF"/>
                </a:solidFill>
                <a:latin typeface="Times New Roman" panose="02020603050405020304" pitchFamily="18" charset="0"/>
                <a:ea typeface="+mn-ea"/>
                <a:cs typeface="Times New Roman" panose="02020603050405020304" pitchFamily="18" charset="0"/>
              </a:rPr>
              <a:t>进栈</a:t>
            </a:r>
            <a:endParaRPr lang="zh-CN" altLang="en-US" sz="2800">
              <a:latin typeface="Times New Roman" panose="02020603050405020304" pitchFamily="18" charset="0"/>
              <a:ea typeface="+mn-ea"/>
              <a:cs typeface="Times New Roman" panose="02020603050405020304" pitchFamily="18" charset="0"/>
            </a:endParaRPr>
          </a:p>
        </p:txBody>
      </p:sp>
      <p:sp>
        <p:nvSpPr>
          <p:cNvPr id="22" name="Text Box 87"/>
          <p:cNvSpPr txBox="1">
            <a:spLocks noChangeArrowheads="1"/>
          </p:cNvSpPr>
          <p:nvPr/>
        </p:nvSpPr>
        <p:spPr bwMode="auto">
          <a:xfrm>
            <a:off x="9372179" y="3734769"/>
            <a:ext cx="3651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rgbClr val="FFFFCC"/>
                </a:solidFill>
                <a:latin typeface="Times New Roman" panose="02020603050405020304" pitchFamily="18" charset="0"/>
                <a:ea typeface="+mn-ea"/>
                <a:cs typeface="Times New Roman" panose="02020603050405020304" pitchFamily="18" charset="0"/>
              </a:rPr>
              <a:t>a</a:t>
            </a:r>
            <a:endParaRPr lang="en-US" altLang="zh-CN" sz="2800">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3"/>
          <p:cNvSpPr txBox="1">
            <a:spLocks noChangeArrowheads="1"/>
          </p:cNvSpPr>
          <p:nvPr/>
        </p:nvSpPr>
        <p:spPr bwMode="auto">
          <a:xfrm>
            <a:off x="2133600" y="2681288"/>
            <a:ext cx="7823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i="1">
                <a:solidFill>
                  <a:srgbClr val="0000FF"/>
                </a:solidFill>
                <a:ea typeface="黑体" panose="02010609060101010101" pitchFamily="49" charset="-122"/>
              </a:rPr>
              <a:t>b</a:t>
            </a:r>
            <a:r>
              <a:rPr lang="en-US" altLang="zh-CN">
                <a:solidFill>
                  <a:srgbClr val="0000FF"/>
                </a:solidFill>
                <a:ea typeface="黑体" panose="02010609060101010101" pitchFamily="49" charset="-122"/>
              </a:rPr>
              <a:t>[0]                               </a:t>
            </a:r>
            <a:r>
              <a:rPr lang="en-US" altLang="zh-CN" i="1">
                <a:solidFill>
                  <a:srgbClr val="0000FF"/>
                </a:solidFill>
                <a:ea typeface="黑体" panose="02010609060101010101" pitchFamily="49" charset="-122"/>
              </a:rPr>
              <a:t>t</a:t>
            </a:r>
            <a:r>
              <a:rPr lang="en-US" altLang="zh-CN">
                <a:solidFill>
                  <a:srgbClr val="0000FF"/>
                </a:solidFill>
                <a:ea typeface="黑体" panose="02010609060101010101" pitchFamily="49" charset="-122"/>
              </a:rPr>
              <a:t>[0]     </a:t>
            </a:r>
            <a:r>
              <a:rPr lang="en-US" altLang="zh-CN" i="1">
                <a:solidFill>
                  <a:srgbClr val="0000FF"/>
                </a:solidFill>
                <a:ea typeface="黑体" panose="02010609060101010101" pitchFamily="49" charset="-122"/>
              </a:rPr>
              <a:t>t</a:t>
            </a:r>
            <a:r>
              <a:rPr lang="en-US" altLang="zh-CN">
                <a:solidFill>
                  <a:srgbClr val="0000FF"/>
                </a:solidFill>
                <a:ea typeface="黑体" panose="02010609060101010101" pitchFamily="49" charset="-122"/>
              </a:rPr>
              <a:t>[1]                         </a:t>
            </a:r>
            <a:r>
              <a:rPr lang="en-US" altLang="zh-CN" i="1">
                <a:solidFill>
                  <a:srgbClr val="0000FF"/>
                </a:solidFill>
                <a:ea typeface="黑体" panose="02010609060101010101" pitchFamily="49" charset="-122"/>
              </a:rPr>
              <a:t>b</a:t>
            </a:r>
            <a:r>
              <a:rPr lang="en-US" altLang="zh-CN">
                <a:solidFill>
                  <a:srgbClr val="0000FF"/>
                </a:solidFill>
                <a:ea typeface="黑体" panose="02010609060101010101" pitchFamily="49" charset="-122"/>
              </a:rPr>
              <a:t>[1]</a:t>
            </a:r>
            <a:endParaRPr lang="en-US" altLang="zh-CN" sz="2400">
              <a:ea typeface="黑体" panose="02010609060101010101" pitchFamily="49" charset="-122"/>
            </a:endParaRPr>
          </a:p>
        </p:txBody>
      </p:sp>
      <p:sp>
        <p:nvSpPr>
          <p:cNvPr id="27652" name="Line 4"/>
          <p:cNvSpPr>
            <a:spLocks noChangeShapeType="1"/>
          </p:cNvSpPr>
          <p:nvPr/>
        </p:nvSpPr>
        <p:spPr bwMode="auto">
          <a:xfrm flipV="1">
            <a:off x="2438400" y="2376488"/>
            <a:ext cx="0" cy="381000"/>
          </a:xfrm>
          <a:prstGeom prst="line">
            <a:avLst/>
          </a:prstGeom>
          <a:noFill/>
          <a:ln w="38100">
            <a:solidFill>
              <a:srgbClr val="FF66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7653" name="Line 5"/>
          <p:cNvSpPr>
            <a:spLocks noChangeShapeType="1"/>
          </p:cNvSpPr>
          <p:nvPr/>
        </p:nvSpPr>
        <p:spPr bwMode="auto">
          <a:xfrm flipV="1">
            <a:off x="5715000" y="2376488"/>
            <a:ext cx="0" cy="381000"/>
          </a:xfrm>
          <a:prstGeom prst="line">
            <a:avLst/>
          </a:prstGeom>
          <a:noFill/>
          <a:ln w="38100">
            <a:solidFill>
              <a:srgbClr val="FF66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7654" name="Line 6"/>
          <p:cNvSpPr>
            <a:spLocks noChangeShapeType="1"/>
          </p:cNvSpPr>
          <p:nvPr/>
        </p:nvSpPr>
        <p:spPr bwMode="auto">
          <a:xfrm flipV="1">
            <a:off x="6705600" y="2376488"/>
            <a:ext cx="0" cy="381000"/>
          </a:xfrm>
          <a:prstGeom prst="line">
            <a:avLst/>
          </a:prstGeom>
          <a:noFill/>
          <a:ln w="38100">
            <a:solidFill>
              <a:srgbClr val="FF66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7655" name="Line 7"/>
          <p:cNvSpPr>
            <a:spLocks noChangeShapeType="1"/>
          </p:cNvSpPr>
          <p:nvPr/>
        </p:nvSpPr>
        <p:spPr bwMode="auto">
          <a:xfrm flipV="1">
            <a:off x="9677400" y="2376488"/>
            <a:ext cx="0" cy="381000"/>
          </a:xfrm>
          <a:prstGeom prst="line">
            <a:avLst/>
          </a:prstGeom>
          <a:noFill/>
          <a:ln w="38100">
            <a:solidFill>
              <a:srgbClr val="FF66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7656" name="Rectangle 8"/>
          <p:cNvSpPr>
            <a:spLocks noChangeArrowheads="1"/>
          </p:cNvSpPr>
          <p:nvPr/>
        </p:nvSpPr>
        <p:spPr bwMode="auto">
          <a:xfrm>
            <a:off x="2590800" y="1843088"/>
            <a:ext cx="3276600" cy="533400"/>
          </a:xfrm>
          <a:prstGeom prst="rect">
            <a:avLst/>
          </a:prstGeom>
          <a:solidFill>
            <a:schemeClr val="accent1"/>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sp>
        <p:nvSpPr>
          <p:cNvPr id="27657" name="Rectangle 9"/>
          <p:cNvSpPr>
            <a:spLocks noChangeArrowheads="1"/>
          </p:cNvSpPr>
          <p:nvPr/>
        </p:nvSpPr>
        <p:spPr bwMode="auto">
          <a:xfrm>
            <a:off x="5867400" y="1843088"/>
            <a:ext cx="685800" cy="533400"/>
          </a:xfrm>
          <a:prstGeom prst="rect">
            <a:avLst/>
          </a:prstGeom>
          <a:solidFill>
            <a:srgbClr val="FFFFCC"/>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FFCC"/>
            </a:extrusionClr>
            <a:contourClr>
              <a:srgbClr val="FFFFCC"/>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sp>
        <p:nvSpPr>
          <p:cNvPr id="27658" name="Rectangle 10"/>
          <p:cNvSpPr>
            <a:spLocks noChangeArrowheads="1"/>
          </p:cNvSpPr>
          <p:nvPr/>
        </p:nvSpPr>
        <p:spPr bwMode="auto">
          <a:xfrm>
            <a:off x="6553200" y="1843088"/>
            <a:ext cx="2743200" cy="533400"/>
          </a:xfrm>
          <a:prstGeom prst="rect">
            <a:avLst/>
          </a:prstGeom>
          <a:solidFill>
            <a:schemeClr val="accent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accent2"/>
            </a:extrusionClr>
            <a:contourClr>
              <a:schemeClr val="accent2"/>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sp>
        <p:nvSpPr>
          <p:cNvPr id="27659" name="Text Box 11"/>
          <p:cNvSpPr txBox="1">
            <a:spLocks noChangeArrowheads="1"/>
          </p:cNvSpPr>
          <p:nvPr/>
        </p:nvSpPr>
        <p:spPr bwMode="auto">
          <a:xfrm>
            <a:off x="2667001" y="1171576"/>
            <a:ext cx="73453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solidFill>
                  <a:schemeClr val="tx2"/>
                </a:solidFill>
                <a:ea typeface="黑体" panose="02010609060101010101" pitchFamily="49" charset="-122"/>
              </a:rPr>
              <a:t>0                                                             maxSize-1</a:t>
            </a:r>
            <a:endParaRPr lang="en-US" altLang="zh-CN" sz="2400">
              <a:ea typeface="黑体" panose="02010609060101010101" pitchFamily="49" charset="-122"/>
            </a:endParaRPr>
          </a:p>
        </p:txBody>
      </p:sp>
      <p:sp>
        <p:nvSpPr>
          <p:cNvPr id="27660" name="Text Box 12"/>
          <p:cNvSpPr txBox="1">
            <a:spLocks noChangeArrowheads="1"/>
          </p:cNvSpPr>
          <p:nvPr/>
        </p:nvSpPr>
        <p:spPr bwMode="auto">
          <a:xfrm>
            <a:off x="2117725" y="1797050"/>
            <a:ext cx="4778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3200">
                <a:solidFill>
                  <a:srgbClr val="0000FF"/>
                </a:solidFill>
                <a:ea typeface="黑体" panose="02010609060101010101" pitchFamily="49" charset="-122"/>
              </a:rPr>
              <a:t>V</a:t>
            </a:r>
            <a:endParaRPr lang="en-US" altLang="zh-CN" sz="2400">
              <a:ea typeface="黑体" panose="02010609060101010101" pitchFamily="49" charset="-122"/>
            </a:endParaRPr>
          </a:p>
        </p:txBody>
      </p:sp>
      <p:sp>
        <p:nvSpPr>
          <p:cNvPr id="27661" name="Line 13"/>
          <p:cNvSpPr>
            <a:spLocks noChangeShapeType="1"/>
          </p:cNvSpPr>
          <p:nvPr/>
        </p:nvSpPr>
        <p:spPr bwMode="auto">
          <a:xfrm>
            <a:off x="2667000" y="2071688"/>
            <a:ext cx="3124200" cy="0"/>
          </a:xfrm>
          <a:prstGeom prst="line">
            <a:avLst/>
          </a:prstGeom>
          <a:noFill/>
          <a:ln w="38100">
            <a:solidFill>
              <a:srgbClr val="969696"/>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7662" name="Line 14"/>
          <p:cNvSpPr>
            <a:spLocks noChangeShapeType="1"/>
          </p:cNvSpPr>
          <p:nvPr/>
        </p:nvSpPr>
        <p:spPr bwMode="auto">
          <a:xfrm>
            <a:off x="6629400" y="2071688"/>
            <a:ext cx="2590800" cy="0"/>
          </a:xfrm>
          <a:prstGeom prst="line">
            <a:avLst/>
          </a:prstGeom>
          <a:noFill/>
          <a:ln w="38100">
            <a:solidFill>
              <a:srgbClr val="969696"/>
            </a:solidFill>
            <a:round/>
            <a:headEnd type="triangle" w="med"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47823" name="Rectangle 15"/>
          <p:cNvSpPr>
            <a:spLocks noChangeArrowheads="1"/>
          </p:cNvSpPr>
          <p:nvPr/>
        </p:nvSpPr>
        <p:spPr bwMode="auto">
          <a:xfrm>
            <a:off x="1981200" y="3276600"/>
            <a:ext cx="8218488" cy="306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nSpc>
                <a:spcPct val="105000"/>
              </a:lnSpc>
              <a:spcBef>
                <a:spcPct val="5000"/>
              </a:spcBef>
              <a:buClr>
                <a:srgbClr val="800080"/>
              </a:buClr>
              <a:buSzPct val="50000"/>
              <a:defRPr/>
            </a:pPr>
            <a:r>
              <a:rPr lang="zh-CN" altLang="en-US" sz="2800" dirty="0">
                <a:solidFill>
                  <a:srgbClr val="000099"/>
                </a:solidFill>
                <a:ea typeface="仿宋_GB2312" pitchFamily="49" charset="-122"/>
              </a:rPr>
              <a:t>两个</a:t>
            </a:r>
            <a:r>
              <a:rPr lang="zh-CN" altLang="en-US" sz="2800" dirty="0">
                <a:solidFill>
                  <a:srgbClr val="000099"/>
                </a:solidFill>
                <a:latin typeface="Times New Roman" panose="02020603050405020304" pitchFamily="18" charset="0"/>
                <a:ea typeface="仿宋_GB2312" pitchFamily="49" charset="-122"/>
              </a:rPr>
              <a:t>栈共享一个数组空间</a:t>
            </a:r>
            <a:r>
              <a:rPr lang="en-US" altLang="zh-CN" sz="2800" dirty="0">
                <a:solidFill>
                  <a:schemeClr val="tx2"/>
                </a:solidFill>
                <a:latin typeface="Times New Roman" panose="02020603050405020304" pitchFamily="18" charset="0"/>
                <a:ea typeface="仿宋_GB2312" pitchFamily="49" charset="-122"/>
              </a:rPr>
              <a:t>V[</a:t>
            </a:r>
            <a:r>
              <a:rPr lang="en-US" altLang="zh-CN" sz="2800" dirty="0" err="1">
                <a:solidFill>
                  <a:schemeClr val="tx2"/>
                </a:solidFill>
                <a:latin typeface="Times New Roman" panose="02020603050405020304" pitchFamily="18" charset="0"/>
                <a:ea typeface="仿宋_GB2312" pitchFamily="49" charset="-122"/>
              </a:rPr>
              <a:t>maxSize</a:t>
            </a:r>
            <a:r>
              <a:rPr lang="en-US" altLang="zh-CN" sz="2800" dirty="0">
                <a:solidFill>
                  <a:schemeClr val="tx2"/>
                </a:solidFill>
                <a:latin typeface="Times New Roman" panose="02020603050405020304" pitchFamily="18" charset="0"/>
                <a:ea typeface="仿宋_GB2312" pitchFamily="49" charset="-122"/>
              </a:rPr>
              <a:t>]</a:t>
            </a:r>
            <a:endParaRPr lang="en-US" altLang="zh-CN" sz="2800" dirty="0">
              <a:solidFill>
                <a:schemeClr val="accent2"/>
              </a:solidFill>
              <a:latin typeface="Times New Roman" panose="02020603050405020304" pitchFamily="18" charset="0"/>
              <a:ea typeface="仿宋_GB2312" pitchFamily="49" charset="-122"/>
            </a:endParaRPr>
          </a:p>
          <a:p>
            <a:pPr>
              <a:lnSpc>
                <a:spcPct val="105000"/>
              </a:lnSpc>
              <a:spcBef>
                <a:spcPct val="5000"/>
              </a:spcBef>
              <a:buClr>
                <a:srgbClr val="800080"/>
              </a:buClr>
              <a:buSzPct val="50000"/>
              <a:defRPr/>
            </a:pPr>
            <a:r>
              <a:rPr lang="zh-CN" altLang="en-US" sz="2800" dirty="0">
                <a:solidFill>
                  <a:srgbClr val="000099"/>
                </a:solidFill>
                <a:latin typeface="Times New Roman" panose="02020603050405020304" pitchFamily="18" charset="0"/>
                <a:ea typeface="仿宋_GB2312" pitchFamily="49" charset="-122"/>
              </a:rPr>
              <a:t>设立栈顶指针数组</a:t>
            </a:r>
            <a:r>
              <a:rPr lang="zh-CN" altLang="en-US" sz="2800" dirty="0">
                <a:solidFill>
                  <a:schemeClr val="accent2"/>
                </a:solidFill>
                <a:latin typeface="Times New Roman" panose="02020603050405020304" pitchFamily="18" charset="0"/>
                <a:ea typeface="仿宋_GB2312" pitchFamily="49" charset="-122"/>
              </a:rPr>
              <a:t> </a:t>
            </a:r>
            <a:r>
              <a:rPr lang="en-US" altLang="zh-CN" sz="2800" dirty="0">
                <a:solidFill>
                  <a:schemeClr val="tx2"/>
                </a:solidFill>
                <a:latin typeface="Times New Roman" panose="02020603050405020304" pitchFamily="18" charset="0"/>
                <a:ea typeface="仿宋_GB2312" pitchFamily="49" charset="-122"/>
              </a:rPr>
              <a:t>t[2]</a:t>
            </a:r>
            <a:r>
              <a:rPr lang="en-US" altLang="zh-CN" sz="2800" dirty="0">
                <a:solidFill>
                  <a:schemeClr val="accent2"/>
                </a:solidFill>
                <a:latin typeface="Times New Roman" panose="02020603050405020304" pitchFamily="18" charset="0"/>
                <a:ea typeface="仿宋_GB2312" pitchFamily="49" charset="-122"/>
              </a:rPr>
              <a:t> </a:t>
            </a:r>
            <a:r>
              <a:rPr lang="zh-CN" altLang="en-US" sz="2800" dirty="0">
                <a:solidFill>
                  <a:srgbClr val="000099"/>
                </a:solidFill>
                <a:latin typeface="Times New Roman" panose="02020603050405020304" pitchFamily="18" charset="0"/>
                <a:ea typeface="仿宋_GB2312" pitchFamily="49" charset="-122"/>
              </a:rPr>
              <a:t>和栈底指针数组</a:t>
            </a:r>
            <a:r>
              <a:rPr lang="zh-CN" altLang="en-US" sz="2800" dirty="0">
                <a:solidFill>
                  <a:schemeClr val="accent2"/>
                </a:solidFill>
                <a:latin typeface="Times New Roman" panose="02020603050405020304" pitchFamily="18" charset="0"/>
                <a:ea typeface="仿宋_GB2312" pitchFamily="49" charset="-122"/>
              </a:rPr>
              <a:t> </a:t>
            </a:r>
            <a:r>
              <a:rPr lang="en-US" altLang="zh-CN" sz="2800" dirty="0">
                <a:solidFill>
                  <a:schemeClr val="tx2"/>
                </a:solidFill>
                <a:latin typeface="Times New Roman" panose="02020603050405020304" pitchFamily="18" charset="0"/>
                <a:ea typeface="仿宋_GB2312" pitchFamily="49" charset="-122"/>
              </a:rPr>
              <a:t>b[2]</a:t>
            </a:r>
            <a:endParaRPr lang="en-US" altLang="zh-CN" sz="2800" dirty="0">
              <a:solidFill>
                <a:schemeClr val="accent2"/>
              </a:solidFill>
              <a:latin typeface="Times New Roman" panose="02020603050405020304" pitchFamily="18" charset="0"/>
              <a:ea typeface="仿宋_GB2312" pitchFamily="49" charset="-122"/>
            </a:endParaRPr>
          </a:p>
          <a:p>
            <a:pPr>
              <a:lnSpc>
                <a:spcPct val="105000"/>
              </a:lnSpc>
              <a:spcBef>
                <a:spcPct val="5000"/>
              </a:spcBef>
              <a:buClr>
                <a:srgbClr val="800080"/>
              </a:buClr>
              <a:buSzPct val="50000"/>
              <a:buFont typeface="Wingdings" panose="05000000000000000000" pitchFamily="2" charset="2"/>
              <a:buNone/>
              <a:defRPr/>
            </a:pPr>
            <a:r>
              <a:rPr lang="en-US" altLang="zh-CN" sz="2800" dirty="0">
                <a:solidFill>
                  <a:schemeClr val="accent2"/>
                </a:solidFill>
                <a:latin typeface="Times New Roman" panose="02020603050405020304" pitchFamily="18" charset="0"/>
                <a:ea typeface="仿宋_GB2312" pitchFamily="49" charset="-122"/>
              </a:rPr>
              <a:t>	</a:t>
            </a:r>
            <a:r>
              <a:rPr lang="en-US" altLang="zh-CN" sz="2800" dirty="0">
                <a:solidFill>
                  <a:schemeClr val="tx2"/>
                </a:solidFill>
                <a:latin typeface="Times New Roman" panose="02020603050405020304" pitchFamily="18" charset="0"/>
                <a:ea typeface="仿宋_GB2312" pitchFamily="49" charset="-122"/>
              </a:rPr>
              <a:t>t[</a:t>
            </a:r>
            <a:r>
              <a:rPr lang="en-US" altLang="zh-CN" sz="2800" dirty="0" err="1">
                <a:solidFill>
                  <a:schemeClr val="tx2"/>
                </a:solidFill>
                <a:latin typeface="Times New Roman" panose="02020603050405020304" pitchFamily="18" charset="0"/>
                <a:ea typeface="仿宋_GB2312" pitchFamily="49" charset="-122"/>
              </a:rPr>
              <a:t>i</a:t>
            </a:r>
            <a:r>
              <a:rPr lang="en-US" altLang="zh-CN" sz="2800" dirty="0">
                <a:solidFill>
                  <a:schemeClr val="tx2"/>
                </a:solidFill>
                <a:latin typeface="Times New Roman" panose="02020603050405020304" pitchFamily="18" charset="0"/>
                <a:ea typeface="仿宋_GB2312" pitchFamily="49" charset="-122"/>
              </a:rPr>
              <a:t>]</a:t>
            </a:r>
            <a:r>
              <a:rPr lang="zh-CN" altLang="zh-CN" sz="2800" dirty="0">
                <a:solidFill>
                  <a:srgbClr val="000099"/>
                </a:solidFill>
                <a:latin typeface="Times New Roman" panose="02020603050405020304" pitchFamily="18" charset="0"/>
                <a:ea typeface="仿宋_GB2312" pitchFamily="49" charset="-122"/>
              </a:rPr>
              <a:t>和</a:t>
            </a:r>
            <a:r>
              <a:rPr lang="en-US" altLang="zh-CN" sz="2800" dirty="0">
                <a:solidFill>
                  <a:schemeClr val="tx2"/>
                </a:solidFill>
                <a:latin typeface="Times New Roman" panose="02020603050405020304" pitchFamily="18" charset="0"/>
                <a:ea typeface="仿宋_GB2312" pitchFamily="49" charset="-122"/>
              </a:rPr>
              <a:t>b[</a:t>
            </a:r>
            <a:r>
              <a:rPr lang="en-US" altLang="zh-CN" sz="2800" dirty="0" err="1">
                <a:solidFill>
                  <a:schemeClr val="tx2"/>
                </a:solidFill>
                <a:latin typeface="Times New Roman" panose="02020603050405020304" pitchFamily="18" charset="0"/>
                <a:ea typeface="仿宋_GB2312" pitchFamily="49" charset="-122"/>
              </a:rPr>
              <a:t>i</a:t>
            </a:r>
            <a:r>
              <a:rPr lang="en-US" altLang="zh-CN" sz="2800" dirty="0">
                <a:solidFill>
                  <a:schemeClr val="tx2"/>
                </a:solidFill>
                <a:latin typeface="Times New Roman" panose="02020603050405020304" pitchFamily="18" charset="0"/>
                <a:ea typeface="仿宋_GB2312" pitchFamily="49" charset="-122"/>
              </a:rPr>
              <a:t>]</a:t>
            </a:r>
            <a:r>
              <a:rPr lang="zh-CN" altLang="zh-CN" sz="2800" dirty="0">
                <a:solidFill>
                  <a:srgbClr val="000099"/>
                </a:solidFill>
                <a:latin typeface="Times New Roman" panose="02020603050405020304" pitchFamily="18" charset="0"/>
                <a:ea typeface="仿宋_GB2312" pitchFamily="49" charset="-122"/>
              </a:rPr>
              <a:t>分别指示</a:t>
            </a:r>
            <a:r>
              <a:rPr lang="zh-CN" altLang="zh-CN" sz="2800" dirty="0">
                <a:solidFill>
                  <a:schemeClr val="tx2"/>
                </a:solidFill>
                <a:latin typeface="Times New Roman" panose="02020603050405020304" pitchFamily="18" charset="0"/>
                <a:ea typeface="仿宋_GB2312" pitchFamily="49" charset="-122"/>
              </a:rPr>
              <a:t>第</a:t>
            </a:r>
            <a:r>
              <a:rPr lang="zh-CN" altLang="zh-CN" sz="2800" dirty="0">
                <a:solidFill>
                  <a:schemeClr val="hlink"/>
                </a:solidFill>
                <a:latin typeface="Times New Roman" panose="02020603050405020304" pitchFamily="18" charset="0"/>
                <a:ea typeface="仿宋_GB2312" pitchFamily="49" charset="-122"/>
              </a:rPr>
              <a:t> </a:t>
            </a:r>
            <a:r>
              <a:rPr lang="en-US" altLang="zh-CN" sz="2800" dirty="0" err="1">
                <a:solidFill>
                  <a:schemeClr val="tx2"/>
                </a:solidFill>
                <a:latin typeface="Times New Roman" panose="02020603050405020304" pitchFamily="18" charset="0"/>
                <a:ea typeface="仿宋_GB2312" pitchFamily="49" charset="-122"/>
              </a:rPr>
              <a:t>i</a:t>
            </a:r>
            <a:r>
              <a:rPr lang="en-US" altLang="zh-CN" sz="2800" i="1" dirty="0">
                <a:solidFill>
                  <a:schemeClr val="tx2"/>
                </a:solidFill>
                <a:latin typeface="Times New Roman" panose="02020603050405020304" pitchFamily="18" charset="0"/>
                <a:ea typeface="仿宋_GB2312" pitchFamily="49" charset="-122"/>
              </a:rPr>
              <a:t> </a:t>
            </a:r>
            <a:r>
              <a:rPr lang="zh-CN" altLang="zh-CN" sz="2800" dirty="0">
                <a:solidFill>
                  <a:schemeClr val="tx2"/>
                </a:solidFill>
                <a:latin typeface="Times New Roman" panose="02020603050405020304" pitchFamily="18" charset="0"/>
                <a:ea typeface="仿宋_GB2312" pitchFamily="49" charset="-122"/>
              </a:rPr>
              <a:t>个栈</a:t>
            </a:r>
            <a:r>
              <a:rPr lang="zh-CN" altLang="zh-CN" sz="2800" dirty="0">
                <a:solidFill>
                  <a:srgbClr val="000099"/>
                </a:solidFill>
                <a:latin typeface="Times New Roman" panose="02020603050405020304" pitchFamily="18" charset="0"/>
                <a:ea typeface="仿宋_GB2312" pitchFamily="49" charset="-122"/>
              </a:rPr>
              <a:t>的栈顶与栈底</a:t>
            </a:r>
          </a:p>
          <a:p>
            <a:pPr>
              <a:lnSpc>
                <a:spcPct val="105000"/>
              </a:lnSpc>
              <a:spcBef>
                <a:spcPct val="5000"/>
              </a:spcBef>
              <a:buClr>
                <a:srgbClr val="800080"/>
              </a:buClr>
              <a:buSzPct val="50000"/>
              <a:defRPr/>
            </a:pPr>
            <a:r>
              <a:rPr lang="zh-CN" altLang="zh-CN" sz="2800" dirty="0">
                <a:solidFill>
                  <a:srgbClr val="000099"/>
                </a:solidFill>
                <a:latin typeface="Times New Roman" panose="02020603050405020304" pitchFamily="18" charset="0"/>
                <a:ea typeface="仿宋_GB2312" pitchFamily="49" charset="-122"/>
              </a:rPr>
              <a:t>初始</a:t>
            </a:r>
            <a:r>
              <a:rPr lang="zh-CN" altLang="zh-CN" sz="2800" dirty="0">
                <a:solidFill>
                  <a:schemeClr val="accent2"/>
                </a:solidFill>
                <a:latin typeface="Times New Roman" panose="02020603050405020304" pitchFamily="18" charset="0"/>
                <a:ea typeface="仿宋_GB2312" pitchFamily="49" charset="-122"/>
              </a:rPr>
              <a:t> </a:t>
            </a:r>
            <a:r>
              <a:rPr lang="en-US" altLang="zh-CN" sz="2800" dirty="0">
                <a:solidFill>
                  <a:schemeClr val="tx2"/>
                </a:solidFill>
                <a:latin typeface="Times New Roman" panose="02020603050405020304" pitchFamily="18" charset="0"/>
                <a:ea typeface="仿宋_GB2312" pitchFamily="49" charset="-122"/>
              </a:rPr>
              <a:t>t[0] = b[0] = </a:t>
            </a:r>
            <a:r>
              <a:rPr lang="en-US" altLang="zh-CN" sz="2800" dirty="0">
                <a:solidFill>
                  <a:schemeClr val="tx2"/>
                </a:solidFill>
                <a:latin typeface="Courier New" panose="02070309020205020404" pitchFamily="49" charset="0"/>
                <a:ea typeface="楷体_GB2312" pitchFamily="49" charset="-122"/>
              </a:rPr>
              <a:t>-</a:t>
            </a:r>
            <a:r>
              <a:rPr lang="en-US" altLang="zh-CN" sz="2800" dirty="0">
                <a:solidFill>
                  <a:schemeClr val="tx2"/>
                </a:solidFill>
                <a:latin typeface="Times New Roman" panose="02020603050405020304" pitchFamily="18" charset="0"/>
                <a:ea typeface="仿宋_GB2312" pitchFamily="49" charset="-122"/>
              </a:rPr>
              <a:t>1,   t[1] = b[1] = </a:t>
            </a:r>
            <a:r>
              <a:rPr lang="en-US" altLang="zh-CN" sz="2800" dirty="0" err="1">
                <a:solidFill>
                  <a:schemeClr val="tx2"/>
                </a:solidFill>
                <a:latin typeface="Times New Roman" panose="02020603050405020304" pitchFamily="18" charset="0"/>
                <a:ea typeface="仿宋_GB2312" pitchFamily="49" charset="-122"/>
              </a:rPr>
              <a:t>maxSize</a:t>
            </a:r>
            <a:r>
              <a:rPr lang="en-US" altLang="zh-CN" sz="2800" dirty="0">
                <a:solidFill>
                  <a:schemeClr val="accent2"/>
                </a:solidFill>
                <a:latin typeface="Times New Roman" panose="02020603050405020304" pitchFamily="18" charset="0"/>
                <a:ea typeface="仿宋_GB2312" pitchFamily="49" charset="-122"/>
              </a:rPr>
              <a:t>  </a:t>
            </a:r>
          </a:p>
          <a:p>
            <a:pPr>
              <a:lnSpc>
                <a:spcPct val="105000"/>
              </a:lnSpc>
              <a:spcBef>
                <a:spcPct val="5000"/>
              </a:spcBef>
              <a:buClr>
                <a:srgbClr val="800080"/>
              </a:buClr>
              <a:buSzPct val="50000"/>
              <a:defRPr/>
            </a:pPr>
            <a:r>
              <a:rPr lang="zh-CN" altLang="en-US" sz="2800" dirty="0">
                <a:solidFill>
                  <a:srgbClr val="000099"/>
                </a:solidFill>
                <a:latin typeface="Times New Roman" panose="02020603050405020304" pitchFamily="18" charset="0"/>
                <a:ea typeface="仿宋_GB2312" pitchFamily="49" charset="-122"/>
              </a:rPr>
              <a:t>栈满条件：</a:t>
            </a:r>
            <a:r>
              <a:rPr lang="en-US" altLang="zh-CN" sz="2800" dirty="0">
                <a:solidFill>
                  <a:schemeClr val="tx2"/>
                </a:solidFill>
                <a:latin typeface="Times New Roman" panose="02020603050405020304" pitchFamily="18" charset="0"/>
                <a:ea typeface="仿宋_GB2312" pitchFamily="49" charset="-122"/>
              </a:rPr>
              <a:t>t[0]+1 == t[1]           </a:t>
            </a:r>
            <a:r>
              <a:rPr lang="en-US" altLang="zh-CN" sz="2400" dirty="0">
                <a:solidFill>
                  <a:srgbClr val="FF0000"/>
                </a:solidFill>
                <a:latin typeface="宋体" panose="02010600030101010101" pitchFamily="2" charset="-122"/>
              </a:rPr>
              <a:t>//</a:t>
            </a:r>
            <a:r>
              <a:rPr lang="zh-CN" altLang="en-US" sz="2400" dirty="0">
                <a:solidFill>
                  <a:srgbClr val="FF0000"/>
                </a:solidFill>
                <a:latin typeface="宋体" panose="02010600030101010101" pitchFamily="2" charset="-122"/>
              </a:rPr>
              <a:t>栈顶指针相遇</a:t>
            </a:r>
            <a:endParaRPr lang="en-US" altLang="en-US" sz="2400" dirty="0">
              <a:solidFill>
                <a:srgbClr val="FF0000"/>
              </a:solidFill>
              <a:latin typeface="宋体" panose="02010600030101010101" pitchFamily="2" charset="-122"/>
            </a:endParaRPr>
          </a:p>
          <a:p>
            <a:pPr>
              <a:lnSpc>
                <a:spcPct val="105000"/>
              </a:lnSpc>
              <a:spcBef>
                <a:spcPct val="5000"/>
              </a:spcBef>
              <a:buClr>
                <a:srgbClr val="800080"/>
              </a:buClr>
              <a:buSzPct val="50000"/>
              <a:defRPr/>
            </a:pPr>
            <a:r>
              <a:rPr lang="zh-CN" altLang="en-US" sz="2800" dirty="0">
                <a:solidFill>
                  <a:srgbClr val="000099"/>
                </a:solidFill>
                <a:latin typeface="Times New Roman" panose="02020603050405020304" pitchFamily="18" charset="0"/>
                <a:ea typeface="仿宋_GB2312" pitchFamily="49" charset="-122"/>
              </a:rPr>
              <a:t>栈空条件：</a:t>
            </a:r>
            <a:r>
              <a:rPr lang="en-US" altLang="zh-CN" sz="2800" dirty="0">
                <a:solidFill>
                  <a:schemeClr val="tx2"/>
                </a:solidFill>
                <a:latin typeface="Times New Roman" panose="02020603050405020304" pitchFamily="18" charset="0"/>
                <a:ea typeface="仿宋_GB2312" pitchFamily="49" charset="-122"/>
              </a:rPr>
              <a:t>t[0] </a:t>
            </a:r>
            <a:r>
              <a:rPr lang="en-US" altLang="zh-CN" sz="2800">
                <a:solidFill>
                  <a:schemeClr val="tx2"/>
                </a:solidFill>
                <a:latin typeface="Times New Roman" panose="02020603050405020304" pitchFamily="18" charset="0"/>
                <a:ea typeface="仿宋_GB2312" pitchFamily="49" charset="-122"/>
              </a:rPr>
              <a:t>= </a:t>
            </a:r>
            <a:r>
              <a:rPr lang="en-US" altLang="zh-CN" sz="2800" smtClean="0">
                <a:solidFill>
                  <a:schemeClr val="tx2"/>
                </a:solidFill>
                <a:latin typeface="Times New Roman" panose="02020603050405020304" pitchFamily="18" charset="0"/>
                <a:ea typeface="仿宋_GB2312" pitchFamily="49" charset="-122"/>
              </a:rPr>
              <a:t>=b[0</a:t>
            </a:r>
            <a:r>
              <a:rPr lang="en-US" altLang="zh-CN" sz="2800" dirty="0">
                <a:solidFill>
                  <a:schemeClr val="tx2"/>
                </a:solidFill>
                <a:latin typeface="Times New Roman" panose="02020603050405020304" pitchFamily="18" charset="0"/>
                <a:ea typeface="仿宋_GB2312" pitchFamily="49" charset="-122"/>
              </a:rPr>
              <a:t>]</a:t>
            </a:r>
            <a:r>
              <a:rPr lang="zh-CN" altLang="en-US" sz="2800" dirty="0">
                <a:latin typeface="Times New Roman" panose="02020603050405020304" pitchFamily="18" charset="0"/>
                <a:ea typeface="仿宋_GB2312" pitchFamily="49" charset="-122"/>
              </a:rPr>
              <a:t>或</a:t>
            </a:r>
            <a:r>
              <a:rPr lang="en-US" altLang="zh-CN" sz="2800" dirty="0">
                <a:solidFill>
                  <a:schemeClr val="tx2"/>
                </a:solidFill>
                <a:latin typeface="Times New Roman" panose="02020603050405020304" pitchFamily="18" charset="0"/>
                <a:ea typeface="仿宋_GB2312" pitchFamily="49" charset="-122"/>
              </a:rPr>
              <a:t>t[1</a:t>
            </a:r>
            <a:r>
              <a:rPr lang="en-US" altLang="zh-CN" sz="2800">
                <a:solidFill>
                  <a:schemeClr val="tx2"/>
                </a:solidFill>
                <a:latin typeface="Times New Roman" panose="02020603050405020304" pitchFamily="18" charset="0"/>
                <a:ea typeface="仿宋_GB2312" pitchFamily="49" charset="-122"/>
              </a:rPr>
              <a:t>] </a:t>
            </a:r>
            <a:r>
              <a:rPr lang="en-US" altLang="zh-CN" sz="2800" smtClean="0">
                <a:solidFill>
                  <a:schemeClr val="tx2"/>
                </a:solidFill>
                <a:latin typeface="Times New Roman" panose="02020603050405020304" pitchFamily="18" charset="0"/>
                <a:ea typeface="仿宋_GB2312" pitchFamily="49" charset="-122"/>
              </a:rPr>
              <a:t>== </a:t>
            </a:r>
            <a:r>
              <a:rPr lang="en-US" altLang="zh-CN" sz="2800" dirty="0">
                <a:solidFill>
                  <a:schemeClr val="tx2"/>
                </a:solidFill>
                <a:latin typeface="Times New Roman" panose="02020603050405020304" pitchFamily="18" charset="0"/>
                <a:ea typeface="仿宋_GB2312" pitchFamily="49" charset="-122"/>
              </a:rPr>
              <a:t>b[1]</a:t>
            </a:r>
            <a:r>
              <a:rPr lang="en-US" altLang="zh-CN" sz="2800" dirty="0">
                <a:solidFill>
                  <a:schemeClr val="tx2"/>
                </a:solidFill>
                <a:ea typeface="仿宋_GB2312" pitchFamily="49" charset="-122"/>
              </a:rPr>
              <a:t>  </a:t>
            </a:r>
            <a:r>
              <a:rPr lang="en-US" altLang="zh-CN" sz="2400" dirty="0">
                <a:solidFill>
                  <a:srgbClr val="FF0000"/>
                </a:solidFill>
                <a:latin typeface="宋体" panose="02010600030101010101" pitchFamily="2" charset="-122"/>
              </a:rPr>
              <a:t>//</a:t>
            </a:r>
            <a:r>
              <a:rPr lang="zh-CN" altLang="en-US" sz="2400" dirty="0">
                <a:solidFill>
                  <a:srgbClr val="FF0000"/>
                </a:solidFill>
                <a:latin typeface="宋体" panose="02010600030101010101" pitchFamily="2" charset="-122"/>
              </a:rPr>
              <a:t>退到栈底</a:t>
            </a:r>
            <a:r>
              <a:rPr lang="zh-CN" altLang="en-US" sz="2800" dirty="0">
                <a:solidFill>
                  <a:schemeClr val="tx2"/>
                </a:solidFill>
                <a:effectLst>
                  <a:outerShdw blurRad="38100" dist="38100" dir="2700000" algn="tl">
                    <a:srgbClr val="C0C0C0"/>
                  </a:outerShdw>
                </a:effectLst>
                <a:ea typeface="仿宋_GB2312" pitchFamily="49" charset="-122"/>
              </a:rPr>
              <a:t>                                              </a:t>
            </a:r>
            <a:r>
              <a:rPr lang="zh-CN" altLang="en-US" sz="2800" dirty="0">
                <a:solidFill>
                  <a:srgbClr val="660066"/>
                </a:solidFill>
                <a:effectLst>
                  <a:outerShdw blurRad="38100" dist="38100" dir="2700000" algn="tl">
                    <a:srgbClr val="C0C0C0"/>
                  </a:outerShdw>
                </a:effectLst>
                <a:ea typeface="仿宋_GB2312" pitchFamily="49" charset="-122"/>
              </a:rPr>
              <a:t>     </a:t>
            </a:r>
            <a:endParaRPr lang="zh-CN" altLang="en-US" sz="2800" dirty="0">
              <a:solidFill>
                <a:schemeClr val="hlink"/>
              </a:solidFill>
              <a:effectLst>
                <a:outerShdw blurRad="38100" dist="38100" dir="2700000" algn="tl">
                  <a:srgbClr val="C0C0C0"/>
                </a:outerShdw>
              </a:effectLst>
              <a:ea typeface="仿宋_GB2312" pitchFamily="49" charset="-122"/>
            </a:endParaRPr>
          </a:p>
        </p:txBody>
      </p:sp>
      <p:sp>
        <p:nvSpPr>
          <p:cNvPr id="2" name="标题 1"/>
          <p:cNvSpPr>
            <a:spLocks noGrp="1"/>
          </p:cNvSpPr>
          <p:nvPr>
            <p:ph type="title"/>
          </p:nvPr>
        </p:nvSpPr>
        <p:spPr/>
        <p:txBody>
          <a:bodyPr>
            <a:normAutofit fontScale="90000"/>
          </a:bodyPr>
          <a:lstStyle/>
          <a:p>
            <a:r>
              <a:rPr lang="zh-CN" altLang="en-US" dirty="0"/>
              <a:t>双栈共享一个栈</a:t>
            </a:r>
            <a:r>
              <a:rPr lang="zh-CN" altLang="en-US" dirty="0" smtClean="0"/>
              <a:t>空间</a:t>
            </a:r>
            <a:endParaRPr lang="zh-CN" altLang="en-US" dirty="0"/>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type="title"/>
          </p:nvPr>
        </p:nvSpPr>
        <p:spPr/>
        <p:txBody>
          <a:bodyPr/>
          <a:lstStyle/>
          <a:p>
            <a:pPr>
              <a:defRPr/>
            </a:pPr>
            <a:r>
              <a:rPr lang="zh-CN" altLang="en-US" sz="3600" dirty="0">
                <a:solidFill>
                  <a:srgbClr val="0000CC"/>
                </a:solidFill>
                <a:latin typeface="黑体" panose="02010609060101010101" pitchFamily="49" charset="-122"/>
                <a:ea typeface="黑体" panose="02010609060101010101" pitchFamily="49" charset="-122"/>
              </a:rPr>
              <a:t>栈的链接表示</a:t>
            </a:r>
            <a:r>
              <a:rPr lang="en-US" altLang="zh-CN" sz="3600" dirty="0">
                <a:solidFill>
                  <a:srgbClr val="0000CC"/>
                </a:solidFill>
                <a:latin typeface="黑体" panose="02010609060101010101" pitchFamily="49" charset="-122"/>
                <a:ea typeface="黑体" panose="02010609060101010101" pitchFamily="49" charset="-122"/>
              </a:rPr>
              <a:t>—</a:t>
            </a:r>
            <a:r>
              <a:rPr lang="zh-CN" altLang="en-US" sz="3600" dirty="0">
                <a:solidFill>
                  <a:srgbClr val="0000CC"/>
                </a:solidFill>
                <a:latin typeface="黑体" panose="02010609060101010101" pitchFamily="49" charset="-122"/>
                <a:ea typeface="黑体" panose="02010609060101010101" pitchFamily="49" charset="-122"/>
              </a:rPr>
              <a:t>链式栈</a:t>
            </a:r>
            <a:endParaRPr lang="zh-CN" altLang="en-US" dirty="0">
              <a:solidFill>
                <a:srgbClr val="0000CC"/>
              </a:solidFill>
              <a:latin typeface="黑体" panose="02010609060101010101" pitchFamily="49" charset="-122"/>
              <a:ea typeface="黑体" panose="02010609060101010101" pitchFamily="49" charset="-122"/>
            </a:endParaRPr>
          </a:p>
        </p:txBody>
      </p:sp>
      <p:sp>
        <p:nvSpPr>
          <p:cNvPr id="60420" name="Rectangle 4"/>
          <p:cNvSpPr>
            <a:spLocks noGrp="1" noChangeArrowheads="1"/>
          </p:cNvSpPr>
          <p:nvPr>
            <p:ph idx="1"/>
          </p:nvPr>
        </p:nvSpPr>
        <p:spPr>
          <a:xfrm>
            <a:off x="1271464" y="983778"/>
            <a:ext cx="10082336" cy="5193185"/>
          </a:xfrm>
        </p:spPr>
        <p:txBody>
          <a:bodyPr/>
          <a:lstStyle/>
          <a:p>
            <a:pPr marL="0" indent="0">
              <a:buClr>
                <a:srgbClr val="FF6600"/>
              </a:buClr>
              <a:buSzPct val="50000"/>
              <a:buFont typeface="Wingdings" panose="05000000000000000000" pitchFamily="2" charset="2"/>
              <a:buChar char="n"/>
              <a:defRPr/>
            </a:pPr>
            <a:r>
              <a:rPr lang="zh-CN" altLang="en-US" dirty="0">
                <a:effectLst>
                  <a:outerShdw blurRad="38100" dist="38100" dir="2700000" algn="tl">
                    <a:srgbClr val="C0C0C0"/>
                  </a:outerShdw>
                </a:effectLst>
              </a:rPr>
              <a:t>链式栈无栈满问题，空间可扩充</a:t>
            </a:r>
          </a:p>
          <a:p>
            <a:pPr marL="0" indent="0">
              <a:buClr>
                <a:srgbClr val="FF6600"/>
              </a:buClr>
              <a:buSzPct val="50000"/>
              <a:buFont typeface="Wingdings" panose="05000000000000000000" pitchFamily="2" charset="2"/>
              <a:buChar char="n"/>
              <a:defRPr/>
            </a:pPr>
            <a:r>
              <a:rPr lang="zh-CN" altLang="en-US" dirty="0">
                <a:effectLst>
                  <a:outerShdw blurRad="38100" dist="38100" dir="2700000" algn="tl">
                    <a:srgbClr val="C0C0C0"/>
                  </a:outerShdw>
                </a:effectLst>
              </a:rPr>
              <a:t>插入与删除仅在栈顶处执行</a:t>
            </a:r>
          </a:p>
          <a:p>
            <a:pPr marL="0" indent="0">
              <a:buClr>
                <a:srgbClr val="FF6600"/>
              </a:buClr>
              <a:buSzPct val="50000"/>
              <a:buFont typeface="Wingdings" panose="05000000000000000000" pitchFamily="2" charset="2"/>
              <a:buChar char="n"/>
              <a:defRPr/>
            </a:pPr>
            <a:r>
              <a:rPr lang="zh-CN" altLang="en-US" dirty="0">
                <a:effectLst>
                  <a:outerShdw blurRad="38100" dist="38100" dir="2700000" algn="tl">
                    <a:srgbClr val="C0C0C0"/>
                  </a:outerShdw>
                </a:effectLst>
              </a:rPr>
              <a:t>链式栈的栈顶在链头</a:t>
            </a:r>
          </a:p>
          <a:p>
            <a:pPr marL="0" indent="0">
              <a:buClr>
                <a:srgbClr val="FF6600"/>
              </a:buClr>
              <a:buSzPct val="50000"/>
              <a:buFont typeface="Wingdings" panose="05000000000000000000" pitchFamily="2" charset="2"/>
              <a:buChar char="n"/>
              <a:defRPr/>
            </a:pPr>
            <a:r>
              <a:rPr lang="zh-CN" altLang="en-US" dirty="0">
                <a:effectLst>
                  <a:outerShdw blurRad="38100" dist="38100" dir="2700000" algn="tl">
                    <a:srgbClr val="C0C0C0"/>
                  </a:outerShdw>
                </a:effectLst>
              </a:rPr>
              <a:t>适合于多栈操作</a:t>
            </a:r>
          </a:p>
        </p:txBody>
      </p:sp>
      <p:sp>
        <p:nvSpPr>
          <p:cNvPr id="60421" name="Text Box 5"/>
          <p:cNvSpPr txBox="1">
            <a:spLocks noChangeArrowheads="1"/>
          </p:cNvSpPr>
          <p:nvPr/>
        </p:nvSpPr>
        <p:spPr bwMode="auto">
          <a:xfrm>
            <a:off x="2297510" y="4321027"/>
            <a:ext cx="6842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chemeClr val="hlink"/>
                </a:solidFill>
                <a:latin typeface="Times New Roman" panose="02020603050405020304" pitchFamily="18" charset="0"/>
                <a:ea typeface="+mn-ea"/>
                <a:cs typeface="Times New Roman" panose="02020603050405020304" pitchFamily="18" charset="0"/>
              </a:rPr>
              <a:t>top</a:t>
            </a:r>
            <a:endParaRPr lang="en-US" altLang="zh-CN" sz="2800" dirty="0">
              <a:latin typeface="Times New Roman" panose="02020603050405020304" pitchFamily="18" charset="0"/>
              <a:ea typeface="+mn-ea"/>
              <a:cs typeface="Times New Roman" panose="02020603050405020304" pitchFamily="18" charset="0"/>
            </a:endParaRPr>
          </a:p>
        </p:txBody>
      </p:sp>
      <p:sp>
        <p:nvSpPr>
          <p:cNvPr id="28677" name="Line 6"/>
          <p:cNvSpPr>
            <a:spLocks noChangeShapeType="1"/>
          </p:cNvSpPr>
          <p:nvPr/>
        </p:nvSpPr>
        <p:spPr bwMode="auto">
          <a:xfrm>
            <a:off x="2999184" y="4682976"/>
            <a:ext cx="381000" cy="0"/>
          </a:xfrm>
          <a:prstGeom prst="line">
            <a:avLst/>
          </a:prstGeom>
          <a:noFill/>
          <a:ln w="28575">
            <a:solidFill>
              <a:srgbClr val="0000FF"/>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8678" name="Rectangle 7"/>
          <p:cNvSpPr>
            <a:spLocks noChangeArrowheads="1"/>
          </p:cNvSpPr>
          <p:nvPr/>
        </p:nvSpPr>
        <p:spPr bwMode="auto">
          <a:xfrm>
            <a:off x="3380184" y="4549626"/>
            <a:ext cx="914400" cy="457200"/>
          </a:xfrm>
          <a:prstGeom prst="rect">
            <a:avLst/>
          </a:prstGeom>
          <a:solidFill>
            <a:srgbClr val="FF99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9900"/>
            </a:extrusionClr>
            <a:contourClr>
              <a:srgbClr val="FF99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sp>
        <p:nvSpPr>
          <p:cNvPr id="28679" name="Line 8"/>
          <p:cNvSpPr>
            <a:spLocks noChangeShapeType="1"/>
          </p:cNvSpPr>
          <p:nvPr/>
        </p:nvSpPr>
        <p:spPr bwMode="auto">
          <a:xfrm>
            <a:off x="3913584" y="4549626"/>
            <a:ext cx="0" cy="457200"/>
          </a:xfrm>
          <a:prstGeom prst="line">
            <a:avLst/>
          </a:prstGeom>
          <a:noFill/>
          <a:ln w="190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8680" name="Line 9"/>
          <p:cNvSpPr>
            <a:spLocks noChangeShapeType="1"/>
          </p:cNvSpPr>
          <p:nvPr/>
        </p:nvSpPr>
        <p:spPr bwMode="auto">
          <a:xfrm flipV="1">
            <a:off x="3913584" y="4397226"/>
            <a:ext cx="152400" cy="152400"/>
          </a:xfrm>
          <a:prstGeom prst="line">
            <a:avLst/>
          </a:prstGeom>
          <a:noFill/>
          <a:ln w="190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8681" name="Rectangle 10"/>
          <p:cNvSpPr>
            <a:spLocks noChangeArrowheads="1"/>
          </p:cNvSpPr>
          <p:nvPr/>
        </p:nvSpPr>
        <p:spPr bwMode="auto">
          <a:xfrm>
            <a:off x="4751784" y="4549626"/>
            <a:ext cx="914400" cy="457200"/>
          </a:xfrm>
          <a:prstGeom prst="rect">
            <a:avLst/>
          </a:prstGeom>
          <a:solidFill>
            <a:srgbClr val="FF99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9900"/>
            </a:extrusionClr>
            <a:contourClr>
              <a:srgbClr val="FF99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sp>
        <p:nvSpPr>
          <p:cNvPr id="28682" name="Line 11"/>
          <p:cNvSpPr>
            <a:spLocks noChangeShapeType="1"/>
          </p:cNvSpPr>
          <p:nvPr/>
        </p:nvSpPr>
        <p:spPr bwMode="auto">
          <a:xfrm>
            <a:off x="5285184" y="4549626"/>
            <a:ext cx="0" cy="457200"/>
          </a:xfrm>
          <a:prstGeom prst="line">
            <a:avLst/>
          </a:prstGeom>
          <a:noFill/>
          <a:ln w="190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8683" name="Line 12"/>
          <p:cNvSpPr>
            <a:spLocks noChangeShapeType="1"/>
          </p:cNvSpPr>
          <p:nvPr/>
        </p:nvSpPr>
        <p:spPr bwMode="auto">
          <a:xfrm flipV="1">
            <a:off x="5285184" y="4397226"/>
            <a:ext cx="152400" cy="152400"/>
          </a:xfrm>
          <a:prstGeom prst="line">
            <a:avLst/>
          </a:prstGeom>
          <a:noFill/>
          <a:ln w="190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8684" name="Rectangle 13"/>
          <p:cNvSpPr>
            <a:spLocks noChangeArrowheads="1"/>
          </p:cNvSpPr>
          <p:nvPr/>
        </p:nvSpPr>
        <p:spPr bwMode="auto">
          <a:xfrm>
            <a:off x="6123384" y="4549626"/>
            <a:ext cx="914400" cy="457200"/>
          </a:xfrm>
          <a:prstGeom prst="rect">
            <a:avLst/>
          </a:prstGeom>
          <a:solidFill>
            <a:srgbClr val="FF99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9900"/>
            </a:extrusionClr>
            <a:contourClr>
              <a:srgbClr val="FF99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sp>
        <p:nvSpPr>
          <p:cNvPr id="28685" name="Line 14"/>
          <p:cNvSpPr>
            <a:spLocks noChangeShapeType="1"/>
          </p:cNvSpPr>
          <p:nvPr/>
        </p:nvSpPr>
        <p:spPr bwMode="auto">
          <a:xfrm>
            <a:off x="6656784" y="4549626"/>
            <a:ext cx="0" cy="457200"/>
          </a:xfrm>
          <a:prstGeom prst="line">
            <a:avLst/>
          </a:prstGeom>
          <a:noFill/>
          <a:ln w="190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8686" name="Line 15"/>
          <p:cNvSpPr>
            <a:spLocks noChangeShapeType="1"/>
          </p:cNvSpPr>
          <p:nvPr/>
        </p:nvSpPr>
        <p:spPr bwMode="auto">
          <a:xfrm flipV="1">
            <a:off x="6656784" y="4397226"/>
            <a:ext cx="152400" cy="152400"/>
          </a:xfrm>
          <a:prstGeom prst="line">
            <a:avLst/>
          </a:prstGeom>
          <a:noFill/>
          <a:ln w="190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8687" name="Rectangle 16"/>
          <p:cNvSpPr>
            <a:spLocks noChangeArrowheads="1"/>
          </p:cNvSpPr>
          <p:nvPr/>
        </p:nvSpPr>
        <p:spPr bwMode="auto">
          <a:xfrm>
            <a:off x="8637984" y="4549626"/>
            <a:ext cx="914400" cy="457200"/>
          </a:xfrm>
          <a:prstGeom prst="rect">
            <a:avLst/>
          </a:prstGeom>
          <a:solidFill>
            <a:srgbClr val="FF99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9900"/>
            </a:extrusionClr>
            <a:contourClr>
              <a:srgbClr val="FF99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sp>
        <p:nvSpPr>
          <p:cNvPr id="28688" name="Line 17"/>
          <p:cNvSpPr>
            <a:spLocks noChangeShapeType="1"/>
          </p:cNvSpPr>
          <p:nvPr/>
        </p:nvSpPr>
        <p:spPr bwMode="auto">
          <a:xfrm>
            <a:off x="9171384" y="4549626"/>
            <a:ext cx="0" cy="457200"/>
          </a:xfrm>
          <a:prstGeom prst="line">
            <a:avLst/>
          </a:prstGeom>
          <a:noFill/>
          <a:ln w="190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8689" name="Line 18"/>
          <p:cNvSpPr>
            <a:spLocks noChangeShapeType="1"/>
          </p:cNvSpPr>
          <p:nvPr/>
        </p:nvSpPr>
        <p:spPr bwMode="auto">
          <a:xfrm flipV="1">
            <a:off x="9171384" y="4397226"/>
            <a:ext cx="152400" cy="152400"/>
          </a:xfrm>
          <a:prstGeom prst="line">
            <a:avLst/>
          </a:prstGeom>
          <a:noFill/>
          <a:ln w="190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8690" name="Line 19"/>
          <p:cNvSpPr>
            <a:spLocks noChangeShapeType="1"/>
          </p:cNvSpPr>
          <p:nvPr/>
        </p:nvSpPr>
        <p:spPr bwMode="auto">
          <a:xfrm>
            <a:off x="4370784" y="4702026"/>
            <a:ext cx="381000" cy="0"/>
          </a:xfrm>
          <a:prstGeom prst="line">
            <a:avLst/>
          </a:prstGeom>
          <a:noFill/>
          <a:ln w="28575">
            <a:solidFill>
              <a:srgbClr val="0000FF"/>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8691" name="Line 20"/>
          <p:cNvSpPr>
            <a:spLocks noChangeShapeType="1"/>
          </p:cNvSpPr>
          <p:nvPr/>
        </p:nvSpPr>
        <p:spPr bwMode="auto">
          <a:xfrm>
            <a:off x="5742384" y="4702026"/>
            <a:ext cx="381000" cy="0"/>
          </a:xfrm>
          <a:prstGeom prst="line">
            <a:avLst/>
          </a:prstGeom>
          <a:noFill/>
          <a:ln w="28575">
            <a:solidFill>
              <a:srgbClr val="0000FF"/>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8692" name="Line 21"/>
          <p:cNvSpPr>
            <a:spLocks noChangeShapeType="1"/>
          </p:cNvSpPr>
          <p:nvPr/>
        </p:nvSpPr>
        <p:spPr bwMode="auto">
          <a:xfrm>
            <a:off x="7113984" y="4702026"/>
            <a:ext cx="457200" cy="0"/>
          </a:xfrm>
          <a:prstGeom prst="line">
            <a:avLst/>
          </a:prstGeom>
          <a:noFill/>
          <a:ln w="28575">
            <a:solidFill>
              <a:srgbClr val="0000FF"/>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8693" name="Line 22"/>
          <p:cNvSpPr>
            <a:spLocks noChangeShapeType="1"/>
          </p:cNvSpPr>
          <p:nvPr/>
        </p:nvSpPr>
        <p:spPr bwMode="auto">
          <a:xfrm>
            <a:off x="8180784" y="4702026"/>
            <a:ext cx="457200" cy="0"/>
          </a:xfrm>
          <a:prstGeom prst="line">
            <a:avLst/>
          </a:prstGeom>
          <a:noFill/>
          <a:ln w="28575">
            <a:solidFill>
              <a:srgbClr val="0000FF"/>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8694" name="Line 23"/>
          <p:cNvSpPr>
            <a:spLocks noChangeShapeType="1"/>
          </p:cNvSpPr>
          <p:nvPr/>
        </p:nvSpPr>
        <p:spPr bwMode="auto">
          <a:xfrm>
            <a:off x="7571184" y="4702026"/>
            <a:ext cx="609600" cy="0"/>
          </a:xfrm>
          <a:prstGeom prst="line">
            <a:avLst/>
          </a:prstGeom>
          <a:noFill/>
          <a:ln w="19050" cap="rnd">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8700" name="文本框 1"/>
          <p:cNvSpPr txBox="1">
            <a:spLocks noChangeArrowheads="1"/>
          </p:cNvSpPr>
          <p:nvPr/>
        </p:nvSpPr>
        <p:spPr bwMode="auto">
          <a:xfrm>
            <a:off x="3380184" y="4549627"/>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bg1"/>
                </a:solidFill>
                <a:ea typeface="黑体" panose="02010609060101010101" pitchFamily="49" charset="-122"/>
              </a:rPr>
              <a:t>a</a:t>
            </a:r>
            <a:r>
              <a:rPr lang="en-US" altLang="zh-CN" sz="2400" baseline="-25000">
                <a:solidFill>
                  <a:schemeClr val="bg1"/>
                </a:solidFill>
                <a:ea typeface="黑体" panose="02010609060101010101" pitchFamily="49" charset="-122"/>
              </a:rPr>
              <a:t>n</a:t>
            </a:r>
            <a:endParaRPr lang="zh-CN" altLang="en-US" sz="2400" baseline="-25000">
              <a:solidFill>
                <a:schemeClr val="bg1"/>
              </a:solidFill>
              <a:ea typeface="黑体" panose="02010609060101010101" pitchFamily="49" charset="-122"/>
            </a:endParaRPr>
          </a:p>
        </p:txBody>
      </p:sp>
      <p:sp>
        <p:nvSpPr>
          <p:cNvPr id="28701" name="文本框 28"/>
          <p:cNvSpPr txBox="1">
            <a:spLocks noChangeArrowheads="1"/>
          </p:cNvSpPr>
          <p:nvPr/>
        </p:nvSpPr>
        <p:spPr bwMode="auto">
          <a:xfrm>
            <a:off x="4693047" y="4549627"/>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bg1"/>
                </a:solidFill>
                <a:ea typeface="黑体" panose="02010609060101010101" pitchFamily="49" charset="-122"/>
              </a:rPr>
              <a:t>a</a:t>
            </a:r>
            <a:r>
              <a:rPr lang="en-US" altLang="zh-CN" sz="2400" baseline="-25000">
                <a:solidFill>
                  <a:schemeClr val="bg1"/>
                </a:solidFill>
                <a:ea typeface="黑体" panose="02010609060101010101" pitchFamily="49" charset="-122"/>
              </a:rPr>
              <a:t>n-1</a:t>
            </a:r>
            <a:endParaRPr lang="zh-CN" altLang="en-US" sz="2400" baseline="-25000">
              <a:solidFill>
                <a:schemeClr val="bg1"/>
              </a:solidFill>
              <a:ea typeface="黑体" panose="02010609060101010101" pitchFamily="49" charset="-122"/>
            </a:endParaRPr>
          </a:p>
        </p:txBody>
      </p:sp>
      <p:sp>
        <p:nvSpPr>
          <p:cNvPr id="28702" name="文本框 29"/>
          <p:cNvSpPr txBox="1">
            <a:spLocks noChangeArrowheads="1"/>
          </p:cNvSpPr>
          <p:nvPr/>
        </p:nvSpPr>
        <p:spPr bwMode="auto">
          <a:xfrm>
            <a:off x="8652272" y="4551214"/>
            <a:ext cx="685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bg1"/>
                </a:solidFill>
                <a:ea typeface="黑体" panose="02010609060101010101" pitchFamily="49" charset="-122"/>
              </a:rPr>
              <a:t>a</a:t>
            </a:r>
            <a:r>
              <a:rPr lang="en-US" altLang="zh-CN" sz="2400" baseline="-25000">
                <a:solidFill>
                  <a:schemeClr val="bg1"/>
                </a:solidFill>
                <a:ea typeface="黑体" panose="02010609060101010101" pitchFamily="49" charset="-122"/>
              </a:rPr>
              <a:t>1</a:t>
            </a:r>
            <a:endParaRPr lang="zh-CN" altLang="en-US" sz="2400" baseline="-25000">
              <a:solidFill>
                <a:schemeClr val="bg1"/>
              </a:solidFill>
              <a:ea typeface="黑体" panose="02010609060101010101" pitchFamily="49" charset="-122"/>
            </a:endParaRPr>
          </a:p>
        </p:txBody>
      </p:sp>
      <p:sp>
        <p:nvSpPr>
          <p:cNvPr id="28703" name="文本框 30"/>
          <p:cNvSpPr txBox="1">
            <a:spLocks noChangeArrowheads="1"/>
          </p:cNvSpPr>
          <p:nvPr/>
        </p:nvSpPr>
        <p:spPr bwMode="auto">
          <a:xfrm>
            <a:off x="6169422" y="4500415"/>
            <a:ext cx="685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bg1"/>
                </a:solidFill>
                <a:ea typeface="黑体" panose="02010609060101010101" pitchFamily="49" charset="-122"/>
              </a:rPr>
              <a:t>…</a:t>
            </a:r>
            <a:endParaRPr lang="zh-CN" altLang="en-US" sz="2400" baseline="-25000">
              <a:solidFill>
                <a:schemeClr val="bg1"/>
              </a:solidFill>
              <a:ea typeface="黑体" panose="02010609060101010101" pitchFamily="49" charset="-122"/>
            </a:endParaRPr>
          </a:p>
        </p:txBody>
      </p:sp>
      <p:sp>
        <p:nvSpPr>
          <p:cNvPr id="32" name="Text Box 1043"/>
          <p:cNvSpPr txBox="1">
            <a:spLocks noChangeArrowheads="1"/>
          </p:cNvSpPr>
          <p:nvPr/>
        </p:nvSpPr>
        <p:spPr bwMode="auto">
          <a:xfrm>
            <a:off x="9153922" y="4460727"/>
            <a:ext cx="3984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chemeClr val="bg2"/>
                </a:solidFill>
                <a:latin typeface="Times New Roman" panose="02020603050405020304" pitchFamily="18" charset="0"/>
                <a:ea typeface="+mn-ea"/>
                <a:cs typeface="Times New Roman" panose="02020603050405020304" pitchFamily="18" charset="0"/>
                <a:sym typeface="Symbol" panose="05050102010706020507" pitchFamily="18" charset="2"/>
              </a:rPr>
              <a:t></a:t>
            </a:r>
            <a:endParaRPr lang="en-US" altLang="zh-CN" sz="2800" dirty="0">
              <a:solidFill>
                <a:schemeClr val="bg2"/>
              </a:solidFill>
              <a:latin typeface="Times New Roman" panose="02020603050405020304" pitchFamily="18" charset="0"/>
              <a:ea typeface="+mn-ea"/>
              <a:cs typeface="Times New Roman" panose="02020603050405020304" pitchFamily="18" charset="0"/>
            </a:endParaRPr>
          </a:p>
        </p:txBody>
      </p:sp>
      <p:sp>
        <p:nvSpPr>
          <p:cNvPr id="30" name="爆炸形 1 29"/>
          <p:cNvSpPr/>
          <p:nvPr/>
        </p:nvSpPr>
        <p:spPr>
          <a:xfrm>
            <a:off x="7888471" y="978649"/>
            <a:ext cx="3327826" cy="2733255"/>
          </a:xfrm>
          <a:prstGeom prst="irregularSeal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tIns="45720" rIns="0" bIns="45720" anchor="ctr"/>
          <a:lstStyle/>
          <a:p>
            <a:pPr algn="ctr">
              <a:defRPr/>
            </a:pPr>
            <a:r>
              <a:rPr lang="zh-CN" altLang="en-US" sz="2400" smtClean="0"/>
              <a:t>带头结点 </a:t>
            </a:r>
            <a:r>
              <a:rPr lang="en-US" altLang="zh-CN" sz="2400" smtClean="0"/>
              <a:t>or</a:t>
            </a:r>
          </a:p>
          <a:p>
            <a:pPr algn="ctr">
              <a:defRPr/>
            </a:pPr>
            <a:r>
              <a:rPr lang="zh-CN" altLang="en-US" sz="2400" smtClean="0"/>
              <a:t>不带头节点？</a:t>
            </a:r>
            <a:endParaRPr lang="zh-CN" altLang="en-US" sz="2400"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z="3200"/>
              <a:t>第二章要点回顾</a:t>
            </a:r>
          </a:p>
        </p:txBody>
      </p:sp>
      <p:sp>
        <p:nvSpPr>
          <p:cNvPr id="8195" name="Rectangle 3"/>
          <p:cNvSpPr>
            <a:spLocks noGrp="1" noChangeArrowheads="1"/>
          </p:cNvSpPr>
          <p:nvPr>
            <p:ph idx="1"/>
          </p:nvPr>
        </p:nvSpPr>
        <p:spPr/>
        <p:txBody>
          <a:bodyPr/>
          <a:lstStyle/>
          <a:p>
            <a:pPr>
              <a:defRPr/>
            </a:pPr>
            <a:r>
              <a:rPr lang="zh-CN" altLang="en-US" b="1" dirty="0" smtClean="0"/>
              <a:t>顺序表</a:t>
            </a:r>
            <a:endParaRPr lang="en-US" altLang="zh-CN" b="1" dirty="0" smtClean="0"/>
          </a:p>
          <a:p>
            <a:pPr>
              <a:defRPr/>
            </a:pPr>
            <a:r>
              <a:rPr lang="zh-CN" altLang="en-US" b="1" dirty="0" smtClean="0"/>
              <a:t>链表</a:t>
            </a:r>
            <a:endParaRPr lang="en-US" altLang="zh-CN" b="1" dirty="0" smtClean="0"/>
          </a:p>
          <a:p>
            <a:pPr>
              <a:defRPr/>
            </a:pPr>
            <a:r>
              <a:rPr lang="zh-CN" altLang="en-US" b="1" dirty="0" smtClean="0"/>
              <a:t>循环链表</a:t>
            </a:r>
            <a:endParaRPr lang="en-US" altLang="zh-CN" b="1" dirty="0" smtClean="0"/>
          </a:p>
          <a:p>
            <a:pPr>
              <a:defRPr/>
            </a:pPr>
            <a:r>
              <a:rPr lang="zh-CN" altLang="en-US" b="1" dirty="0" smtClean="0"/>
              <a:t>双向链表</a:t>
            </a:r>
            <a:endParaRPr lang="en-US" altLang="zh-CN" b="1" dirty="0" smtClean="0"/>
          </a:p>
          <a:p>
            <a:pPr>
              <a:defRPr/>
            </a:pPr>
            <a:r>
              <a:rPr lang="zh-CN" altLang="en-US" b="1" dirty="0" smtClean="0"/>
              <a:t>静态链表</a:t>
            </a:r>
            <a:endParaRPr lang="en-US" altLang="zh-CN" b="1" dirty="0" smtClean="0"/>
          </a:p>
          <a:p>
            <a:pPr>
              <a:defRPr/>
            </a:pPr>
            <a:r>
              <a:rPr lang="zh-CN" altLang="en-US" b="1" dirty="0" smtClean="0"/>
              <a:t>线性表的应用</a:t>
            </a:r>
            <a:endParaRPr lang="en-US" altLang="zh-CN" b="1" dirty="0" smtClean="0"/>
          </a:p>
        </p:txBody>
      </p:sp>
      <p:sp>
        <p:nvSpPr>
          <p:cNvPr id="4" name="Rectangle 5"/>
          <p:cNvSpPr>
            <a:spLocks noChangeArrowheads="1"/>
          </p:cNvSpPr>
          <p:nvPr/>
        </p:nvSpPr>
        <p:spPr bwMode="auto">
          <a:xfrm>
            <a:off x="3475038" y="5013176"/>
            <a:ext cx="609600" cy="381000"/>
          </a:xfrm>
          <a:prstGeom prst="rect">
            <a:avLst/>
          </a:prstGeom>
          <a:solidFill>
            <a:srgbClr val="00FF00"/>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ctr">
              <a:spcBef>
                <a:spcPct val="0"/>
              </a:spcBef>
              <a:buClrTx/>
              <a:buSzTx/>
              <a:buFontTx/>
              <a:buNone/>
            </a:pPr>
            <a:r>
              <a:rPr lang="en-US" altLang="zh-CN" sz="1400" i="1">
                <a:ea typeface="黑体" panose="02010609060101010101" pitchFamily="49" charset="-122"/>
              </a:rPr>
              <a:t>a</a:t>
            </a:r>
            <a:r>
              <a:rPr lang="en-US" altLang="zh-CN" sz="1400" baseline="-25000">
                <a:ea typeface="黑体" panose="02010609060101010101" pitchFamily="49" charset="-122"/>
              </a:rPr>
              <a:t>0</a:t>
            </a:r>
          </a:p>
        </p:txBody>
      </p:sp>
      <p:sp>
        <p:nvSpPr>
          <p:cNvPr id="5" name="Rectangle 6"/>
          <p:cNvSpPr>
            <a:spLocks noChangeArrowheads="1"/>
          </p:cNvSpPr>
          <p:nvPr/>
        </p:nvSpPr>
        <p:spPr bwMode="auto">
          <a:xfrm>
            <a:off x="4084638" y="5013176"/>
            <a:ext cx="609600" cy="381000"/>
          </a:xfrm>
          <a:prstGeom prst="rect">
            <a:avLst/>
          </a:prstGeom>
          <a:solidFill>
            <a:srgbClr val="00FF00"/>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ctr">
              <a:spcBef>
                <a:spcPct val="0"/>
              </a:spcBef>
              <a:buClrTx/>
              <a:buSzTx/>
              <a:buFontTx/>
              <a:buNone/>
            </a:pPr>
            <a:r>
              <a:rPr lang="en-US" altLang="zh-CN" sz="1400" i="1">
                <a:ea typeface="黑体" panose="02010609060101010101" pitchFamily="49" charset="-122"/>
              </a:rPr>
              <a:t>a</a:t>
            </a:r>
            <a:r>
              <a:rPr lang="en-US" altLang="zh-CN" sz="1400" baseline="-25000">
                <a:ea typeface="黑体" panose="02010609060101010101" pitchFamily="49" charset="-122"/>
              </a:rPr>
              <a:t>1</a:t>
            </a:r>
            <a:endParaRPr lang="en-US" altLang="zh-CN" sz="1400">
              <a:ea typeface="黑体" panose="02010609060101010101" pitchFamily="49" charset="-122"/>
            </a:endParaRPr>
          </a:p>
        </p:txBody>
      </p:sp>
      <p:sp>
        <p:nvSpPr>
          <p:cNvPr id="6" name="Rectangle 7"/>
          <p:cNvSpPr>
            <a:spLocks noChangeArrowheads="1"/>
          </p:cNvSpPr>
          <p:nvPr/>
        </p:nvSpPr>
        <p:spPr bwMode="auto">
          <a:xfrm>
            <a:off x="4694238" y="5013176"/>
            <a:ext cx="609600" cy="381000"/>
          </a:xfrm>
          <a:prstGeom prst="rect">
            <a:avLst/>
          </a:prstGeom>
          <a:solidFill>
            <a:srgbClr val="00FF00"/>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ctr">
              <a:spcBef>
                <a:spcPct val="0"/>
              </a:spcBef>
              <a:buClrTx/>
              <a:buSzTx/>
              <a:buFontTx/>
              <a:buNone/>
            </a:pPr>
            <a:r>
              <a:rPr lang="en-US" altLang="zh-CN" sz="1400" i="1">
                <a:ea typeface="黑体" panose="02010609060101010101" pitchFamily="49" charset="-122"/>
              </a:rPr>
              <a:t>a</a:t>
            </a:r>
            <a:r>
              <a:rPr lang="en-US" altLang="zh-CN" sz="1400" baseline="-25000">
                <a:ea typeface="黑体" panose="02010609060101010101" pitchFamily="49" charset="-122"/>
              </a:rPr>
              <a:t>2</a:t>
            </a:r>
            <a:endParaRPr lang="en-US" altLang="zh-CN" sz="1400">
              <a:ea typeface="黑体" panose="02010609060101010101" pitchFamily="49" charset="-122"/>
            </a:endParaRPr>
          </a:p>
        </p:txBody>
      </p:sp>
      <p:sp>
        <p:nvSpPr>
          <p:cNvPr id="7" name="Rectangle 8"/>
          <p:cNvSpPr>
            <a:spLocks noChangeArrowheads="1"/>
          </p:cNvSpPr>
          <p:nvPr/>
        </p:nvSpPr>
        <p:spPr bwMode="auto">
          <a:xfrm>
            <a:off x="5303838" y="5013176"/>
            <a:ext cx="609600" cy="381000"/>
          </a:xfrm>
          <a:prstGeom prst="rect">
            <a:avLst/>
          </a:prstGeom>
          <a:solidFill>
            <a:srgbClr val="00FF00"/>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ctr">
              <a:spcBef>
                <a:spcPct val="0"/>
              </a:spcBef>
              <a:buClrTx/>
              <a:buSzTx/>
              <a:buFontTx/>
              <a:buNone/>
            </a:pPr>
            <a:r>
              <a:rPr lang="en-US" altLang="zh-CN" sz="1400" i="1">
                <a:ea typeface="黑体" panose="02010609060101010101" pitchFamily="49" charset="-122"/>
              </a:rPr>
              <a:t>a</a:t>
            </a:r>
            <a:r>
              <a:rPr lang="en-US" altLang="zh-CN" sz="1400" baseline="-25000">
                <a:ea typeface="黑体" panose="02010609060101010101" pitchFamily="49" charset="-122"/>
              </a:rPr>
              <a:t>3</a:t>
            </a:r>
            <a:endParaRPr lang="en-US" altLang="zh-CN" sz="1400">
              <a:ea typeface="黑体" panose="02010609060101010101" pitchFamily="49" charset="-122"/>
            </a:endParaRPr>
          </a:p>
        </p:txBody>
      </p:sp>
      <p:sp>
        <p:nvSpPr>
          <p:cNvPr id="8" name="Rectangle 9"/>
          <p:cNvSpPr>
            <a:spLocks noChangeArrowheads="1"/>
          </p:cNvSpPr>
          <p:nvPr/>
        </p:nvSpPr>
        <p:spPr bwMode="auto">
          <a:xfrm>
            <a:off x="5913438" y="5013176"/>
            <a:ext cx="609600" cy="381000"/>
          </a:xfrm>
          <a:prstGeom prst="rect">
            <a:avLst/>
          </a:prstGeom>
          <a:solidFill>
            <a:srgbClr val="00FF00"/>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ctr">
              <a:spcBef>
                <a:spcPct val="0"/>
              </a:spcBef>
              <a:buClrTx/>
              <a:buSzTx/>
              <a:buFontTx/>
              <a:buNone/>
            </a:pPr>
            <a:r>
              <a:rPr lang="en-US" altLang="zh-CN" sz="1400" i="1">
                <a:ea typeface="黑体" panose="02010609060101010101" pitchFamily="49" charset="-122"/>
              </a:rPr>
              <a:t>a</a:t>
            </a:r>
            <a:r>
              <a:rPr lang="en-US" altLang="zh-CN" sz="1400" baseline="-25000">
                <a:ea typeface="黑体" panose="02010609060101010101" pitchFamily="49" charset="-122"/>
              </a:rPr>
              <a:t>4</a:t>
            </a:r>
            <a:endParaRPr lang="en-US" altLang="zh-CN" sz="1400">
              <a:ea typeface="黑体" panose="02010609060101010101" pitchFamily="49" charset="-122"/>
            </a:endParaRPr>
          </a:p>
        </p:txBody>
      </p:sp>
      <p:sp>
        <p:nvSpPr>
          <p:cNvPr id="9" name="Rectangle 10"/>
          <p:cNvSpPr>
            <a:spLocks noChangeArrowheads="1"/>
          </p:cNvSpPr>
          <p:nvPr/>
        </p:nvSpPr>
        <p:spPr bwMode="auto">
          <a:xfrm>
            <a:off x="6523038" y="5013176"/>
            <a:ext cx="609600" cy="381000"/>
          </a:xfrm>
          <a:prstGeom prst="rect">
            <a:avLst/>
          </a:prstGeom>
          <a:solidFill>
            <a:srgbClr val="00FF00"/>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ctr">
              <a:spcBef>
                <a:spcPct val="0"/>
              </a:spcBef>
              <a:buClrTx/>
              <a:buSzTx/>
              <a:buFontTx/>
              <a:buNone/>
            </a:pPr>
            <a:r>
              <a:rPr lang="en-US" altLang="zh-CN" sz="1400" i="1">
                <a:ea typeface="黑体" panose="02010609060101010101" pitchFamily="49" charset="-122"/>
              </a:rPr>
              <a:t>a</a:t>
            </a:r>
            <a:r>
              <a:rPr lang="en-US" altLang="zh-CN" sz="1400" baseline="-25000">
                <a:ea typeface="黑体" panose="02010609060101010101" pitchFamily="49" charset="-122"/>
              </a:rPr>
              <a:t>5</a:t>
            </a:r>
            <a:endParaRPr lang="en-US" altLang="zh-CN" sz="1400">
              <a:ea typeface="黑体" panose="02010609060101010101" pitchFamily="49" charset="-122"/>
            </a:endParaRPr>
          </a:p>
        </p:txBody>
      </p:sp>
      <p:sp>
        <p:nvSpPr>
          <p:cNvPr id="10" name="Rectangle 11"/>
          <p:cNvSpPr>
            <a:spLocks noChangeArrowheads="1"/>
          </p:cNvSpPr>
          <p:nvPr/>
        </p:nvSpPr>
        <p:spPr bwMode="auto">
          <a:xfrm>
            <a:off x="7132638" y="5013176"/>
            <a:ext cx="609600" cy="381000"/>
          </a:xfrm>
          <a:prstGeom prst="rect">
            <a:avLst/>
          </a:prstGeom>
          <a:solidFill>
            <a:srgbClr val="00FF00"/>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ctr">
              <a:spcBef>
                <a:spcPct val="0"/>
              </a:spcBef>
              <a:buClrTx/>
              <a:buSzTx/>
              <a:buFontTx/>
              <a:buNone/>
            </a:pPr>
            <a:endParaRPr lang="en-US" altLang="zh-CN" sz="1400">
              <a:ea typeface="黑体" panose="02010609060101010101" pitchFamily="49" charset="-122"/>
            </a:endParaRPr>
          </a:p>
        </p:txBody>
      </p:sp>
      <p:sp>
        <p:nvSpPr>
          <p:cNvPr id="11" name="Rectangle 12"/>
          <p:cNvSpPr>
            <a:spLocks noChangeArrowheads="1"/>
          </p:cNvSpPr>
          <p:nvPr/>
        </p:nvSpPr>
        <p:spPr bwMode="auto">
          <a:xfrm>
            <a:off x="7742238" y="5013176"/>
            <a:ext cx="609600" cy="381000"/>
          </a:xfrm>
          <a:prstGeom prst="rect">
            <a:avLst/>
          </a:prstGeom>
          <a:solidFill>
            <a:srgbClr val="00FF00"/>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ctr">
              <a:spcBef>
                <a:spcPct val="0"/>
              </a:spcBef>
              <a:buClrTx/>
              <a:buSzTx/>
              <a:buFontTx/>
              <a:buNone/>
            </a:pPr>
            <a:r>
              <a:rPr lang="en-US" altLang="zh-CN" sz="1400">
                <a:ea typeface="黑体" panose="02010609060101010101" pitchFamily="49" charset="-122"/>
              </a:rPr>
              <a:t>…</a:t>
            </a:r>
          </a:p>
        </p:txBody>
      </p:sp>
      <p:sp>
        <p:nvSpPr>
          <p:cNvPr id="12" name="Rectangle 13"/>
          <p:cNvSpPr>
            <a:spLocks noChangeArrowheads="1"/>
          </p:cNvSpPr>
          <p:nvPr/>
        </p:nvSpPr>
        <p:spPr bwMode="auto">
          <a:xfrm>
            <a:off x="8351838" y="5013176"/>
            <a:ext cx="609600" cy="381000"/>
          </a:xfrm>
          <a:prstGeom prst="rect">
            <a:avLst/>
          </a:prstGeom>
          <a:solidFill>
            <a:srgbClr val="00FF00"/>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ctr">
              <a:spcBef>
                <a:spcPct val="0"/>
              </a:spcBef>
              <a:buClrTx/>
              <a:buSzTx/>
              <a:buFontTx/>
              <a:buNone/>
            </a:pPr>
            <a:endParaRPr lang="en-US" altLang="zh-CN" sz="1400">
              <a:ea typeface="黑体" panose="02010609060101010101" pitchFamily="49" charset="-122"/>
            </a:endParaRPr>
          </a:p>
        </p:txBody>
      </p:sp>
      <p:sp>
        <p:nvSpPr>
          <p:cNvPr id="13" name="Text Box 16"/>
          <p:cNvSpPr txBox="1">
            <a:spLocks noChangeArrowheads="1"/>
          </p:cNvSpPr>
          <p:nvPr/>
        </p:nvSpPr>
        <p:spPr bwMode="auto">
          <a:xfrm>
            <a:off x="7978775" y="5475139"/>
            <a:ext cx="1060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sz="1400">
                <a:solidFill>
                  <a:srgbClr val="0000FF"/>
                </a:solidFill>
                <a:latin typeface="Times New Roman" panose="02020603050405020304" pitchFamily="18" charset="0"/>
              </a:rPr>
              <a:t>maxSize-1</a:t>
            </a:r>
          </a:p>
        </p:txBody>
      </p:sp>
      <p:sp>
        <p:nvSpPr>
          <p:cNvPr id="14" name="Text Box 17"/>
          <p:cNvSpPr txBox="1">
            <a:spLocks noChangeArrowheads="1"/>
          </p:cNvSpPr>
          <p:nvPr/>
        </p:nvSpPr>
        <p:spPr bwMode="auto">
          <a:xfrm>
            <a:off x="3322638" y="5394177"/>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zh-CN" altLang="en-US" sz="1800">
                <a:latin typeface="Times New Roman" panose="02020603050405020304" pitchFamily="18" charset="0"/>
              </a:rPr>
              <a:t>    0 </a:t>
            </a:r>
          </a:p>
        </p:txBody>
      </p:sp>
      <p:sp>
        <p:nvSpPr>
          <p:cNvPr id="15" name="Text Box 20"/>
          <p:cNvSpPr txBox="1">
            <a:spLocks noChangeArrowheads="1"/>
          </p:cNvSpPr>
          <p:nvPr/>
        </p:nvSpPr>
        <p:spPr bwMode="auto">
          <a:xfrm>
            <a:off x="3932238" y="5394177"/>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zh-CN" altLang="en-US" sz="1800">
                <a:latin typeface="Times New Roman" panose="02020603050405020304" pitchFamily="18" charset="0"/>
              </a:rPr>
              <a:t>    1 </a:t>
            </a:r>
          </a:p>
        </p:txBody>
      </p:sp>
      <p:sp>
        <p:nvSpPr>
          <p:cNvPr id="16" name="Text Box 21"/>
          <p:cNvSpPr txBox="1">
            <a:spLocks noChangeArrowheads="1"/>
          </p:cNvSpPr>
          <p:nvPr/>
        </p:nvSpPr>
        <p:spPr bwMode="auto">
          <a:xfrm>
            <a:off x="4541838" y="5394177"/>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zh-CN" altLang="en-US" sz="1800">
                <a:latin typeface="Times New Roman" panose="02020603050405020304" pitchFamily="18" charset="0"/>
              </a:rPr>
              <a:t>    2 </a:t>
            </a:r>
          </a:p>
        </p:txBody>
      </p:sp>
      <p:sp>
        <p:nvSpPr>
          <p:cNvPr id="17" name="Text Box 22"/>
          <p:cNvSpPr txBox="1">
            <a:spLocks noChangeArrowheads="1"/>
          </p:cNvSpPr>
          <p:nvPr/>
        </p:nvSpPr>
        <p:spPr bwMode="auto">
          <a:xfrm>
            <a:off x="5151438" y="5394177"/>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zh-CN" altLang="en-US" sz="1800">
                <a:latin typeface="Times New Roman" panose="02020603050405020304" pitchFamily="18" charset="0"/>
              </a:rPr>
              <a:t>    3 </a:t>
            </a:r>
          </a:p>
        </p:txBody>
      </p:sp>
      <p:sp>
        <p:nvSpPr>
          <p:cNvPr id="18" name="Text Box 23"/>
          <p:cNvSpPr txBox="1">
            <a:spLocks noChangeArrowheads="1"/>
          </p:cNvSpPr>
          <p:nvPr/>
        </p:nvSpPr>
        <p:spPr bwMode="auto">
          <a:xfrm>
            <a:off x="5761038" y="5394177"/>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zh-CN" altLang="en-US" sz="1800">
                <a:latin typeface="Times New Roman" panose="02020603050405020304" pitchFamily="18" charset="0"/>
              </a:rPr>
              <a:t>    4 </a:t>
            </a:r>
          </a:p>
        </p:txBody>
      </p:sp>
      <p:sp>
        <p:nvSpPr>
          <p:cNvPr id="19" name="Text Box 24"/>
          <p:cNvSpPr txBox="1">
            <a:spLocks noChangeArrowheads="1"/>
          </p:cNvSpPr>
          <p:nvPr/>
        </p:nvSpPr>
        <p:spPr bwMode="auto">
          <a:xfrm>
            <a:off x="6370638" y="5394177"/>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zh-CN" altLang="en-US" sz="1800">
                <a:latin typeface="Times New Roman" panose="02020603050405020304" pitchFamily="18" charset="0"/>
              </a:rPr>
              <a:t>    5 </a:t>
            </a:r>
          </a:p>
        </p:txBody>
      </p:sp>
      <p:sp>
        <p:nvSpPr>
          <p:cNvPr id="20" name="Text Box 25"/>
          <p:cNvSpPr txBox="1">
            <a:spLocks noChangeArrowheads="1"/>
          </p:cNvSpPr>
          <p:nvPr/>
        </p:nvSpPr>
        <p:spPr bwMode="auto">
          <a:xfrm>
            <a:off x="6980238" y="5394177"/>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zh-CN" altLang="en-US" sz="1800">
                <a:latin typeface="Times New Roman" panose="02020603050405020304" pitchFamily="18" charset="0"/>
              </a:rPr>
              <a:t>    6 </a:t>
            </a:r>
          </a:p>
        </p:txBody>
      </p:sp>
      <p:grpSp>
        <p:nvGrpSpPr>
          <p:cNvPr id="21" name="Group 103"/>
          <p:cNvGrpSpPr>
            <a:grpSpLocks/>
          </p:cNvGrpSpPr>
          <p:nvPr/>
        </p:nvGrpSpPr>
        <p:grpSpPr bwMode="auto">
          <a:xfrm>
            <a:off x="2989263" y="5762477"/>
            <a:ext cx="6202362" cy="738187"/>
            <a:chOff x="192" y="282"/>
            <a:chExt cx="4608" cy="647"/>
          </a:xfrm>
        </p:grpSpPr>
        <p:sp>
          <p:nvSpPr>
            <p:cNvPr id="22" name="Text Box 6"/>
            <p:cNvSpPr txBox="1">
              <a:spLocks noChangeArrowheads="1"/>
            </p:cNvSpPr>
            <p:nvPr/>
          </p:nvSpPr>
          <p:spPr bwMode="auto">
            <a:xfrm>
              <a:off x="1001" y="282"/>
              <a:ext cx="240"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sz="1600">
                  <a:solidFill>
                    <a:srgbClr val="080808"/>
                  </a:solidFill>
                  <a:latin typeface="Times New Roman" panose="02020603050405020304" pitchFamily="18" charset="0"/>
                </a:rPr>
                <a:t>p</a:t>
              </a:r>
            </a:p>
          </p:txBody>
        </p:sp>
        <p:sp>
          <p:nvSpPr>
            <p:cNvPr id="23" name="Rectangle 7"/>
            <p:cNvSpPr>
              <a:spLocks noChangeArrowheads="1"/>
            </p:cNvSpPr>
            <p:nvPr/>
          </p:nvSpPr>
          <p:spPr bwMode="auto">
            <a:xfrm>
              <a:off x="960" y="672"/>
              <a:ext cx="288" cy="192"/>
            </a:xfrm>
            <a:prstGeom prst="rect">
              <a:avLst/>
            </a:prstGeom>
            <a:solidFill>
              <a:srgbClr val="00FF00"/>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ctr">
                <a:spcBef>
                  <a:spcPct val="0"/>
                </a:spcBef>
                <a:buClrTx/>
                <a:buSzTx/>
                <a:buFontTx/>
                <a:buNone/>
              </a:pPr>
              <a:endParaRPr lang="zh-CN" altLang="en-US" sz="1400">
                <a:ea typeface="黑体" panose="02010609060101010101" pitchFamily="49" charset="-122"/>
              </a:endParaRPr>
            </a:p>
          </p:txBody>
        </p:sp>
        <p:sp>
          <p:nvSpPr>
            <p:cNvPr id="24" name="Rectangle 8"/>
            <p:cNvSpPr>
              <a:spLocks noChangeArrowheads="1"/>
            </p:cNvSpPr>
            <p:nvPr/>
          </p:nvSpPr>
          <p:spPr bwMode="auto">
            <a:xfrm>
              <a:off x="1248" y="672"/>
              <a:ext cx="288" cy="19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ctr">
                <a:spcBef>
                  <a:spcPct val="0"/>
                </a:spcBef>
                <a:buClrTx/>
                <a:buSzTx/>
                <a:buFontTx/>
                <a:buNone/>
              </a:pPr>
              <a:endParaRPr lang="zh-CN" altLang="en-US" sz="1400">
                <a:ea typeface="黑体" panose="02010609060101010101" pitchFamily="49" charset="-122"/>
              </a:endParaRPr>
            </a:p>
          </p:txBody>
        </p:sp>
        <p:sp>
          <p:nvSpPr>
            <p:cNvPr id="25" name="Rectangle 9"/>
            <p:cNvSpPr>
              <a:spLocks noChangeArrowheads="1"/>
            </p:cNvSpPr>
            <p:nvPr/>
          </p:nvSpPr>
          <p:spPr bwMode="auto">
            <a:xfrm>
              <a:off x="1776" y="672"/>
              <a:ext cx="288" cy="192"/>
            </a:xfrm>
            <a:prstGeom prst="rect">
              <a:avLst/>
            </a:prstGeom>
            <a:solidFill>
              <a:srgbClr val="00FF00"/>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ctr">
                <a:spcBef>
                  <a:spcPct val="0"/>
                </a:spcBef>
                <a:buClrTx/>
                <a:buSzTx/>
                <a:buFontTx/>
                <a:buNone/>
              </a:pPr>
              <a:r>
                <a:rPr lang="en-US" altLang="zh-CN" sz="1600" i="1">
                  <a:ea typeface="黑体" panose="02010609060101010101" pitchFamily="49" charset="-122"/>
                </a:rPr>
                <a:t>a</a:t>
              </a:r>
              <a:r>
                <a:rPr lang="en-US" altLang="zh-CN" sz="1600" baseline="-25000">
                  <a:ea typeface="黑体" panose="02010609060101010101" pitchFamily="49" charset="-122"/>
                </a:rPr>
                <a:t>0</a:t>
              </a:r>
              <a:endParaRPr lang="en-US" altLang="zh-CN" sz="1600">
                <a:ea typeface="黑体" panose="02010609060101010101" pitchFamily="49" charset="-122"/>
              </a:endParaRPr>
            </a:p>
          </p:txBody>
        </p:sp>
        <p:sp>
          <p:nvSpPr>
            <p:cNvPr id="26" name="Rectangle 10"/>
            <p:cNvSpPr>
              <a:spLocks noChangeArrowheads="1"/>
            </p:cNvSpPr>
            <p:nvPr/>
          </p:nvSpPr>
          <p:spPr bwMode="auto">
            <a:xfrm>
              <a:off x="2064" y="672"/>
              <a:ext cx="288" cy="19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ctr">
                <a:spcBef>
                  <a:spcPct val="0"/>
                </a:spcBef>
                <a:buClrTx/>
                <a:buSzTx/>
                <a:buFontTx/>
                <a:buNone/>
              </a:pPr>
              <a:endParaRPr lang="zh-CN" altLang="en-US" sz="1400">
                <a:ea typeface="黑体" panose="02010609060101010101" pitchFamily="49" charset="-122"/>
              </a:endParaRPr>
            </a:p>
          </p:txBody>
        </p:sp>
        <p:sp>
          <p:nvSpPr>
            <p:cNvPr id="27" name="Rectangle 11"/>
            <p:cNvSpPr>
              <a:spLocks noChangeArrowheads="1"/>
            </p:cNvSpPr>
            <p:nvPr/>
          </p:nvSpPr>
          <p:spPr bwMode="auto">
            <a:xfrm>
              <a:off x="2592" y="672"/>
              <a:ext cx="288" cy="192"/>
            </a:xfrm>
            <a:prstGeom prst="rect">
              <a:avLst/>
            </a:prstGeom>
            <a:solidFill>
              <a:srgbClr val="00FF00"/>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ctr">
                <a:spcBef>
                  <a:spcPct val="0"/>
                </a:spcBef>
                <a:buClrTx/>
                <a:buSzTx/>
                <a:buFontTx/>
                <a:buNone/>
              </a:pPr>
              <a:r>
                <a:rPr lang="en-US" altLang="zh-CN" sz="1600" i="1">
                  <a:ea typeface="黑体" panose="02010609060101010101" pitchFamily="49" charset="-122"/>
                </a:rPr>
                <a:t>a</a:t>
              </a:r>
              <a:r>
                <a:rPr lang="en-US" altLang="zh-CN" sz="1600" baseline="-25000">
                  <a:ea typeface="黑体" panose="02010609060101010101" pitchFamily="49" charset="-122"/>
                </a:rPr>
                <a:t>1</a:t>
              </a:r>
              <a:endParaRPr lang="zh-CN" altLang="en-US" sz="1600" baseline="-25000">
                <a:ea typeface="黑体" panose="02010609060101010101" pitchFamily="49" charset="-122"/>
              </a:endParaRPr>
            </a:p>
          </p:txBody>
        </p:sp>
        <p:sp>
          <p:nvSpPr>
            <p:cNvPr id="28" name="Rectangle 12"/>
            <p:cNvSpPr>
              <a:spLocks noChangeArrowheads="1"/>
            </p:cNvSpPr>
            <p:nvPr/>
          </p:nvSpPr>
          <p:spPr bwMode="auto">
            <a:xfrm>
              <a:off x="2880" y="672"/>
              <a:ext cx="288" cy="19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ctr">
                <a:spcBef>
                  <a:spcPct val="0"/>
                </a:spcBef>
                <a:buClrTx/>
                <a:buSzTx/>
                <a:buFontTx/>
                <a:buNone/>
              </a:pPr>
              <a:endParaRPr lang="zh-CN" altLang="en-US" sz="1400">
                <a:ea typeface="黑体" panose="02010609060101010101" pitchFamily="49" charset="-122"/>
              </a:endParaRPr>
            </a:p>
          </p:txBody>
        </p:sp>
        <p:sp>
          <p:nvSpPr>
            <p:cNvPr id="29" name="Rectangle 13"/>
            <p:cNvSpPr>
              <a:spLocks noChangeArrowheads="1"/>
            </p:cNvSpPr>
            <p:nvPr/>
          </p:nvSpPr>
          <p:spPr bwMode="auto">
            <a:xfrm>
              <a:off x="4224" y="672"/>
              <a:ext cx="288" cy="192"/>
            </a:xfrm>
            <a:prstGeom prst="rect">
              <a:avLst/>
            </a:prstGeom>
            <a:solidFill>
              <a:srgbClr val="00FF00"/>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ctr">
                <a:spcBef>
                  <a:spcPct val="0"/>
                </a:spcBef>
                <a:buClrTx/>
                <a:buSzTx/>
                <a:buFontTx/>
                <a:buNone/>
              </a:pPr>
              <a:r>
                <a:rPr lang="en-US" altLang="zh-CN" sz="1600" i="1">
                  <a:ea typeface="黑体" panose="02010609060101010101" pitchFamily="49" charset="-122"/>
                </a:rPr>
                <a:t>a</a:t>
              </a:r>
              <a:r>
                <a:rPr lang="en-US" altLang="zh-CN" sz="1600" baseline="-25000">
                  <a:ea typeface="黑体" panose="02010609060101010101" pitchFamily="49" charset="-122"/>
                </a:rPr>
                <a:t>n-1</a:t>
              </a:r>
              <a:endParaRPr lang="zh-CN" altLang="en-US" sz="1600" baseline="-25000">
                <a:ea typeface="黑体" panose="02010609060101010101" pitchFamily="49" charset="-122"/>
              </a:endParaRPr>
            </a:p>
          </p:txBody>
        </p:sp>
        <p:sp>
          <p:nvSpPr>
            <p:cNvPr id="30" name="Rectangle 14"/>
            <p:cNvSpPr>
              <a:spLocks noChangeArrowheads="1"/>
            </p:cNvSpPr>
            <p:nvPr/>
          </p:nvSpPr>
          <p:spPr bwMode="auto">
            <a:xfrm>
              <a:off x="4512" y="672"/>
              <a:ext cx="288" cy="19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ctr">
                <a:spcBef>
                  <a:spcPct val="0"/>
                </a:spcBef>
                <a:buClrTx/>
                <a:buSzTx/>
                <a:buFontTx/>
                <a:buNone/>
              </a:pPr>
              <a:r>
                <a:rPr lang="zh-CN" altLang="en-US" sz="1100">
                  <a:ea typeface="黑体" panose="02010609060101010101" pitchFamily="49" charset="-122"/>
                </a:rPr>
                <a:t>∧</a:t>
              </a:r>
            </a:p>
          </p:txBody>
        </p:sp>
        <p:sp>
          <p:nvSpPr>
            <p:cNvPr id="31" name="Line 15"/>
            <p:cNvSpPr>
              <a:spLocks noChangeShapeType="1"/>
            </p:cNvSpPr>
            <p:nvPr/>
          </p:nvSpPr>
          <p:spPr bwMode="auto">
            <a:xfrm>
              <a:off x="1392" y="768"/>
              <a:ext cx="384"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32" name="Line 16"/>
            <p:cNvSpPr>
              <a:spLocks noChangeShapeType="1"/>
            </p:cNvSpPr>
            <p:nvPr/>
          </p:nvSpPr>
          <p:spPr bwMode="auto">
            <a:xfrm>
              <a:off x="2208" y="768"/>
              <a:ext cx="384"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33" name="Line 17"/>
            <p:cNvSpPr>
              <a:spLocks noChangeShapeType="1"/>
            </p:cNvSpPr>
            <p:nvPr/>
          </p:nvSpPr>
          <p:spPr bwMode="auto">
            <a:xfrm>
              <a:off x="3024" y="768"/>
              <a:ext cx="384"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34" name="Line 18"/>
            <p:cNvSpPr>
              <a:spLocks noChangeShapeType="1"/>
            </p:cNvSpPr>
            <p:nvPr/>
          </p:nvSpPr>
          <p:spPr bwMode="auto">
            <a:xfrm>
              <a:off x="3840" y="768"/>
              <a:ext cx="384"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35" name="Text Box 19"/>
            <p:cNvSpPr txBox="1">
              <a:spLocks noChangeArrowheads="1"/>
            </p:cNvSpPr>
            <p:nvPr/>
          </p:nvSpPr>
          <p:spPr bwMode="auto">
            <a:xfrm>
              <a:off x="3504" y="576"/>
              <a:ext cx="432"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zh-CN" altLang="en-US" sz="1800">
                  <a:latin typeface="Times New Roman" panose="02020603050405020304" pitchFamily="18" charset="0"/>
                </a:rPr>
                <a:t>…</a:t>
              </a:r>
            </a:p>
          </p:txBody>
        </p:sp>
        <p:sp>
          <p:nvSpPr>
            <p:cNvPr id="36" name="Line 20"/>
            <p:cNvSpPr>
              <a:spLocks noChangeShapeType="1"/>
            </p:cNvSpPr>
            <p:nvPr/>
          </p:nvSpPr>
          <p:spPr bwMode="auto">
            <a:xfrm>
              <a:off x="576" y="768"/>
              <a:ext cx="384"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37" name="Text Box 21"/>
            <p:cNvSpPr txBox="1">
              <a:spLocks noChangeArrowheads="1"/>
            </p:cNvSpPr>
            <p:nvPr/>
          </p:nvSpPr>
          <p:spPr bwMode="auto">
            <a:xfrm>
              <a:off x="192" y="624"/>
              <a:ext cx="525"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sz="1600">
                  <a:solidFill>
                    <a:srgbClr val="080808"/>
                  </a:solidFill>
                  <a:latin typeface="Times New Roman" panose="02020603050405020304" pitchFamily="18" charset="0"/>
                </a:rPr>
                <a:t>head</a:t>
              </a:r>
            </a:p>
          </p:txBody>
        </p:sp>
        <p:sp>
          <p:nvSpPr>
            <p:cNvPr id="38" name="Text Box 22"/>
            <p:cNvSpPr txBox="1">
              <a:spLocks noChangeArrowheads="1"/>
            </p:cNvSpPr>
            <p:nvPr/>
          </p:nvSpPr>
          <p:spPr bwMode="auto">
            <a:xfrm>
              <a:off x="2544" y="432"/>
              <a:ext cx="768"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sz="1600">
                  <a:solidFill>
                    <a:srgbClr val="080808"/>
                  </a:solidFill>
                  <a:latin typeface="Times New Roman" panose="02020603050405020304" pitchFamily="18" charset="0"/>
                </a:rPr>
                <a:t>data next</a:t>
              </a:r>
            </a:p>
          </p:txBody>
        </p:sp>
        <p:sp>
          <p:nvSpPr>
            <p:cNvPr id="39" name="Line 23"/>
            <p:cNvSpPr>
              <a:spLocks noChangeShapeType="1"/>
            </p:cNvSpPr>
            <p:nvPr/>
          </p:nvSpPr>
          <p:spPr bwMode="auto">
            <a:xfrm>
              <a:off x="1078" y="508"/>
              <a:ext cx="1" cy="15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zh-CN" altLang="en-US"/>
            </a:p>
          </p:txBody>
        </p:sp>
      </p:grpSp>
      <p:pic>
        <p:nvPicPr>
          <p:cNvPr id="2" name="图片 1"/>
          <p:cNvPicPr>
            <a:picLocks noChangeAspect="1"/>
          </p:cNvPicPr>
          <p:nvPr/>
        </p:nvPicPr>
        <p:blipFill>
          <a:blip r:embed="rId2"/>
          <a:stretch>
            <a:fillRect/>
          </a:stretch>
        </p:blipFill>
        <p:spPr>
          <a:xfrm>
            <a:off x="5702796" y="986715"/>
            <a:ext cx="4851360" cy="3492603"/>
          </a:xfrm>
          <a:prstGeom prst="rect">
            <a:avLst/>
          </a:prstGeom>
        </p:spPr>
      </p:pic>
      <p:sp>
        <p:nvSpPr>
          <p:cNvPr id="3" name="文本框 2"/>
          <p:cNvSpPr txBox="1"/>
          <p:nvPr/>
        </p:nvSpPr>
        <p:spPr>
          <a:xfrm>
            <a:off x="6523039" y="1628800"/>
            <a:ext cx="1455737" cy="707886"/>
          </a:xfrm>
          <a:prstGeom prst="rect">
            <a:avLst/>
          </a:prstGeom>
          <a:noFill/>
        </p:spPr>
        <p:txBody>
          <a:bodyPr wrap="square" rtlCol="0">
            <a:spAutoFit/>
          </a:bodyPr>
          <a:lstStyle/>
          <a:p>
            <a:r>
              <a:rPr lang="zh-CN" altLang="en-US" sz="2000" b="0" dirty="0">
                <a:solidFill>
                  <a:schemeClr val="bg1"/>
                </a:solidFill>
              </a:rPr>
              <a:t>线性表还有哪些应用？</a:t>
            </a: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1847528" y="836712"/>
            <a:ext cx="8153400" cy="591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zh-CN" sz="2100" dirty="0">
                <a:latin typeface="Times New Roman" panose="02020603050405020304" pitchFamily="18" charset="0"/>
                <a:ea typeface="+mn-ea"/>
                <a:cs typeface="Times New Roman" panose="02020603050405020304" pitchFamily="18" charset="0"/>
              </a:rPr>
              <a:t>#include &lt;</a:t>
            </a:r>
            <a:r>
              <a:rPr lang="en-US" altLang="zh-CN" sz="2100" dirty="0" err="1">
                <a:latin typeface="Times New Roman" panose="02020603050405020304" pitchFamily="18" charset="0"/>
                <a:ea typeface="+mn-ea"/>
                <a:cs typeface="Times New Roman" panose="02020603050405020304" pitchFamily="18" charset="0"/>
              </a:rPr>
              <a:t>iostream.h</a:t>
            </a:r>
            <a:r>
              <a:rPr lang="en-US" altLang="zh-CN" sz="2100" dirty="0">
                <a:latin typeface="Times New Roman" panose="02020603050405020304" pitchFamily="18" charset="0"/>
                <a:ea typeface="+mn-ea"/>
                <a:cs typeface="Times New Roman" panose="02020603050405020304" pitchFamily="18" charset="0"/>
              </a:rPr>
              <a:t>&gt;</a:t>
            </a:r>
          </a:p>
          <a:p>
            <a:pPr>
              <a:defRPr/>
            </a:pPr>
            <a:r>
              <a:rPr lang="en-US" altLang="zh-CN" sz="2100" dirty="0">
                <a:latin typeface="Times New Roman" panose="02020603050405020304" pitchFamily="18" charset="0"/>
                <a:ea typeface="+mn-ea"/>
                <a:cs typeface="Times New Roman" panose="02020603050405020304" pitchFamily="18" charset="0"/>
              </a:rPr>
              <a:t>#include “</a:t>
            </a:r>
            <a:r>
              <a:rPr lang="en-US" altLang="zh-CN" sz="2100" dirty="0" err="1">
                <a:latin typeface="Times New Roman" panose="02020603050405020304" pitchFamily="18" charset="0"/>
                <a:ea typeface="+mn-ea"/>
                <a:cs typeface="Times New Roman" panose="02020603050405020304" pitchFamily="18" charset="0"/>
              </a:rPr>
              <a:t>LinkedList.h</a:t>
            </a:r>
            <a:r>
              <a:rPr lang="en-US" altLang="zh-CN" sz="2100" dirty="0">
                <a:latin typeface="Times New Roman" panose="02020603050405020304" pitchFamily="18" charset="0"/>
                <a:ea typeface="+mn-ea"/>
                <a:cs typeface="Times New Roman" panose="02020603050405020304" pitchFamily="18" charset="0"/>
              </a:rPr>
              <a:t>”</a:t>
            </a:r>
          </a:p>
          <a:p>
            <a:pPr>
              <a:defRPr/>
            </a:pPr>
            <a:r>
              <a:rPr lang="en-US" altLang="zh-CN" sz="2100" dirty="0">
                <a:latin typeface="Times New Roman" panose="02020603050405020304" pitchFamily="18" charset="0"/>
                <a:ea typeface="+mn-ea"/>
                <a:cs typeface="Times New Roman" panose="02020603050405020304" pitchFamily="18" charset="0"/>
              </a:rPr>
              <a:t>#include “</a:t>
            </a:r>
            <a:r>
              <a:rPr lang="en-US" altLang="zh-CN" sz="2100" dirty="0" err="1">
                <a:latin typeface="Times New Roman" panose="02020603050405020304" pitchFamily="18" charset="0"/>
                <a:ea typeface="+mn-ea"/>
                <a:cs typeface="Times New Roman" panose="02020603050405020304" pitchFamily="18" charset="0"/>
              </a:rPr>
              <a:t>stack.h</a:t>
            </a:r>
            <a:r>
              <a:rPr lang="en-US" altLang="zh-CN" sz="2100" dirty="0">
                <a:latin typeface="Times New Roman" panose="02020603050405020304" pitchFamily="18" charset="0"/>
                <a:ea typeface="+mn-ea"/>
                <a:cs typeface="Times New Roman" panose="02020603050405020304" pitchFamily="18" charset="0"/>
              </a:rPr>
              <a:t>”</a:t>
            </a:r>
          </a:p>
          <a:p>
            <a:pPr>
              <a:defRPr/>
            </a:pPr>
            <a:r>
              <a:rPr lang="en-US" altLang="zh-CN" sz="2100" dirty="0">
                <a:latin typeface="Times New Roman" panose="02020603050405020304" pitchFamily="18" charset="0"/>
                <a:ea typeface="+mn-ea"/>
                <a:cs typeface="Times New Roman" panose="02020603050405020304" pitchFamily="18" charset="0"/>
              </a:rPr>
              <a:t>template &lt;class T&gt;</a:t>
            </a:r>
          </a:p>
          <a:p>
            <a:pPr>
              <a:defRPr/>
            </a:pPr>
            <a:r>
              <a:rPr lang="en-US" altLang="zh-CN" sz="2100" dirty="0">
                <a:latin typeface="Times New Roman" panose="02020603050405020304" pitchFamily="18" charset="0"/>
                <a:ea typeface="+mn-ea"/>
                <a:cs typeface="Times New Roman" panose="02020603050405020304" pitchFamily="18" charset="0"/>
              </a:rPr>
              <a:t>class </a:t>
            </a:r>
            <a:r>
              <a:rPr lang="en-US" altLang="zh-CN" sz="2100" dirty="0" err="1">
                <a:latin typeface="Times New Roman" panose="02020603050405020304" pitchFamily="18" charset="0"/>
                <a:ea typeface="+mn-ea"/>
                <a:cs typeface="Times New Roman" panose="02020603050405020304" pitchFamily="18" charset="0"/>
              </a:rPr>
              <a:t>LinkedStack:public</a:t>
            </a:r>
            <a:r>
              <a:rPr lang="en-US" altLang="zh-CN" sz="2100" dirty="0">
                <a:latin typeface="Times New Roman" panose="02020603050405020304" pitchFamily="18" charset="0"/>
                <a:ea typeface="+mn-ea"/>
                <a:cs typeface="Times New Roman" panose="02020603050405020304" pitchFamily="18" charset="0"/>
              </a:rPr>
              <a:t> Stack&lt;T&gt;{</a:t>
            </a:r>
          </a:p>
          <a:p>
            <a:pPr>
              <a:defRPr/>
            </a:pPr>
            <a:r>
              <a:rPr lang="en-US" altLang="zh-CN" sz="2100" dirty="0">
                <a:latin typeface="Times New Roman" panose="02020603050405020304" pitchFamily="18" charset="0"/>
                <a:ea typeface="+mn-ea"/>
                <a:cs typeface="Times New Roman" panose="02020603050405020304" pitchFamily="18" charset="0"/>
              </a:rPr>
              <a:t>private: </a:t>
            </a:r>
          </a:p>
          <a:p>
            <a:pPr>
              <a:defRPr/>
            </a:pPr>
            <a:r>
              <a:rPr lang="en-US" altLang="zh-CN" sz="2100" dirty="0">
                <a:latin typeface="Times New Roman" panose="02020603050405020304" pitchFamily="18" charset="0"/>
                <a:ea typeface="+mn-ea"/>
                <a:cs typeface="Times New Roman" panose="02020603050405020304" pitchFamily="18" charset="0"/>
              </a:rPr>
              <a:t>      </a:t>
            </a:r>
            <a:r>
              <a:rPr lang="en-US" altLang="zh-CN" sz="2100" dirty="0" err="1">
                <a:latin typeface="Times New Roman" panose="02020603050405020304" pitchFamily="18" charset="0"/>
                <a:ea typeface="+mn-ea"/>
                <a:cs typeface="Times New Roman" panose="02020603050405020304" pitchFamily="18" charset="0"/>
              </a:rPr>
              <a:t>LinkNode</a:t>
            </a:r>
            <a:r>
              <a:rPr lang="en-US" altLang="zh-CN" sz="2100" dirty="0">
                <a:latin typeface="Times New Roman" panose="02020603050405020304" pitchFamily="18" charset="0"/>
                <a:ea typeface="+mn-ea"/>
                <a:cs typeface="Times New Roman" panose="02020603050405020304" pitchFamily="18" charset="0"/>
              </a:rPr>
              <a:t>&lt;T&gt; *top;       //</a:t>
            </a:r>
            <a:r>
              <a:rPr lang="zh-CN" altLang="en-US" sz="2100" dirty="0">
                <a:latin typeface="Times New Roman" panose="02020603050405020304" pitchFamily="18" charset="0"/>
                <a:ea typeface="+mn-ea"/>
                <a:cs typeface="Times New Roman" panose="02020603050405020304" pitchFamily="18" charset="0"/>
              </a:rPr>
              <a:t>栈顶指针</a:t>
            </a:r>
          </a:p>
          <a:p>
            <a:pPr>
              <a:defRPr/>
            </a:pPr>
            <a:r>
              <a:rPr lang="en-US" altLang="zh-CN" sz="2100" dirty="0">
                <a:latin typeface="Times New Roman" panose="02020603050405020304" pitchFamily="18" charset="0"/>
                <a:ea typeface="+mn-ea"/>
                <a:cs typeface="Times New Roman" panose="02020603050405020304" pitchFamily="18" charset="0"/>
              </a:rPr>
              <a:t>public:</a:t>
            </a:r>
          </a:p>
          <a:p>
            <a:pPr>
              <a:defRPr/>
            </a:pPr>
            <a:r>
              <a:rPr lang="en-US" altLang="zh-CN" sz="2100" dirty="0">
                <a:latin typeface="Times New Roman" panose="02020603050405020304" pitchFamily="18" charset="0"/>
                <a:ea typeface="+mn-ea"/>
                <a:cs typeface="Times New Roman" panose="02020603050405020304" pitchFamily="18" charset="0"/>
              </a:rPr>
              <a:t>      </a:t>
            </a:r>
            <a:r>
              <a:rPr lang="en-US" altLang="zh-CN" sz="2100" dirty="0" err="1">
                <a:latin typeface="Times New Roman" panose="02020603050405020304" pitchFamily="18" charset="0"/>
                <a:ea typeface="+mn-ea"/>
                <a:cs typeface="Times New Roman" panose="02020603050405020304" pitchFamily="18" charset="0"/>
              </a:rPr>
              <a:t>LinkedStack</a:t>
            </a:r>
            <a:r>
              <a:rPr lang="en-US" altLang="zh-CN" sz="2100" dirty="0">
                <a:latin typeface="Times New Roman" panose="02020603050405020304" pitchFamily="18" charset="0"/>
                <a:ea typeface="+mn-ea"/>
                <a:cs typeface="Times New Roman" panose="02020603050405020304" pitchFamily="18" charset="0"/>
              </a:rPr>
              <a:t>():top(NULL) { }</a:t>
            </a:r>
          </a:p>
          <a:p>
            <a:pPr>
              <a:defRPr/>
            </a:pPr>
            <a:r>
              <a:rPr lang="en-US" altLang="zh-CN" sz="2100" dirty="0">
                <a:latin typeface="Times New Roman" panose="02020603050405020304" pitchFamily="18" charset="0"/>
                <a:ea typeface="+mn-ea"/>
                <a:cs typeface="Times New Roman" panose="02020603050405020304" pitchFamily="18" charset="0"/>
              </a:rPr>
              <a:t>      ~</a:t>
            </a:r>
            <a:r>
              <a:rPr lang="en-US" altLang="zh-CN" sz="2100" dirty="0" err="1">
                <a:latin typeface="Times New Roman" panose="02020603050405020304" pitchFamily="18" charset="0"/>
                <a:ea typeface="+mn-ea"/>
                <a:cs typeface="Times New Roman" panose="02020603050405020304" pitchFamily="18" charset="0"/>
              </a:rPr>
              <a:t>LinkedStack</a:t>
            </a:r>
            <a:r>
              <a:rPr lang="en-US" altLang="zh-CN" sz="2100" dirty="0">
                <a:latin typeface="Times New Roman" panose="02020603050405020304" pitchFamily="18" charset="0"/>
                <a:ea typeface="+mn-ea"/>
                <a:cs typeface="Times New Roman" panose="02020603050405020304" pitchFamily="18" charset="0"/>
              </a:rPr>
              <a:t>() {</a:t>
            </a:r>
            <a:r>
              <a:rPr lang="en-US" altLang="zh-CN" sz="2100" dirty="0" err="1">
                <a:latin typeface="Times New Roman" panose="02020603050405020304" pitchFamily="18" charset="0"/>
                <a:ea typeface="+mn-ea"/>
                <a:cs typeface="Times New Roman" panose="02020603050405020304" pitchFamily="18" charset="0"/>
              </a:rPr>
              <a:t>makeEmpty</a:t>
            </a:r>
            <a:r>
              <a:rPr lang="en-US" altLang="zh-CN" sz="2100" dirty="0">
                <a:latin typeface="Times New Roman" panose="02020603050405020304" pitchFamily="18" charset="0"/>
                <a:ea typeface="+mn-ea"/>
                <a:cs typeface="Times New Roman" panose="02020603050405020304" pitchFamily="18" charset="0"/>
              </a:rPr>
              <a:t>();}</a:t>
            </a:r>
          </a:p>
          <a:p>
            <a:pPr>
              <a:defRPr/>
            </a:pPr>
            <a:r>
              <a:rPr lang="en-US" altLang="zh-CN" sz="2100" dirty="0">
                <a:latin typeface="Times New Roman" panose="02020603050405020304" pitchFamily="18" charset="0"/>
                <a:ea typeface="+mn-ea"/>
                <a:cs typeface="Times New Roman" panose="02020603050405020304" pitchFamily="18" charset="0"/>
              </a:rPr>
              <a:t>      void </a:t>
            </a:r>
            <a:r>
              <a:rPr lang="en-US" altLang="zh-CN" sz="2100" dirty="0">
                <a:solidFill>
                  <a:srgbClr val="0000CC"/>
                </a:solidFill>
                <a:latin typeface="Times New Roman" panose="02020603050405020304" pitchFamily="18" charset="0"/>
                <a:ea typeface="+mn-ea"/>
                <a:cs typeface="Times New Roman" panose="02020603050405020304" pitchFamily="18" charset="0"/>
              </a:rPr>
              <a:t>Push</a:t>
            </a:r>
            <a:r>
              <a:rPr lang="en-US" altLang="zh-CN" sz="2100" dirty="0">
                <a:latin typeface="Times New Roman" panose="02020603050405020304" pitchFamily="18" charset="0"/>
                <a:ea typeface="+mn-ea"/>
                <a:cs typeface="Times New Roman" panose="02020603050405020304" pitchFamily="18" charset="0"/>
              </a:rPr>
              <a:t>(</a:t>
            </a:r>
            <a:r>
              <a:rPr lang="en-US" altLang="zh-CN" sz="2100" dirty="0" err="1">
                <a:latin typeface="Times New Roman" panose="02020603050405020304" pitchFamily="18" charset="0"/>
                <a:ea typeface="+mn-ea"/>
                <a:cs typeface="Times New Roman" panose="02020603050405020304" pitchFamily="18" charset="0"/>
              </a:rPr>
              <a:t>const</a:t>
            </a:r>
            <a:r>
              <a:rPr lang="en-US" altLang="zh-CN" sz="2100" dirty="0">
                <a:latin typeface="Times New Roman" panose="02020603050405020304" pitchFamily="18" charset="0"/>
                <a:ea typeface="+mn-ea"/>
                <a:cs typeface="Times New Roman" panose="02020603050405020304" pitchFamily="18" charset="0"/>
              </a:rPr>
              <a:t> T&amp; x);</a:t>
            </a:r>
          </a:p>
          <a:p>
            <a:pPr>
              <a:defRPr/>
            </a:pPr>
            <a:r>
              <a:rPr lang="en-US" altLang="zh-CN" sz="2100" dirty="0">
                <a:latin typeface="Times New Roman" panose="02020603050405020304" pitchFamily="18" charset="0"/>
                <a:ea typeface="+mn-ea"/>
                <a:cs typeface="Times New Roman" panose="02020603050405020304" pitchFamily="18" charset="0"/>
              </a:rPr>
              <a:t>      </a:t>
            </a:r>
            <a:r>
              <a:rPr lang="en-US" altLang="zh-CN" sz="2100" dirty="0" err="1">
                <a:latin typeface="Times New Roman" panose="02020603050405020304" pitchFamily="18" charset="0"/>
                <a:ea typeface="+mn-ea"/>
                <a:cs typeface="Times New Roman" panose="02020603050405020304" pitchFamily="18" charset="0"/>
              </a:rPr>
              <a:t>bool</a:t>
            </a:r>
            <a:r>
              <a:rPr lang="en-US" altLang="zh-CN" sz="2100" dirty="0">
                <a:latin typeface="Times New Roman" panose="02020603050405020304" pitchFamily="18" charset="0"/>
                <a:ea typeface="+mn-ea"/>
                <a:cs typeface="Times New Roman" panose="02020603050405020304" pitchFamily="18" charset="0"/>
              </a:rPr>
              <a:t> </a:t>
            </a:r>
            <a:r>
              <a:rPr lang="en-US" altLang="zh-CN" sz="2100" dirty="0">
                <a:solidFill>
                  <a:srgbClr val="0000CC"/>
                </a:solidFill>
                <a:latin typeface="Times New Roman" panose="02020603050405020304" pitchFamily="18" charset="0"/>
                <a:ea typeface="+mn-ea"/>
                <a:cs typeface="Times New Roman" panose="02020603050405020304" pitchFamily="18" charset="0"/>
              </a:rPr>
              <a:t>Pop</a:t>
            </a:r>
            <a:r>
              <a:rPr lang="en-US" altLang="zh-CN" sz="2100" dirty="0">
                <a:latin typeface="Times New Roman" panose="02020603050405020304" pitchFamily="18" charset="0"/>
                <a:ea typeface="+mn-ea"/>
                <a:cs typeface="Times New Roman" panose="02020603050405020304" pitchFamily="18" charset="0"/>
              </a:rPr>
              <a:t>(T&amp; x);</a:t>
            </a:r>
          </a:p>
          <a:p>
            <a:pPr>
              <a:defRPr/>
            </a:pPr>
            <a:r>
              <a:rPr lang="en-US" altLang="zh-CN" sz="2100" dirty="0">
                <a:latin typeface="Times New Roman" panose="02020603050405020304" pitchFamily="18" charset="0"/>
                <a:ea typeface="+mn-ea"/>
                <a:cs typeface="Times New Roman" panose="02020603050405020304" pitchFamily="18" charset="0"/>
              </a:rPr>
              <a:t>      </a:t>
            </a:r>
            <a:r>
              <a:rPr lang="en-US" altLang="zh-CN" sz="2100" dirty="0" err="1">
                <a:latin typeface="Times New Roman" panose="02020603050405020304" pitchFamily="18" charset="0"/>
                <a:ea typeface="+mn-ea"/>
                <a:cs typeface="Times New Roman" panose="02020603050405020304" pitchFamily="18" charset="0"/>
              </a:rPr>
              <a:t>bool</a:t>
            </a:r>
            <a:r>
              <a:rPr lang="en-US" altLang="zh-CN" sz="2100" dirty="0">
                <a:latin typeface="Times New Roman" panose="02020603050405020304" pitchFamily="18" charset="0"/>
                <a:ea typeface="+mn-ea"/>
                <a:cs typeface="Times New Roman" panose="02020603050405020304" pitchFamily="18" charset="0"/>
              </a:rPr>
              <a:t> </a:t>
            </a:r>
            <a:r>
              <a:rPr lang="en-US" altLang="zh-CN" sz="2100" dirty="0" err="1">
                <a:latin typeface="Times New Roman" panose="02020603050405020304" pitchFamily="18" charset="0"/>
                <a:ea typeface="+mn-ea"/>
                <a:cs typeface="Times New Roman" panose="02020603050405020304" pitchFamily="18" charset="0"/>
              </a:rPr>
              <a:t>getTop</a:t>
            </a:r>
            <a:r>
              <a:rPr lang="en-US" altLang="zh-CN" sz="2100" dirty="0">
                <a:latin typeface="Times New Roman" panose="02020603050405020304" pitchFamily="18" charset="0"/>
                <a:ea typeface="+mn-ea"/>
                <a:cs typeface="Times New Roman" panose="02020603050405020304" pitchFamily="18" charset="0"/>
              </a:rPr>
              <a:t>(T&amp; x) </a:t>
            </a:r>
            <a:r>
              <a:rPr lang="en-US" altLang="zh-CN" sz="2100" dirty="0" err="1">
                <a:latin typeface="Times New Roman" panose="02020603050405020304" pitchFamily="18" charset="0"/>
                <a:ea typeface="+mn-ea"/>
                <a:cs typeface="Times New Roman" panose="02020603050405020304" pitchFamily="18" charset="0"/>
              </a:rPr>
              <a:t>const</a:t>
            </a:r>
            <a:r>
              <a:rPr lang="en-US" altLang="zh-CN" sz="2100" dirty="0">
                <a:latin typeface="Times New Roman" panose="02020603050405020304" pitchFamily="18" charset="0"/>
                <a:ea typeface="+mn-ea"/>
                <a:cs typeface="Times New Roman" panose="02020603050405020304" pitchFamily="18" charset="0"/>
              </a:rPr>
              <a:t>;</a:t>
            </a:r>
          </a:p>
          <a:p>
            <a:pPr>
              <a:defRPr/>
            </a:pPr>
            <a:r>
              <a:rPr lang="en-US" altLang="zh-CN" sz="2100" dirty="0">
                <a:latin typeface="Times New Roman" panose="02020603050405020304" pitchFamily="18" charset="0"/>
                <a:ea typeface="+mn-ea"/>
                <a:cs typeface="Times New Roman" panose="02020603050405020304" pitchFamily="18" charset="0"/>
              </a:rPr>
              <a:t>      </a:t>
            </a:r>
            <a:r>
              <a:rPr lang="en-US" altLang="zh-CN" sz="2100" dirty="0" err="1">
                <a:latin typeface="Times New Roman" panose="02020603050405020304" pitchFamily="18" charset="0"/>
                <a:ea typeface="+mn-ea"/>
                <a:cs typeface="Times New Roman" panose="02020603050405020304" pitchFamily="18" charset="0"/>
              </a:rPr>
              <a:t>bool</a:t>
            </a:r>
            <a:r>
              <a:rPr lang="en-US" altLang="zh-CN" sz="2100" dirty="0">
                <a:latin typeface="Times New Roman" panose="02020603050405020304" pitchFamily="18" charset="0"/>
                <a:ea typeface="+mn-ea"/>
                <a:cs typeface="Times New Roman" panose="02020603050405020304" pitchFamily="18" charset="0"/>
              </a:rPr>
              <a:t> </a:t>
            </a:r>
            <a:r>
              <a:rPr lang="en-US" altLang="zh-CN" sz="2100" dirty="0" err="1">
                <a:latin typeface="Times New Roman" panose="02020603050405020304" pitchFamily="18" charset="0"/>
                <a:ea typeface="+mn-ea"/>
                <a:cs typeface="Times New Roman" panose="02020603050405020304" pitchFamily="18" charset="0"/>
              </a:rPr>
              <a:t>IsEmpty</a:t>
            </a:r>
            <a:r>
              <a:rPr lang="en-US" altLang="zh-CN" sz="2100" dirty="0">
                <a:latin typeface="Times New Roman" panose="02020603050405020304" pitchFamily="18" charset="0"/>
                <a:ea typeface="+mn-ea"/>
                <a:cs typeface="Times New Roman" panose="02020603050405020304" pitchFamily="18" charset="0"/>
              </a:rPr>
              <a:t>() </a:t>
            </a:r>
            <a:r>
              <a:rPr lang="en-US" altLang="zh-CN" sz="2100" dirty="0" err="1">
                <a:latin typeface="Times New Roman" panose="02020603050405020304" pitchFamily="18" charset="0"/>
                <a:ea typeface="+mn-ea"/>
                <a:cs typeface="Times New Roman" panose="02020603050405020304" pitchFamily="18" charset="0"/>
              </a:rPr>
              <a:t>const</a:t>
            </a:r>
            <a:r>
              <a:rPr lang="en-US" altLang="zh-CN" sz="2100" dirty="0">
                <a:latin typeface="Times New Roman" panose="02020603050405020304" pitchFamily="18" charset="0"/>
                <a:ea typeface="+mn-ea"/>
                <a:cs typeface="Times New Roman" panose="02020603050405020304" pitchFamily="18" charset="0"/>
              </a:rPr>
              <a:t> {return top==NULL;}</a:t>
            </a:r>
          </a:p>
          <a:p>
            <a:pPr>
              <a:defRPr/>
            </a:pPr>
            <a:r>
              <a:rPr lang="en-US" altLang="zh-CN" sz="2100" dirty="0">
                <a:latin typeface="Times New Roman" panose="02020603050405020304" pitchFamily="18" charset="0"/>
                <a:ea typeface="+mn-ea"/>
                <a:cs typeface="Times New Roman" panose="02020603050405020304" pitchFamily="18" charset="0"/>
              </a:rPr>
              <a:t>      </a:t>
            </a:r>
            <a:r>
              <a:rPr lang="en-US" altLang="zh-CN" sz="2100" dirty="0" err="1">
                <a:latin typeface="Times New Roman" panose="02020603050405020304" pitchFamily="18" charset="0"/>
                <a:ea typeface="+mn-ea"/>
                <a:cs typeface="Times New Roman" panose="02020603050405020304" pitchFamily="18" charset="0"/>
              </a:rPr>
              <a:t>int</a:t>
            </a:r>
            <a:r>
              <a:rPr lang="en-US" altLang="zh-CN" sz="2100" dirty="0">
                <a:latin typeface="Times New Roman" panose="02020603050405020304" pitchFamily="18" charset="0"/>
                <a:ea typeface="+mn-ea"/>
                <a:cs typeface="Times New Roman" panose="02020603050405020304" pitchFamily="18" charset="0"/>
              </a:rPr>
              <a:t> </a:t>
            </a:r>
            <a:r>
              <a:rPr lang="en-US" altLang="zh-CN" sz="2100" dirty="0" err="1">
                <a:latin typeface="Times New Roman" panose="02020603050405020304" pitchFamily="18" charset="0"/>
                <a:ea typeface="+mn-ea"/>
                <a:cs typeface="Times New Roman" panose="02020603050405020304" pitchFamily="18" charset="0"/>
              </a:rPr>
              <a:t>getSize</a:t>
            </a:r>
            <a:r>
              <a:rPr lang="en-US" altLang="zh-CN" sz="2100" dirty="0">
                <a:latin typeface="Times New Roman" panose="02020603050405020304" pitchFamily="18" charset="0"/>
                <a:ea typeface="+mn-ea"/>
                <a:cs typeface="Times New Roman" panose="02020603050405020304" pitchFamily="18" charset="0"/>
              </a:rPr>
              <a:t>() </a:t>
            </a:r>
            <a:r>
              <a:rPr lang="en-US" altLang="zh-CN" sz="2100" dirty="0" err="1">
                <a:latin typeface="Times New Roman" panose="02020603050405020304" pitchFamily="18" charset="0"/>
                <a:ea typeface="+mn-ea"/>
                <a:cs typeface="Times New Roman" panose="02020603050405020304" pitchFamily="18" charset="0"/>
              </a:rPr>
              <a:t>const</a:t>
            </a:r>
            <a:r>
              <a:rPr lang="en-US" altLang="zh-CN" sz="2100" dirty="0">
                <a:latin typeface="Times New Roman" panose="02020603050405020304" pitchFamily="18" charset="0"/>
                <a:ea typeface="+mn-ea"/>
                <a:cs typeface="Times New Roman" panose="02020603050405020304" pitchFamily="18" charset="0"/>
              </a:rPr>
              <a:t>;</a:t>
            </a:r>
          </a:p>
          <a:p>
            <a:pPr>
              <a:defRPr/>
            </a:pPr>
            <a:r>
              <a:rPr lang="en-US" altLang="zh-CN" sz="2100" dirty="0">
                <a:latin typeface="Times New Roman" panose="02020603050405020304" pitchFamily="18" charset="0"/>
                <a:ea typeface="+mn-ea"/>
                <a:cs typeface="Times New Roman" panose="02020603050405020304" pitchFamily="18" charset="0"/>
              </a:rPr>
              <a:t>      void </a:t>
            </a:r>
            <a:r>
              <a:rPr lang="en-US" altLang="zh-CN" sz="2100" dirty="0" err="1">
                <a:latin typeface="Times New Roman" panose="02020603050405020304" pitchFamily="18" charset="0"/>
                <a:ea typeface="+mn-ea"/>
                <a:cs typeface="Times New Roman" panose="02020603050405020304" pitchFamily="18" charset="0"/>
              </a:rPr>
              <a:t>makeEmpty</a:t>
            </a:r>
            <a:r>
              <a:rPr lang="en-US" altLang="zh-CN" sz="2100" dirty="0">
                <a:latin typeface="Times New Roman" panose="02020603050405020304" pitchFamily="18" charset="0"/>
                <a:ea typeface="+mn-ea"/>
                <a:cs typeface="Times New Roman" panose="02020603050405020304" pitchFamily="18" charset="0"/>
              </a:rPr>
              <a:t>();</a:t>
            </a:r>
          </a:p>
          <a:p>
            <a:pPr>
              <a:defRPr/>
            </a:pPr>
            <a:r>
              <a:rPr lang="en-US" altLang="zh-CN" sz="2100" dirty="0">
                <a:latin typeface="Times New Roman" panose="02020603050405020304" pitchFamily="18" charset="0"/>
                <a:ea typeface="+mn-ea"/>
                <a:cs typeface="Times New Roman" panose="02020603050405020304" pitchFamily="18" charset="0"/>
              </a:rPr>
              <a:t>      friend </a:t>
            </a:r>
            <a:r>
              <a:rPr lang="en-US" altLang="zh-CN" sz="2100" dirty="0" err="1">
                <a:latin typeface="Times New Roman" panose="02020603050405020304" pitchFamily="18" charset="0"/>
                <a:ea typeface="+mn-ea"/>
                <a:cs typeface="Times New Roman" panose="02020603050405020304" pitchFamily="18" charset="0"/>
              </a:rPr>
              <a:t>ostream</a:t>
            </a:r>
            <a:r>
              <a:rPr lang="en-US" altLang="zh-CN" sz="2100" dirty="0">
                <a:latin typeface="Times New Roman" panose="02020603050405020304" pitchFamily="18" charset="0"/>
                <a:ea typeface="+mn-ea"/>
                <a:cs typeface="Times New Roman" panose="02020603050405020304" pitchFamily="18" charset="0"/>
              </a:rPr>
              <a:t> &amp; operator &lt;&lt; (</a:t>
            </a:r>
            <a:r>
              <a:rPr lang="en-US" altLang="zh-CN" sz="2100" dirty="0" err="1">
                <a:latin typeface="Times New Roman" panose="02020603050405020304" pitchFamily="18" charset="0"/>
                <a:ea typeface="+mn-ea"/>
                <a:cs typeface="Times New Roman" panose="02020603050405020304" pitchFamily="18" charset="0"/>
              </a:rPr>
              <a:t>ostream</a:t>
            </a:r>
            <a:r>
              <a:rPr lang="en-US" altLang="zh-CN" sz="2100" dirty="0">
                <a:latin typeface="Times New Roman" panose="02020603050405020304" pitchFamily="18" charset="0"/>
                <a:ea typeface="+mn-ea"/>
                <a:cs typeface="Times New Roman" panose="02020603050405020304" pitchFamily="18" charset="0"/>
              </a:rPr>
              <a:t>&amp; </a:t>
            </a:r>
            <a:r>
              <a:rPr lang="en-US" altLang="zh-CN" sz="2100" dirty="0" err="1">
                <a:latin typeface="Times New Roman" panose="02020603050405020304" pitchFamily="18" charset="0"/>
                <a:ea typeface="+mn-ea"/>
                <a:cs typeface="Times New Roman" panose="02020603050405020304" pitchFamily="18" charset="0"/>
              </a:rPr>
              <a:t>os,SeqStack</a:t>
            </a:r>
            <a:r>
              <a:rPr lang="en-US" altLang="zh-CN" sz="2100" dirty="0">
                <a:latin typeface="Times New Roman" panose="02020603050405020304" pitchFamily="18" charset="0"/>
                <a:ea typeface="+mn-ea"/>
                <a:cs typeface="Times New Roman" panose="02020603050405020304" pitchFamily="18" charset="0"/>
              </a:rPr>
              <a:t>&lt;T&gt;&amp; s);</a:t>
            </a:r>
          </a:p>
          <a:p>
            <a:pPr>
              <a:defRPr/>
            </a:pPr>
            <a:r>
              <a:rPr lang="en-US" altLang="zh-CN" sz="2100" dirty="0">
                <a:latin typeface="Times New Roman" panose="02020603050405020304" pitchFamily="18" charset="0"/>
                <a:ea typeface="+mn-ea"/>
                <a:cs typeface="Times New Roman" panose="02020603050405020304" pitchFamily="18" charset="0"/>
              </a:rPr>
              <a:t>};        </a:t>
            </a:r>
          </a:p>
        </p:txBody>
      </p:sp>
      <p:sp>
        <p:nvSpPr>
          <p:cNvPr id="2" name="标题 1"/>
          <p:cNvSpPr>
            <a:spLocks noGrp="1"/>
          </p:cNvSpPr>
          <p:nvPr>
            <p:ph type="title"/>
          </p:nvPr>
        </p:nvSpPr>
        <p:spPr/>
        <p:txBody>
          <a:bodyPr>
            <a:normAutofit fontScale="90000"/>
          </a:bodyPr>
          <a:lstStyle/>
          <a:p>
            <a:r>
              <a:rPr lang="zh-CN" altLang="en-US" dirty="0"/>
              <a:t>链式栈</a:t>
            </a:r>
            <a:r>
              <a:rPr lang="en-US" altLang="zh-CN" dirty="0"/>
              <a:t>(</a:t>
            </a:r>
            <a:r>
              <a:rPr lang="en-US" altLang="zh-CN" dirty="0" smtClean="0"/>
              <a:t>Linked Stack</a:t>
            </a:r>
            <a:r>
              <a:rPr lang="en-US" altLang="zh-CN" dirty="0"/>
              <a:t>)</a:t>
            </a:r>
            <a:r>
              <a:rPr lang="zh-CN" altLang="en-US" dirty="0"/>
              <a:t>类的</a:t>
            </a:r>
            <a:r>
              <a:rPr lang="zh-CN" altLang="en-US" dirty="0" smtClean="0"/>
              <a:t>定义</a:t>
            </a:r>
            <a:endParaRPr lang="zh-CN" altLang="en-US" dirty="0"/>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文本框 1"/>
          <p:cNvSpPr txBox="1">
            <a:spLocks noChangeArrowheads="1"/>
          </p:cNvSpPr>
          <p:nvPr/>
        </p:nvSpPr>
        <p:spPr bwMode="auto">
          <a:xfrm>
            <a:off x="1774825" y="1196975"/>
            <a:ext cx="8497888"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en-US" altLang="zh-CN" dirty="0">
              <a:ea typeface="宋体" panose="02010600030101010101" pitchFamily="2" charset="-122"/>
            </a:endParaRPr>
          </a:p>
          <a:p>
            <a:pPr>
              <a:spcBef>
                <a:spcPct val="0"/>
              </a:spcBef>
              <a:buClrTx/>
              <a:buSzTx/>
              <a:buFontTx/>
              <a:buNone/>
            </a:pPr>
            <a:r>
              <a:rPr lang="en-US" altLang="zh-CN" dirty="0">
                <a:ea typeface="宋体" panose="02010600030101010101" pitchFamily="2" charset="-122"/>
              </a:rPr>
              <a:t>template &lt;class T&gt;</a:t>
            </a:r>
          </a:p>
          <a:p>
            <a:pPr>
              <a:spcBef>
                <a:spcPct val="0"/>
              </a:spcBef>
              <a:buClrTx/>
              <a:buSzTx/>
              <a:buFontTx/>
              <a:buNone/>
            </a:pPr>
            <a:r>
              <a:rPr lang="en-US" altLang="zh-CN" dirty="0">
                <a:ea typeface="宋体" panose="02010600030101010101" pitchFamily="2" charset="-122"/>
              </a:rPr>
              <a:t>void </a:t>
            </a:r>
            <a:r>
              <a:rPr lang="en-US" altLang="zh-CN" dirty="0" err="1">
                <a:ea typeface="宋体" panose="02010600030101010101" pitchFamily="2" charset="-122"/>
              </a:rPr>
              <a:t>LinkedStack</a:t>
            </a:r>
            <a:r>
              <a:rPr lang="en-US" altLang="zh-CN" dirty="0">
                <a:ea typeface="宋体" panose="02010600030101010101" pitchFamily="2" charset="-122"/>
              </a:rPr>
              <a:t>&lt;T&gt;::Push(</a:t>
            </a:r>
            <a:r>
              <a:rPr lang="en-US" altLang="zh-CN" dirty="0" err="1">
                <a:ea typeface="宋体" panose="02010600030101010101" pitchFamily="2" charset="-122"/>
              </a:rPr>
              <a:t>const</a:t>
            </a:r>
            <a:r>
              <a:rPr lang="en-US" altLang="zh-CN" dirty="0">
                <a:ea typeface="宋体" panose="02010600030101010101" pitchFamily="2" charset="-122"/>
              </a:rPr>
              <a:t> T&amp; x) {</a:t>
            </a:r>
          </a:p>
          <a:p>
            <a:pPr>
              <a:spcBef>
                <a:spcPct val="0"/>
              </a:spcBef>
              <a:buClrTx/>
              <a:buSzTx/>
              <a:buFontTx/>
              <a:buNone/>
            </a:pPr>
            <a:r>
              <a:rPr lang="en-US" altLang="zh-CN" dirty="0" smtClean="0">
                <a:solidFill>
                  <a:schemeClr val="tx2"/>
                </a:solidFill>
                <a:ea typeface="宋体" panose="02010600030101010101" pitchFamily="2" charset="-122"/>
              </a:rPr>
              <a:t>     //</a:t>
            </a:r>
            <a:r>
              <a:rPr lang="zh-CN" altLang="en-US" dirty="0">
                <a:solidFill>
                  <a:schemeClr val="tx2"/>
                </a:solidFill>
                <a:ea typeface="宋体" panose="02010600030101010101" pitchFamily="2" charset="-122"/>
              </a:rPr>
              <a:t>将元素值</a:t>
            </a:r>
            <a:r>
              <a:rPr lang="en-US" altLang="zh-CN" dirty="0">
                <a:solidFill>
                  <a:schemeClr val="tx2"/>
                </a:solidFill>
                <a:ea typeface="宋体" panose="02010600030101010101" pitchFamily="2" charset="-122"/>
              </a:rPr>
              <a:t>x</a:t>
            </a:r>
            <a:r>
              <a:rPr lang="zh-CN" altLang="en-US" dirty="0">
                <a:solidFill>
                  <a:schemeClr val="tx2"/>
                </a:solidFill>
                <a:ea typeface="宋体" panose="02010600030101010101" pitchFamily="2" charset="-122"/>
              </a:rPr>
              <a:t>插入到链式栈的栈顶</a:t>
            </a:r>
            <a:r>
              <a:rPr lang="en-US" altLang="zh-CN" dirty="0">
                <a:solidFill>
                  <a:schemeClr val="tx2"/>
                </a:solidFill>
                <a:ea typeface="宋体" panose="02010600030101010101" pitchFamily="2" charset="-122"/>
              </a:rPr>
              <a:t>,</a:t>
            </a:r>
            <a:r>
              <a:rPr lang="zh-CN" altLang="en-US" dirty="0">
                <a:solidFill>
                  <a:schemeClr val="tx2"/>
                </a:solidFill>
                <a:ea typeface="宋体" panose="02010600030101010101" pitchFamily="2" charset="-122"/>
              </a:rPr>
              <a:t>即链头。</a:t>
            </a:r>
          </a:p>
          <a:p>
            <a:pPr>
              <a:spcBef>
                <a:spcPct val="0"/>
              </a:spcBef>
              <a:buClrTx/>
              <a:buSzTx/>
              <a:buFontTx/>
              <a:buNone/>
            </a:pPr>
            <a:r>
              <a:rPr lang="en-US" altLang="zh-CN" dirty="0">
                <a:ea typeface="宋体" panose="02010600030101010101" pitchFamily="2" charset="-122"/>
              </a:rPr>
              <a:t>     top = new </a:t>
            </a:r>
            <a:r>
              <a:rPr lang="en-US" altLang="zh-CN" dirty="0" err="1">
                <a:ea typeface="宋体" panose="02010600030101010101" pitchFamily="2" charset="-122"/>
              </a:rPr>
              <a:t>StackNode</a:t>
            </a:r>
            <a:r>
              <a:rPr lang="en-US" altLang="zh-CN" dirty="0">
                <a:ea typeface="宋体" panose="02010600030101010101" pitchFamily="2" charset="-122"/>
              </a:rPr>
              <a:t>&lt;T&gt; (x, top);  </a:t>
            </a:r>
            <a:r>
              <a:rPr lang="en-US" altLang="zh-CN" dirty="0">
                <a:solidFill>
                  <a:schemeClr val="tx2"/>
                </a:solidFill>
                <a:ea typeface="宋体" panose="02010600030101010101" pitchFamily="2" charset="-122"/>
              </a:rPr>
              <a:t>//</a:t>
            </a:r>
            <a:r>
              <a:rPr lang="zh-CN" altLang="en-US" dirty="0">
                <a:solidFill>
                  <a:schemeClr val="tx2"/>
                </a:solidFill>
                <a:ea typeface="宋体" panose="02010600030101010101" pitchFamily="2" charset="-122"/>
              </a:rPr>
              <a:t>创建新结点</a:t>
            </a:r>
          </a:p>
          <a:p>
            <a:pPr>
              <a:spcBef>
                <a:spcPct val="0"/>
              </a:spcBef>
              <a:buClrTx/>
              <a:buSzTx/>
              <a:buFontTx/>
              <a:buNone/>
            </a:pPr>
            <a:r>
              <a:rPr lang="zh-CN" altLang="en-US" dirty="0">
                <a:ea typeface="宋体" panose="02010600030101010101" pitchFamily="2" charset="-122"/>
              </a:rPr>
              <a:t>     </a:t>
            </a:r>
            <a:r>
              <a:rPr lang="en-US" altLang="zh-CN" dirty="0">
                <a:ea typeface="宋体" panose="02010600030101010101" pitchFamily="2" charset="-122"/>
              </a:rPr>
              <a:t>assert (top != NULL);		  </a:t>
            </a:r>
            <a:r>
              <a:rPr lang="en-US" altLang="zh-CN" dirty="0">
                <a:solidFill>
                  <a:schemeClr val="tx2"/>
                </a:solidFill>
                <a:ea typeface="宋体" panose="02010600030101010101" pitchFamily="2" charset="-122"/>
              </a:rPr>
              <a:t>//</a:t>
            </a:r>
            <a:r>
              <a:rPr lang="zh-CN" altLang="en-US" dirty="0">
                <a:solidFill>
                  <a:schemeClr val="tx2"/>
                </a:solidFill>
                <a:ea typeface="宋体" panose="02010600030101010101" pitchFamily="2" charset="-122"/>
              </a:rPr>
              <a:t>创建失败退出</a:t>
            </a:r>
          </a:p>
          <a:p>
            <a:pPr>
              <a:spcBef>
                <a:spcPct val="0"/>
              </a:spcBef>
              <a:buClrTx/>
              <a:buSzTx/>
              <a:buFontTx/>
              <a:buNone/>
            </a:pPr>
            <a:r>
              <a:rPr lang="en-US" altLang="zh-CN" dirty="0">
                <a:ea typeface="宋体" panose="02010600030101010101" pitchFamily="2" charset="-122"/>
              </a:rPr>
              <a:t>}</a:t>
            </a:r>
            <a:endParaRPr lang="zh-CN" altLang="en-US" dirty="0">
              <a:ea typeface="宋体" panose="02010600030101010101" pitchFamily="2" charset="-122"/>
            </a:endParaRPr>
          </a:p>
        </p:txBody>
      </p:sp>
      <p:sp>
        <p:nvSpPr>
          <p:cNvPr id="2" name="标题 1"/>
          <p:cNvSpPr>
            <a:spLocks noGrp="1"/>
          </p:cNvSpPr>
          <p:nvPr>
            <p:ph type="title"/>
          </p:nvPr>
        </p:nvSpPr>
        <p:spPr/>
        <p:txBody>
          <a:bodyPr>
            <a:normAutofit fontScale="90000"/>
          </a:bodyPr>
          <a:lstStyle/>
          <a:p>
            <a:r>
              <a:rPr lang="zh-CN" altLang="en-US" dirty="0"/>
              <a:t>链式栈的入栈</a:t>
            </a:r>
            <a:r>
              <a:rPr lang="zh-CN" altLang="en-US" dirty="0" smtClean="0"/>
              <a:t>操作</a:t>
            </a:r>
            <a:endParaRPr lang="zh-CN" altLang="en-US" dirty="0"/>
          </a:p>
        </p:txBody>
      </p:sp>
      <p:sp>
        <p:nvSpPr>
          <p:cNvPr id="10" name="Text Box 5"/>
          <p:cNvSpPr txBox="1">
            <a:spLocks noChangeArrowheads="1"/>
          </p:cNvSpPr>
          <p:nvPr/>
        </p:nvSpPr>
        <p:spPr bwMode="auto">
          <a:xfrm>
            <a:off x="2277022" y="4772988"/>
            <a:ext cx="6842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chemeClr val="hlink"/>
                </a:solidFill>
                <a:latin typeface="Times New Roman" panose="02020603050405020304" pitchFamily="18" charset="0"/>
                <a:ea typeface="+mn-ea"/>
                <a:cs typeface="Times New Roman" panose="02020603050405020304" pitchFamily="18" charset="0"/>
              </a:rPr>
              <a:t>top</a:t>
            </a:r>
            <a:endParaRPr lang="en-US" altLang="zh-CN" sz="2800" dirty="0">
              <a:latin typeface="Times New Roman" panose="02020603050405020304" pitchFamily="18" charset="0"/>
              <a:ea typeface="+mn-ea"/>
              <a:cs typeface="Times New Roman" panose="02020603050405020304" pitchFamily="18" charset="0"/>
            </a:endParaRPr>
          </a:p>
        </p:txBody>
      </p:sp>
      <p:sp>
        <p:nvSpPr>
          <p:cNvPr id="11" name="Line 6"/>
          <p:cNvSpPr>
            <a:spLocks noChangeShapeType="1"/>
          </p:cNvSpPr>
          <p:nvPr/>
        </p:nvSpPr>
        <p:spPr bwMode="auto">
          <a:xfrm>
            <a:off x="2978696" y="5134937"/>
            <a:ext cx="381000" cy="0"/>
          </a:xfrm>
          <a:prstGeom prst="line">
            <a:avLst/>
          </a:prstGeom>
          <a:noFill/>
          <a:ln w="28575">
            <a:solidFill>
              <a:srgbClr val="0000FF"/>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 name="Rectangle 7"/>
          <p:cNvSpPr>
            <a:spLocks noChangeArrowheads="1"/>
          </p:cNvSpPr>
          <p:nvPr/>
        </p:nvSpPr>
        <p:spPr bwMode="auto">
          <a:xfrm>
            <a:off x="3359696" y="5001587"/>
            <a:ext cx="914400" cy="457200"/>
          </a:xfrm>
          <a:prstGeom prst="rect">
            <a:avLst/>
          </a:prstGeom>
          <a:solidFill>
            <a:srgbClr val="FF99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9900"/>
            </a:extrusionClr>
            <a:contourClr>
              <a:srgbClr val="FF99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sp>
        <p:nvSpPr>
          <p:cNvPr id="13" name="Line 8"/>
          <p:cNvSpPr>
            <a:spLocks noChangeShapeType="1"/>
          </p:cNvSpPr>
          <p:nvPr/>
        </p:nvSpPr>
        <p:spPr bwMode="auto">
          <a:xfrm>
            <a:off x="3893096" y="5001587"/>
            <a:ext cx="0" cy="457200"/>
          </a:xfrm>
          <a:prstGeom prst="line">
            <a:avLst/>
          </a:prstGeom>
          <a:noFill/>
          <a:ln w="190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 name="Line 9"/>
          <p:cNvSpPr>
            <a:spLocks noChangeShapeType="1"/>
          </p:cNvSpPr>
          <p:nvPr/>
        </p:nvSpPr>
        <p:spPr bwMode="auto">
          <a:xfrm flipV="1">
            <a:off x="3893096" y="4849187"/>
            <a:ext cx="152400" cy="152400"/>
          </a:xfrm>
          <a:prstGeom prst="line">
            <a:avLst/>
          </a:prstGeom>
          <a:noFill/>
          <a:ln w="190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5" name="Rectangle 10"/>
          <p:cNvSpPr>
            <a:spLocks noChangeArrowheads="1"/>
          </p:cNvSpPr>
          <p:nvPr/>
        </p:nvSpPr>
        <p:spPr bwMode="auto">
          <a:xfrm>
            <a:off x="4731296" y="5001587"/>
            <a:ext cx="914400" cy="457200"/>
          </a:xfrm>
          <a:prstGeom prst="rect">
            <a:avLst/>
          </a:prstGeom>
          <a:solidFill>
            <a:srgbClr val="FF99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9900"/>
            </a:extrusionClr>
            <a:contourClr>
              <a:srgbClr val="FF99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sp>
        <p:nvSpPr>
          <p:cNvPr id="16" name="Line 11"/>
          <p:cNvSpPr>
            <a:spLocks noChangeShapeType="1"/>
          </p:cNvSpPr>
          <p:nvPr/>
        </p:nvSpPr>
        <p:spPr bwMode="auto">
          <a:xfrm>
            <a:off x="5264696" y="5001587"/>
            <a:ext cx="0" cy="457200"/>
          </a:xfrm>
          <a:prstGeom prst="line">
            <a:avLst/>
          </a:prstGeom>
          <a:noFill/>
          <a:ln w="190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7" name="Line 12"/>
          <p:cNvSpPr>
            <a:spLocks noChangeShapeType="1"/>
          </p:cNvSpPr>
          <p:nvPr/>
        </p:nvSpPr>
        <p:spPr bwMode="auto">
          <a:xfrm flipV="1">
            <a:off x="5264696" y="4849187"/>
            <a:ext cx="152400" cy="152400"/>
          </a:xfrm>
          <a:prstGeom prst="line">
            <a:avLst/>
          </a:prstGeom>
          <a:noFill/>
          <a:ln w="190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8" name="Rectangle 13"/>
          <p:cNvSpPr>
            <a:spLocks noChangeArrowheads="1"/>
          </p:cNvSpPr>
          <p:nvPr/>
        </p:nvSpPr>
        <p:spPr bwMode="auto">
          <a:xfrm>
            <a:off x="6102896" y="5001587"/>
            <a:ext cx="914400" cy="457200"/>
          </a:xfrm>
          <a:prstGeom prst="rect">
            <a:avLst/>
          </a:prstGeom>
          <a:solidFill>
            <a:srgbClr val="FF99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9900"/>
            </a:extrusionClr>
            <a:contourClr>
              <a:srgbClr val="FF99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sp>
        <p:nvSpPr>
          <p:cNvPr id="19" name="Line 14"/>
          <p:cNvSpPr>
            <a:spLocks noChangeShapeType="1"/>
          </p:cNvSpPr>
          <p:nvPr/>
        </p:nvSpPr>
        <p:spPr bwMode="auto">
          <a:xfrm>
            <a:off x="6636296" y="5001587"/>
            <a:ext cx="0" cy="457200"/>
          </a:xfrm>
          <a:prstGeom prst="line">
            <a:avLst/>
          </a:prstGeom>
          <a:noFill/>
          <a:ln w="190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 name="Line 15"/>
          <p:cNvSpPr>
            <a:spLocks noChangeShapeType="1"/>
          </p:cNvSpPr>
          <p:nvPr/>
        </p:nvSpPr>
        <p:spPr bwMode="auto">
          <a:xfrm flipV="1">
            <a:off x="6636296" y="4849187"/>
            <a:ext cx="152400" cy="152400"/>
          </a:xfrm>
          <a:prstGeom prst="line">
            <a:avLst/>
          </a:prstGeom>
          <a:noFill/>
          <a:ln w="190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1" name="Rectangle 16"/>
          <p:cNvSpPr>
            <a:spLocks noChangeArrowheads="1"/>
          </p:cNvSpPr>
          <p:nvPr/>
        </p:nvSpPr>
        <p:spPr bwMode="auto">
          <a:xfrm>
            <a:off x="8617496" y="5001587"/>
            <a:ext cx="914400" cy="457200"/>
          </a:xfrm>
          <a:prstGeom prst="rect">
            <a:avLst/>
          </a:prstGeom>
          <a:solidFill>
            <a:srgbClr val="FF99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9900"/>
            </a:extrusionClr>
            <a:contourClr>
              <a:srgbClr val="FF99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sp>
        <p:nvSpPr>
          <p:cNvPr id="22" name="Line 17"/>
          <p:cNvSpPr>
            <a:spLocks noChangeShapeType="1"/>
          </p:cNvSpPr>
          <p:nvPr/>
        </p:nvSpPr>
        <p:spPr bwMode="auto">
          <a:xfrm>
            <a:off x="9150896" y="5001587"/>
            <a:ext cx="0" cy="457200"/>
          </a:xfrm>
          <a:prstGeom prst="line">
            <a:avLst/>
          </a:prstGeom>
          <a:noFill/>
          <a:ln w="190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3" name="Line 18"/>
          <p:cNvSpPr>
            <a:spLocks noChangeShapeType="1"/>
          </p:cNvSpPr>
          <p:nvPr/>
        </p:nvSpPr>
        <p:spPr bwMode="auto">
          <a:xfrm flipV="1">
            <a:off x="9150896" y="4849187"/>
            <a:ext cx="152400" cy="152400"/>
          </a:xfrm>
          <a:prstGeom prst="line">
            <a:avLst/>
          </a:prstGeom>
          <a:noFill/>
          <a:ln w="190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4" name="Line 19"/>
          <p:cNvSpPr>
            <a:spLocks noChangeShapeType="1"/>
          </p:cNvSpPr>
          <p:nvPr/>
        </p:nvSpPr>
        <p:spPr bwMode="auto">
          <a:xfrm>
            <a:off x="4350296" y="5153987"/>
            <a:ext cx="381000" cy="0"/>
          </a:xfrm>
          <a:prstGeom prst="line">
            <a:avLst/>
          </a:prstGeom>
          <a:noFill/>
          <a:ln w="28575">
            <a:solidFill>
              <a:srgbClr val="0000FF"/>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5" name="Line 20"/>
          <p:cNvSpPr>
            <a:spLocks noChangeShapeType="1"/>
          </p:cNvSpPr>
          <p:nvPr/>
        </p:nvSpPr>
        <p:spPr bwMode="auto">
          <a:xfrm>
            <a:off x="5721896" y="5153987"/>
            <a:ext cx="381000" cy="0"/>
          </a:xfrm>
          <a:prstGeom prst="line">
            <a:avLst/>
          </a:prstGeom>
          <a:noFill/>
          <a:ln w="28575">
            <a:solidFill>
              <a:srgbClr val="0000FF"/>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6" name="Line 21"/>
          <p:cNvSpPr>
            <a:spLocks noChangeShapeType="1"/>
          </p:cNvSpPr>
          <p:nvPr/>
        </p:nvSpPr>
        <p:spPr bwMode="auto">
          <a:xfrm>
            <a:off x="7093496" y="5153987"/>
            <a:ext cx="457200" cy="0"/>
          </a:xfrm>
          <a:prstGeom prst="line">
            <a:avLst/>
          </a:prstGeom>
          <a:noFill/>
          <a:ln w="28575">
            <a:solidFill>
              <a:srgbClr val="0000FF"/>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7" name="Line 22"/>
          <p:cNvSpPr>
            <a:spLocks noChangeShapeType="1"/>
          </p:cNvSpPr>
          <p:nvPr/>
        </p:nvSpPr>
        <p:spPr bwMode="auto">
          <a:xfrm>
            <a:off x="8160296" y="5153987"/>
            <a:ext cx="457200" cy="0"/>
          </a:xfrm>
          <a:prstGeom prst="line">
            <a:avLst/>
          </a:prstGeom>
          <a:noFill/>
          <a:ln w="28575">
            <a:solidFill>
              <a:srgbClr val="0000FF"/>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8" name="Line 23"/>
          <p:cNvSpPr>
            <a:spLocks noChangeShapeType="1"/>
          </p:cNvSpPr>
          <p:nvPr/>
        </p:nvSpPr>
        <p:spPr bwMode="auto">
          <a:xfrm>
            <a:off x="7550696" y="5153987"/>
            <a:ext cx="609600" cy="0"/>
          </a:xfrm>
          <a:prstGeom prst="line">
            <a:avLst/>
          </a:prstGeom>
          <a:noFill/>
          <a:ln w="19050" cap="rnd">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9" name="文本框 1"/>
          <p:cNvSpPr txBox="1">
            <a:spLocks noChangeArrowheads="1"/>
          </p:cNvSpPr>
          <p:nvPr/>
        </p:nvSpPr>
        <p:spPr bwMode="auto">
          <a:xfrm>
            <a:off x="3359696" y="5001588"/>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bg1"/>
                </a:solidFill>
                <a:ea typeface="黑体" panose="02010609060101010101" pitchFamily="49" charset="-122"/>
              </a:rPr>
              <a:t>a</a:t>
            </a:r>
            <a:r>
              <a:rPr lang="en-US" altLang="zh-CN" sz="2400" baseline="-25000">
                <a:solidFill>
                  <a:schemeClr val="bg1"/>
                </a:solidFill>
                <a:ea typeface="黑体" panose="02010609060101010101" pitchFamily="49" charset="-122"/>
              </a:rPr>
              <a:t>n</a:t>
            </a:r>
            <a:endParaRPr lang="zh-CN" altLang="en-US" sz="2400" baseline="-25000">
              <a:solidFill>
                <a:schemeClr val="bg1"/>
              </a:solidFill>
              <a:ea typeface="黑体" panose="02010609060101010101" pitchFamily="49" charset="-122"/>
            </a:endParaRPr>
          </a:p>
        </p:txBody>
      </p:sp>
      <p:sp>
        <p:nvSpPr>
          <p:cNvPr id="30" name="文本框 28"/>
          <p:cNvSpPr txBox="1">
            <a:spLocks noChangeArrowheads="1"/>
          </p:cNvSpPr>
          <p:nvPr/>
        </p:nvSpPr>
        <p:spPr bwMode="auto">
          <a:xfrm>
            <a:off x="4672559" y="5001588"/>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bg1"/>
                </a:solidFill>
                <a:ea typeface="黑体" panose="02010609060101010101" pitchFamily="49" charset="-122"/>
              </a:rPr>
              <a:t>a</a:t>
            </a:r>
            <a:r>
              <a:rPr lang="en-US" altLang="zh-CN" sz="2400" baseline="-25000">
                <a:solidFill>
                  <a:schemeClr val="bg1"/>
                </a:solidFill>
                <a:ea typeface="黑体" panose="02010609060101010101" pitchFamily="49" charset="-122"/>
              </a:rPr>
              <a:t>n-1</a:t>
            </a:r>
            <a:endParaRPr lang="zh-CN" altLang="en-US" sz="2400" baseline="-25000">
              <a:solidFill>
                <a:schemeClr val="bg1"/>
              </a:solidFill>
              <a:ea typeface="黑体" panose="02010609060101010101" pitchFamily="49" charset="-122"/>
            </a:endParaRPr>
          </a:p>
        </p:txBody>
      </p:sp>
      <p:sp>
        <p:nvSpPr>
          <p:cNvPr id="31" name="文本框 29"/>
          <p:cNvSpPr txBox="1">
            <a:spLocks noChangeArrowheads="1"/>
          </p:cNvSpPr>
          <p:nvPr/>
        </p:nvSpPr>
        <p:spPr bwMode="auto">
          <a:xfrm>
            <a:off x="8631784" y="5003175"/>
            <a:ext cx="685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bg1"/>
                </a:solidFill>
                <a:ea typeface="黑体" panose="02010609060101010101" pitchFamily="49" charset="-122"/>
              </a:rPr>
              <a:t>a</a:t>
            </a:r>
            <a:r>
              <a:rPr lang="en-US" altLang="zh-CN" sz="2400" baseline="-25000">
                <a:solidFill>
                  <a:schemeClr val="bg1"/>
                </a:solidFill>
                <a:ea typeface="黑体" panose="02010609060101010101" pitchFamily="49" charset="-122"/>
              </a:rPr>
              <a:t>1</a:t>
            </a:r>
            <a:endParaRPr lang="zh-CN" altLang="en-US" sz="2400" baseline="-25000">
              <a:solidFill>
                <a:schemeClr val="bg1"/>
              </a:solidFill>
              <a:ea typeface="黑体" panose="02010609060101010101" pitchFamily="49" charset="-122"/>
            </a:endParaRPr>
          </a:p>
        </p:txBody>
      </p:sp>
      <p:sp>
        <p:nvSpPr>
          <p:cNvPr id="32" name="文本框 30"/>
          <p:cNvSpPr txBox="1">
            <a:spLocks noChangeArrowheads="1"/>
          </p:cNvSpPr>
          <p:nvPr/>
        </p:nvSpPr>
        <p:spPr bwMode="auto">
          <a:xfrm>
            <a:off x="6148934" y="4952376"/>
            <a:ext cx="685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bg1"/>
                </a:solidFill>
                <a:ea typeface="黑体" panose="02010609060101010101" pitchFamily="49" charset="-122"/>
              </a:rPr>
              <a:t>…</a:t>
            </a:r>
            <a:endParaRPr lang="zh-CN" altLang="en-US" sz="2400" baseline="-25000">
              <a:solidFill>
                <a:schemeClr val="bg1"/>
              </a:solidFill>
              <a:ea typeface="黑体" panose="02010609060101010101" pitchFamily="49" charset="-122"/>
            </a:endParaRPr>
          </a:p>
        </p:txBody>
      </p:sp>
      <p:sp>
        <p:nvSpPr>
          <p:cNvPr id="33" name="Text Box 1043"/>
          <p:cNvSpPr txBox="1">
            <a:spLocks noChangeArrowheads="1"/>
          </p:cNvSpPr>
          <p:nvPr/>
        </p:nvSpPr>
        <p:spPr bwMode="auto">
          <a:xfrm>
            <a:off x="9133434" y="4912688"/>
            <a:ext cx="3984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chemeClr val="bg2"/>
                </a:solidFill>
                <a:latin typeface="Times New Roman" panose="02020603050405020304" pitchFamily="18" charset="0"/>
                <a:ea typeface="+mn-ea"/>
                <a:cs typeface="Times New Roman" panose="02020603050405020304" pitchFamily="18" charset="0"/>
                <a:sym typeface="Symbol" panose="05050102010706020507" pitchFamily="18" charset="2"/>
              </a:rPr>
              <a:t></a:t>
            </a:r>
            <a:endParaRPr lang="en-US" altLang="zh-CN" sz="2800" dirty="0">
              <a:solidFill>
                <a:schemeClr val="bg2"/>
              </a:solidFill>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文本框 1"/>
          <p:cNvSpPr txBox="1">
            <a:spLocks noChangeArrowheads="1"/>
          </p:cNvSpPr>
          <p:nvPr/>
        </p:nvSpPr>
        <p:spPr bwMode="auto">
          <a:xfrm>
            <a:off x="1774826" y="1125538"/>
            <a:ext cx="8208963"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dirty="0" smtClean="0">
                <a:ea typeface="宋体" panose="02010600030101010101" pitchFamily="2" charset="-122"/>
              </a:rPr>
              <a:t>template </a:t>
            </a:r>
            <a:r>
              <a:rPr lang="en-US" altLang="zh-CN" dirty="0">
                <a:ea typeface="宋体" panose="02010600030101010101" pitchFamily="2" charset="-122"/>
              </a:rPr>
              <a:t>&lt;class T&gt;</a:t>
            </a:r>
          </a:p>
          <a:p>
            <a:pPr>
              <a:spcBef>
                <a:spcPct val="0"/>
              </a:spcBef>
              <a:buClrTx/>
              <a:buSzTx/>
              <a:buFontTx/>
              <a:buNone/>
            </a:pPr>
            <a:r>
              <a:rPr lang="en-US" altLang="zh-CN" dirty="0" err="1">
                <a:ea typeface="宋体" panose="02010600030101010101" pitchFamily="2" charset="-122"/>
              </a:rPr>
              <a:t>bool</a:t>
            </a:r>
            <a:r>
              <a:rPr lang="en-US" altLang="zh-CN" dirty="0">
                <a:ea typeface="宋体" panose="02010600030101010101" pitchFamily="2" charset="-122"/>
              </a:rPr>
              <a:t> </a:t>
            </a:r>
            <a:r>
              <a:rPr lang="en-US" altLang="zh-CN" dirty="0" err="1">
                <a:ea typeface="宋体" panose="02010600030101010101" pitchFamily="2" charset="-122"/>
              </a:rPr>
              <a:t>LinkedStack</a:t>
            </a:r>
            <a:r>
              <a:rPr lang="en-US" altLang="zh-CN" dirty="0">
                <a:ea typeface="宋体" panose="02010600030101010101" pitchFamily="2" charset="-122"/>
              </a:rPr>
              <a:t>&lt;T&gt;::Pop(T&amp; x) {</a:t>
            </a:r>
          </a:p>
          <a:p>
            <a:pPr>
              <a:spcBef>
                <a:spcPct val="0"/>
              </a:spcBef>
              <a:buClrTx/>
              <a:buSzTx/>
              <a:buFontTx/>
              <a:buNone/>
            </a:pPr>
            <a:r>
              <a:rPr lang="en-US" altLang="zh-CN" sz="2400" dirty="0">
                <a:solidFill>
                  <a:schemeClr val="tx2"/>
                </a:solidFill>
                <a:ea typeface="宋体" panose="02010600030101010101" pitchFamily="2" charset="-122"/>
              </a:rPr>
              <a:t>//</a:t>
            </a:r>
            <a:r>
              <a:rPr lang="zh-CN" altLang="en-US" sz="2400" dirty="0">
                <a:solidFill>
                  <a:schemeClr val="tx2"/>
                </a:solidFill>
                <a:ea typeface="宋体" panose="02010600030101010101" pitchFamily="2" charset="-122"/>
              </a:rPr>
              <a:t>删除栈顶结点</a:t>
            </a:r>
            <a:r>
              <a:rPr lang="en-US" altLang="zh-CN" sz="2400" dirty="0">
                <a:solidFill>
                  <a:schemeClr val="tx2"/>
                </a:solidFill>
                <a:ea typeface="宋体" panose="02010600030101010101" pitchFamily="2" charset="-122"/>
              </a:rPr>
              <a:t>, </a:t>
            </a:r>
            <a:r>
              <a:rPr lang="zh-CN" altLang="en-US" sz="2400" dirty="0">
                <a:solidFill>
                  <a:schemeClr val="tx2"/>
                </a:solidFill>
                <a:ea typeface="宋体" panose="02010600030101010101" pitchFamily="2" charset="-122"/>
              </a:rPr>
              <a:t>返回被删栈顶元素的值</a:t>
            </a:r>
          </a:p>
          <a:p>
            <a:pPr>
              <a:spcBef>
                <a:spcPct val="0"/>
              </a:spcBef>
              <a:buClrTx/>
              <a:buSzTx/>
              <a:buFontTx/>
              <a:buNone/>
            </a:pPr>
            <a:r>
              <a:rPr lang="zh-CN" altLang="en-US" dirty="0">
                <a:ea typeface="宋体" panose="02010600030101010101" pitchFamily="2" charset="-122"/>
              </a:rPr>
              <a:t>     </a:t>
            </a:r>
            <a:r>
              <a:rPr lang="en-US" altLang="zh-CN" dirty="0">
                <a:ea typeface="宋体" panose="02010600030101010101" pitchFamily="2" charset="-122"/>
              </a:rPr>
              <a:t>if (</a:t>
            </a:r>
            <a:r>
              <a:rPr lang="en-US" altLang="zh-CN" dirty="0" err="1">
                <a:ea typeface="宋体" panose="02010600030101010101" pitchFamily="2" charset="-122"/>
              </a:rPr>
              <a:t>IsEmpty</a:t>
            </a:r>
            <a:r>
              <a:rPr lang="en-US" altLang="zh-CN" dirty="0">
                <a:ea typeface="宋体" panose="02010600030101010101" pitchFamily="2" charset="-122"/>
              </a:rPr>
              <a:t>() == true) return false;   </a:t>
            </a:r>
            <a:r>
              <a:rPr lang="en-US" altLang="zh-CN" sz="2400" dirty="0">
                <a:solidFill>
                  <a:schemeClr val="tx2"/>
                </a:solidFill>
                <a:ea typeface="宋体" panose="02010600030101010101" pitchFamily="2" charset="-122"/>
              </a:rPr>
              <a:t>//</a:t>
            </a:r>
            <a:r>
              <a:rPr lang="zh-CN" altLang="en-US" sz="2400" dirty="0">
                <a:solidFill>
                  <a:schemeClr val="tx2"/>
                </a:solidFill>
                <a:ea typeface="宋体" panose="02010600030101010101" pitchFamily="2" charset="-122"/>
              </a:rPr>
              <a:t>栈空返回</a:t>
            </a:r>
          </a:p>
          <a:p>
            <a:pPr>
              <a:spcBef>
                <a:spcPct val="0"/>
              </a:spcBef>
              <a:buClrTx/>
              <a:buSzTx/>
              <a:buFontTx/>
              <a:buNone/>
            </a:pPr>
            <a:r>
              <a:rPr lang="zh-CN" altLang="en-US" dirty="0">
                <a:ea typeface="宋体" panose="02010600030101010101" pitchFamily="2" charset="-122"/>
              </a:rPr>
              <a:t>     </a:t>
            </a:r>
            <a:r>
              <a:rPr lang="en-US" altLang="zh-CN" dirty="0" err="1">
                <a:ea typeface="宋体" panose="02010600030101010101" pitchFamily="2" charset="-122"/>
              </a:rPr>
              <a:t>LinkNode</a:t>
            </a:r>
            <a:r>
              <a:rPr lang="en-US" altLang="zh-CN" dirty="0">
                <a:ea typeface="宋体" panose="02010600030101010101" pitchFamily="2" charset="-122"/>
              </a:rPr>
              <a:t>&lt;T&gt; *p = top;		</a:t>
            </a:r>
            <a:r>
              <a:rPr lang="en-US" altLang="zh-CN" sz="2400" dirty="0">
                <a:solidFill>
                  <a:schemeClr val="tx2"/>
                </a:solidFill>
                <a:ea typeface="宋体" panose="02010600030101010101" pitchFamily="2" charset="-122"/>
              </a:rPr>
              <a:t>//</a:t>
            </a:r>
            <a:r>
              <a:rPr lang="zh-CN" altLang="en-US" sz="2400" dirty="0">
                <a:solidFill>
                  <a:schemeClr val="tx2"/>
                </a:solidFill>
                <a:ea typeface="宋体" panose="02010600030101010101" pitchFamily="2" charset="-122"/>
              </a:rPr>
              <a:t>暂存栈顶元素</a:t>
            </a:r>
          </a:p>
          <a:p>
            <a:pPr>
              <a:spcBef>
                <a:spcPct val="0"/>
              </a:spcBef>
              <a:buClrTx/>
              <a:buSzTx/>
              <a:buFontTx/>
              <a:buNone/>
            </a:pPr>
            <a:r>
              <a:rPr lang="zh-CN" altLang="en-US" dirty="0">
                <a:ea typeface="宋体" panose="02010600030101010101" pitchFamily="2" charset="-122"/>
              </a:rPr>
              <a:t>     </a:t>
            </a:r>
            <a:r>
              <a:rPr lang="en-US" altLang="zh-CN" dirty="0">
                <a:ea typeface="宋体" panose="02010600030101010101" pitchFamily="2" charset="-122"/>
              </a:rPr>
              <a:t>top = top-&gt;link;			</a:t>
            </a:r>
            <a:r>
              <a:rPr lang="en-US" altLang="zh-CN" sz="2400" dirty="0">
                <a:solidFill>
                  <a:schemeClr val="tx2"/>
                </a:solidFill>
                <a:ea typeface="宋体" panose="02010600030101010101" pitchFamily="2" charset="-122"/>
              </a:rPr>
              <a:t>//</a:t>
            </a:r>
            <a:r>
              <a:rPr lang="zh-CN" altLang="en-US" sz="2400" dirty="0">
                <a:solidFill>
                  <a:schemeClr val="tx2"/>
                </a:solidFill>
                <a:ea typeface="宋体" panose="02010600030101010101" pitchFamily="2" charset="-122"/>
              </a:rPr>
              <a:t>退栈顶指针</a:t>
            </a:r>
          </a:p>
          <a:p>
            <a:pPr>
              <a:spcBef>
                <a:spcPct val="0"/>
              </a:spcBef>
              <a:buClrTx/>
              <a:buSzTx/>
              <a:buFontTx/>
              <a:buNone/>
            </a:pPr>
            <a:r>
              <a:rPr lang="zh-CN" altLang="en-US" dirty="0">
                <a:ea typeface="宋体" panose="02010600030101010101" pitchFamily="2" charset="-122"/>
              </a:rPr>
              <a:t>     </a:t>
            </a:r>
            <a:r>
              <a:rPr lang="en-US" altLang="zh-CN" dirty="0">
                <a:ea typeface="宋体" panose="02010600030101010101" pitchFamily="2" charset="-122"/>
              </a:rPr>
              <a:t>x = p-&gt;data;   delete p;		</a:t>
            </a:r>
            <a:r>
              <a:rPr lang="en-US" altLang="zh-CN" sz="2400" dirty="0">
                <a:solidFill>
                  <a:schemeClr val="tx2"/>
                </a:solidFill>
                <a:ea typeface="宋体" panose="02010600030101010101" pitchFamily="2" charset="-122"/>
              </a:rPr>
              <a:t>//</a:t>
            </a:r>
            <a:r>
              <a:rPr lang="zh-CN" altLang="en-US" sz="2400" dirty="0">
                <a:solidFill>
                  <a:schemeClr val="tx2"/>
                </a:solidFill>
                <a:ea typeface="宋体" panose="02010600030101010101" pitchFamily="2" charset="-122"/>
              </a:rPr>
              <a:t>释放结点</a:t>
            </a:r>
          </a:p>
          <a:p>
            <a:pPr>
              <a:spcBef>
                <a:spcPct val="0"/>
              </a:spcBef>
              <a:buClrTx/>
              <a:buSzTx/>
              <a:buFontTx/>
              <a:buNone/>
            </a:pPr>
            <a:r>
              <a:rPr lang="zh-CN" altLang="en-US" dirty="0">
                <a:ea typeface="宋体" panose="02010600030101010101" pitchFamily="2" charset="-122"/>
              </a:rPr>
              <a:t>     </a:t>
            </a:r>
            <a:r>
              <a:rPr lang="en-US" altLang="zh-CN" dirty="0">
                <a:ea typeface="宋体" panose="02010600030101010101" pitchFamily="2" charset="-122"/>
              </a:rPr>
              <a:t>return true;	</a:t>
            </a:r>
          </a:p>
          <a:p>
            <a:pPr>
              <a:spcBef>
                <a:spcPct val="0"/>
              </a:spcBef>
              <a:buClrTx/>
              <a:buSzTx/>
              <a:buFontTx/>
              <a:buNone/>
            </a:pPr>
            <a:r>
              <a:rPr lang="en-US" altLang="zh-CN" dirty="0">
                <a:ea typeface="宋体" panose="02010600030101010101" pitchFamily="2" charset="-122"/>
              </a:rPr>
              <a:t>}</a:t>
            </a:r>
          </a:p>
          <a:p>
            <a:pPr>
              <a:spcBef>
                <a:spcPct val="0"/>
              </a:spcBef>
              <a:buClrTx/>
              <a:buSzTx/>
              <a:buFontTx/>
              <a:buNone/>
            </a:pPr>
            <a:endParaRPr lang="zh-CN" altLang="en-US" dirty="0">
              <a:ea typeface="宋体" panose="02010600030101010101" pitchFamily="2" charset="-122"/>
            </a:endParaRPr>
          </a:p>
        </p:txBody>
      </p:sp>
      <p:sp>
        <p:nvSpPr>
          <p:cNvPr id="2" name="标题 1"/>
          <p:cNvSpPr>
            <a:spLocks noGrp="1"/>
          </p:cNvSpPr>
          <p:nvPr>
            <p:ph type="title"/>
          </p:nvPr>
        </p:nvSpPr>
        <p:spPr/>
        <p:txBody>
          <a:bodyPr>
            <a:normAutofit fontScale="90000"/>
          </a:bodyPr>
          <a:lstStyle/>
          <a:p>
            <a:r>
              <a:rPr lang="zh-CN" altLang="en-US" dirty="0"/>
              <a:t>链式栈的出栈</a:t>
            </a:r>
            <a:r>
              <a:rPr lang="zh-CN" altLang="en-US" dirty="0" smtClean="0"/>
              <a:t>操作</a:t>
            </a:r>
            <a:endParaRPr lang="zh-CN" altLang="en-US" dirty="0"/>
          </a:p>
        </p:txBody>
      </p:sp>
      <p:sp>
        <p:nvSpPr>
          <p:cNvPr id="10" name="Text Box 5"/>
          <p:cNvSpPr txBox="1">
            <a:spLocks noChangeArrowheads="1"/>
          </p:cNvSpPr>
          <p:nvPr/>
        </p:nvSpPr>
        <p:spPr bwMode="auto">
          <a:xfrm>
            <a:off x="2080072" y="5218728"/>
            <a:ext cx="6842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chemeClr val="hlink"/>
                </a:solidFill>
                <a:latin typeface="Times New Roman" panose="02020603050405020304" pitchFamily="18" charset="0"/>
                <a:ea typeface="+mn-ea"/>
                <a:cs typeface="Times New Roman" panose="02020603050405020304" pitchFamily="18" charset="0"/>
              </a:rPr>
              <a:t>top</a:t>
            </a:r>
            <a:endParaRPr lang="en-US" altLang="zh-CN" sz="2800" dirty="0">
              <a:latin typeface="Times New Roman" panose="02020603050405020304" pitchFamily="18" charset="0"/>
              <a:ea typeface="+mn-ea"/>
              <a:cs typeface="Times New Roman" panose="02020603050405020304" pitchFamily="18" charset="0"/>
            </a:endParaRPr>
          </a:p>
        </p:txBody>
      </p:sp>
      <p:sp>
        <p:nvSpPr>
          <p:cNvPr id="11" name="Line 6"/>
          <p:cNvSpPr>
            <a:spLocks noChangeShapeType="1"/>
          </p:cNvSpPr>
          <p:nvPr/>
        </p:nvSpPr>
        <p:spPr bwMode="auto">
          <a:xfrm>
            <a:off x="2781746" y="5580677"/>
            <a:ext cx="381000" cy="0"/>
          </a:xfrm>
          <a:prstGeom prst="line">
            <a:avLst/>
          </a:prstGeom>
          <a:noFill/>
          <a:ln w="28575">
            <a:solidFill>
              <a:srgbClr val="0000FF"/>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 name="Rectangle 7"/>
          <p:cNvSpPr>
            <a:spLocks noChangeArrowheads="1"/>
          </p:cNvSpPr>
          <p:nvPr/>
        </p:nvSpPr>
        <p:spPr bwMode="auto">
          <a:xfrm>
            <a:off x="3162746" y="5447327"/>
            <a:ext cx="914400" cy="457200"/>
          </a:xfrm>
          <a:prstGeom prst="rect">
            <a:avLst/>
          </a:prstGeom>
          <a:solidFill>
            <a:srgbClr val="FF99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9900"/>
            </a:extrusionClr>
            <a:contourClr>
              <a:srgbClr val="FF99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sp>
        <p:nvSpPr>
          <p:cNvPr id="13" name="Line 8"/>
          <p:cNvSpPr>
            <a:spLocks noChangeShapeType="1"/>
          </p:cNvSpPr>
          <p:nvPr/>
        </p:nvSpPr>
        <p:spPr bwMode="auto">
          <a:xfrm>
            <a:off x="3696146" y="5447327"/>
            <a:ext cx="0" cy="457200"/>
          </a:xfrm>
          <a:prstGeom prst="line">
            <a:avLst/>
          </a:prstGeom>
          <a:noFill/>
          <a:ln w="190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 name="Line 9"/>
          <p:cNvSpPr>
            <a:spLocks noChangeShapeType="1"/>
          </p:cNvSpPr>
          <p:nvPr/>
        </p:nvSpPr>
        <p:spPr bwMode="auto">
          <a:xfrm flipV="1">
            <a:off x="3696146" y="5294927"/>
            <a:ext cx="152400" cy="152400"/>
          </a:xfrm>
          <a:prstGeom prst="line">
            <a:avLst/>
          </a:prstGeom>
          <a:noFill/>
          <a:ln w="190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5" name="Rectangle 10"/>
          <p:cNvSpPr>
            <a:spLocks noChangeArrowheads="1"/>
          </p:cNvSpPr>
          <p:nvPr/>
        </p:nvSpPr>
        <p:spPr bwMode="auto">
          <a:xfrm>
            <a:off x="4534346" y="5447327"/>
            <a:ext cx="914400" cy="457200"/>
          </a:xfrm>
          <a:prstGeom prst="rect">
            <a:avLst/>
          </a:prstGeom>
          <a:solidFill>
            <a:srgbClr val="FF99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9900"/>
            </a:extrusionClr>
            <a:contourClr>
              <a:srgbClr val="FF99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sp>
        <p:nvSpPr>
          <p:cNvPr id="16" name="Line 11"/>
          <p:cNvSpPr>
            <a:spLocks noChangeShapeType="1"/>
          </p:cNvSpPr>
          <p:nvPr/>
        </p:nvSpPr>
        <p:spPr bwMode="auto">
          <a:xfrm>
            <a:off x="5067746" y="5447327"/>
            <a:ext cx="0" cy="457200"/>
          </a:xfrm>
          <a:prstGeom prst="line">
            <a:avLst/>
          </a:prstGeom>
          <a:noFill/>
          <a:ln w="190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7" name="Line 12"/>
          <p:cNvSpPr>
            <a:spLocks noChangeShapeType="1"/>
          </p:cNvSpPr>
          <p:nvPr/>
        </p:nvSpPr>
        <p:spPr bwMode="auto">
          <a:xfrm flipV="1">
            <a:off x="5067746" y="5294927"/>
            <a:ext cx="152400" cy="152400"/>
          </a:xfrm>
          <a:prstGeom prst="line">
            <a:avLst/>
          </a:prstGeom>
          <a:noFill/>
          <a:ln w="190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8" name="Rectangle 13"/>
          <p:cNvSpPr>
            <a:spLocks noChangeArrowheads="1"/>
          </p:cNvSpPr>
          <p:nvPr/>
        </p:nvSpPr>
        <p:spPr bwMode="auto">
          <a:xfrm>
            <a:off x="5905946" y="5447327"/>
            <a:ext cx="914400" cy="457200"/>
          </a:xfrm>
          <a:prstGeom prst="rect">
            <a:avLst/>
          </a:prstGeom>
          <a:solidFill>
            <a:srgbClr val="FF99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9900"/>
            </a:extrusionClr>
            <a:contourClr>
              <a:srgbClr val="FF99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sp>
        <p:nvSpPr>
          <p:cNvPr id="19" name="Line 14"/>
          <p:cNvSpPr>
            <a:spLocks noChangeShapeType="1"/>
          </p:cNvSpPr>
          <p:nvPr/>
        </p:nvSpPr>
        <p:spPr bwMode="auto">
          <a:xfrm>
            <a:off x="6439346" y="5447327"/>
            <a:ext cx="0" cy="457200"/>
          </a:xfrm>
          <a:prstGeom prst="line">
            <a:avLst/>
          </a:prstGeom>
          <a:noFill/>
          <a:ln w="190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 name="Line 15"/>
          <p:cNvSpPr>
            <a:spLocks noChangeShapeType="1"/>
          </p:cNvSpPr>
          <p:nvPr/>
        </p:nvSpPr>
        <p:spPr bwMode="auto">
          <a:xfrm flipV="1">
            <a:off x="6439346" y="5294927"/>
            <a:ext cx="152400" cy="152400"/>
          </a:xfrm>
          <a:prstGeom prst="line">
            <a:avLst/>
          </a:prstGeom>
          <a:noFill/>
          <a:ln w="190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1" name="Rectangle 16"/>
          <p:cNvSpPr>
            <a:spLocks noChangeArrowheads="1"/>
          </p:cNvSpPr>
          <p:nvPr/>
        </p:nvSpPr>
        <p:spPr bwMode="auto">
          <a:xfrm>
            <a:off x="8420546" y="5447327"/>
            <a:ext cx="914400" cy="457200"/>
          </a:xfrm>
          <a:prstGeom prst="rect">
            <a:avLst/>
          </a:prstGeom>
          <a:solidFill>
            <a:srgbClr val="FF99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9900"/>
            </a:extrusionClr>
            <a:contourClr>
              <a:srgbClr val="FF99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sp>
        <p:nvSpPr>
          <p:cNvPr id="22" name="Line 17"/>
          <p:cNvSpPr>
            <a:spLocks noChangeShapeType="1"/>
          </p:cNvSpPr>
          <p:nvPr/>
        </p:nvSpPr>
        <p:spPr bwMode="auto">
          <a:xfrm>
            <a:off x="8953946" y="5447327"/>
            <a:ext cx="0" cy="457200"/>
          </a:xfrm>
          <a:prstGeom prst="line">
            <a:avLst/>
          </a:prstGeom>
          <a:noFill/>
          <a:ln w="190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3" name="Line 18"/>
          <p:cNvSpPr>
            <a:spLocks noChangeShapeType="1"/>
          </p:cNvSpPr>
          <p:nvPr/>
        </p:nvSpPr>
        <p:spPr bwMode="auto">
          <a:xfrm flipV="1">
            <a:off x="8953946" y="5294927"/>
            <a:ext cx="152400" cy="152400"/>
          </a:xfrm>
          <a:prstGeom prst="line">
            <a:avLst/>
          </a:prstGeom>
          <a:noFill/>
          <a:ln w="190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4" name="Line 19"/>
          <p:cNvSpPr>
            <a:spLocks noChangeShapeType="1"/>
          </p:cNvSpPr>
          <p:nvPr/>
        </p:nvSpPr>
        <p:spPr bwMode="auto">
          <a:xfrm>
            <a:off x="4153346" y="5599727"/>
            <a:ext cx="381000" cy="0"/>
          </a:xfrm>
          <a:prstGeom prst="line">
            <a:avLst/>
          </a:prstGeom>
          <a:noFill/>
          <a:ln w="28575">
            <a:solidFill>
              <a:srgbClr val="0000FF"/>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5" name="Line 20"/>
          <p:cNvSpPr>
            <a:spLocks noChangeShapeType="1"/>
          </p:cNvSpPr>
          <p:nvPr/>
        </p:nvSpPr>
        <p:spPr bwMode="auto">
          <a:xfrm>
            <a:off x="5524946" y="5599727"/>
            <a:ext cx="381000" cy="0"/>
          </a:xfrm>
          <a:prstGeom prst="line">
            <a:avLst/>
          </a:prstGeom>
          <a:noFill/>
          <a:ln w="28575">
            <a:solidFill>
              <a:srgbClr val="0000FF"/>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6" name="Line 21"/>
          <p:cNvSpPr>
            <a:spLocks noChangeShapeType="1"/>
          </p:cNvSpPr>
          <p:nvPr/>
        </p:nvSpPr>
        <p:spPr bwMode="auto">
          <a:xfrm>
            <a:off x="6896546" y="5599727"/>
            <a:ext cx="457200" cy="0"/>
          </a:xfrm>
          <a:prstGeom prst="line">
            <a:avLst/>
          </a:prstGeom>
          <a:noFill/>
          <a:ln w="28575">
            <a:solidFill>
              <a:srgbClr val="0000FF"/>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7" name="Line 22"/>
          <p:cNvSpPr>
            <a:spLocks noChangeShapeType="1"/>
          </p:cNvSpPr>
          <p:nvPr/>
        </p:nvSpPr>
        <p:spPr bwMode="auto">
          <a:xfrm>
            <a:off x="7963346" y="5599727"/>
            <a:ext cx="457200" cy="0"/>
          </a:xfrm>
          <a:prstGeom prst="line">
            <a:avLst/>
          </a:prstGeom>
          <a:noFill/>
          <a:ln w="28575">
            <a:solidFill>
              <a:srgbClr val="0000FF"/>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8" name="Line 23"/>
          <p:cNvSpPr>
            <a:spLocks noChangeShapeType="1"/>
          </p:cNvSpPr>
          <p:nvPr/>
        </p:nvSpPr>
        <p:spPr bwMode="auto">
          <a:xfrm>
            <a:off x="7353746" y="5599727"/>
            <a:ext cx="609600" cy="0"/>
          </a:xfrm>
          <a:prstGeom prst="line">
            <a:avLst/>
          </a:prstGeom>
          <a:noFill/>
          <a:ln w="19050" cap="rnd">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9" name="文本框 1"/>
          <p:cNvSpPr txBox="1">
            <a:spLocks noChangeArrowheads="1"/>
          </p:cNvSpPr>
          <p:nvPr/>
        </p:nvSpPr>
        <p:spPr bwMode="auto">
          <a:xfrm>
            <a:off x="3162746" y="5447328"/>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bg1"/>
                </a:solidFill>
                <a:ea typeface="黑体" panose="02010609060101010101" pitchFamily="49" charset="-122"/>
              </a:rPr>
              <a:t>a</a:t>
            </a:r>
            <a:r>
              <a:rPr lang="en-US" altLang="zh-CN" sz="2400" baseline="-25000">
                <a:solidFill>
                  <a:schemeClr val="bg1"/>
                </a:solidFill>
                <a:ea typeface="黑体" panose="02010609060101010101" pitchFamily="49" charset="-122"/>
              </a:rPr>
              <a:t>n</a:t>
            </a:r>
            <a:endParaRPr lang="zh-CN" altLang="en-US" sz="2400" baseline="-25000">
              <a:solidFill>
                <a:schemeClr val="bg1"/>
              </a:solidFill>
              <a:ea typeface="黑体" panose="02010609060101010101" pitchFamily="49" charset="-122"/>
            </a:endParaRPr>
          </a:p>
        </p:txBody>
      </p:sp>
      <p:sp>
        <p:nvSpPr>
          <p:cNvPr id="30" name="文本框 28"/>
          <p:cNvSpPr txBox="1">
            <a:spLocks noChangeArrowheads="1"/>
          </p:cNvSpPr>
          <p:nvPr/>
        </p:nvSpPr>
        <p:spPr bwMode="auto">
          <a:xfrm>
            <a:off x="4475609" y="5447328"/>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bg1"/>
                </a:solidFill>
                <a:ea typeface="黑体" panose="02010609060101010101" pitchFamily="49" charset="-122"/>
              </a:rPr>
              <a:t>a</a:t>
            </a:r>
            <a:r>
              <a:rPr lang="en-US" altLang="zh-CN" sz="2400" baseline="-25000">
                <a:solidFill>
                  <a:schemeClr val="bg1"/>
                </a:solidFill>
                <a:ea typeface="黑体" panose="02010609060101010101" pitchFamily="49" charset="-122"/>
              </a:rPr>
              <a:t>n-1</a:t>
            </a:r>
            <a:endParaRPr lang="zh-CN" altLang="en-US" sz="2400" baseline="-25000">
              <a:solidFill>
                <a:schemeClr val="bg1"/>
              </a:solidFill>
              <a:ea typeface="黑体" panose="02010609060101010101" pitchFamily="49" charset="-122"/>
            </a:endParaRPr>
          </a:p>
        </p:txBody>
      </p:sp>
      <p:sp>
        <p:nvSpPr>
          <p:cNvPr id="31" name="文本框 29"/>
          <p:cNvSpPr txBox="1">
            <a:spLocks noChangeArrowheads="1"/>
          </p:cNvSpPr>
          <p:nvPr/>
        </p:nvSpPr>
        <p:spPr bwMode="auto">
          <a:xfrm>
            <a:off x="8434834" y="5448915"/>
            <a:ext cx="685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bg1"/>
                </a:solidFill>
                <a:ea typeface="黑体" panose="02010609060101010101" pitchFamily="49" charset="-122"/>
              </a:rPr>
              <a:t>a</a:t>
            </a:r>
            <a:r>
              <a:rPr lang="en-US" altLang="zh-CN" sz="2400" baseline="-25000">
                <a:solidFill>
                  <a:schemeClr val="bg1"/>
                </a:solidFill>
                <a:ea typeface="黑体" panose="02010609060101010101" pitchFamily="49" charset="-122"/>
              </a:rPr>
              <a:t>1</a:t>
            </a:r>
            <a:endParaRPr lang="zh-CN" altLang="en-US" sz="2400" baseline="-25000">
              <a:solidFill>
                <a:schemeClr val="bg1"/>
              </a:solidFill>
              <a:ea typeface="黑体" panose="02010609060101010101" pitchFamily="49" charset="-122"/>
            </a:endParaRPr>
          </a:p>
        </p:txBody>
      </p:sp>
      <p:sp>
        <p:nvSpPr>
          <p:cNvPr id="32" name="文本框 30"/>
          <p:cNvSpPr txBox="1">
            <a:spLocks noChangeArrowheads="1"/>
          </p:cNvSpPr>
          <p:nvPr/>
        </p:nvSpPr>
        <p:spPr bwMode="auto">
          <a:xfrm>
            <a:off x="5951984" y="5398116"/>
            <a:ext cx="685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bg1"/>
                </a:solidFill>
                <a:ea typeface="黑体" panose="02010609060101010101" pitchFamily="49" charset="-122"/>
              </a:rPr>
              <a:t>…</a:t>
            </a:r>
            <a:endParaRPr lang="zh-CN" altLang="en-US" sz="2400" baseline="-25000">
              <a:solidFill>
                <a:schemeClr val="bg1"/>
              </a:solidFill>
              <a:ea typeface="黑体" panose="02010609060101010101" pitchFamily="49" charset="-122"/>
            </a:endParaRPr>
          </a:p>
        </p:txBody>
      </p:sp>
      <p:sp>
        <p:nvSpPr>
          <p:cNvPr id="33" name="Text Box 1043"/>
          <p:cNvSpPr txBox="1">
            <a:spLocks noChangeArrowheads="1"/>
          </p:cNvSpPr>
          <p:nvPr/>
        </p:nvSpPr>
        <p:spPr bwMode="auto">
          <a:xfrm>
            <a:off x="8936484" y="5358428"/>
            <a:ext cx="3984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chemeClr val="bg2"/>
                </a:solidFill>
                <a:latin typeface="Times New Roman" panose="02020603050405020304" pitchFamily="18" charset="0"/>
                <a:ea typeface="+mn-ea"/>
                <a:cs typeface="Times New Roman" panose="02020603050405020304" pitchFamily="18" charset="0"/>
                <a:sym typeface="Symbol" panose="05050102010706020507" pitchFamily="18" charset="2"/>
              </a:rPr>
              <a:t></a:t>
            </a:r>
            <a:endParaRPr lang="en-US" altLang="zh-CN" sz="2800" dirty="0">
              <a:solidFill>
                <a:schemeClr val="bg2"/>
              </a:solidFill>
              <a:latin typeface="Times New Roman" panose="02020603050405020304" pitchFamily="18" charset="0"/>
              <a:ea typeface="+mn-ea"/>
              <a:cs typeface="Times New Roman" panose="02020603050405020304" pitchFamily="18" charset="0"/>
            </a:endParaRPr>
          </a:p>
        </p:txBody>
      </p:sp>
      <p:pic>
        <p:nvPicPr>
          <p:cNvPr id="34" name="图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11792" y="4787721"/>
            <a:ext cx="1319212"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矩形 34"/>
          <p:cNvSpPr/>
          <p:nvPr/>
        </p:nvSpPr>
        <p:spPr bwMode="auto">
          <a:xfrm>
            <a:off x="10733732" y="3974077"/>
            <a:ext cx="1409700" cy="813644"/>
          </a:xfrm>
          <a:prstGeom prst="rect">
            <a:avLst/>
          </a:prstGeom>
          <a:noFill/>
          <a:ln>
            <a:noFill/>
          </a:ln>
          <a:effectLst/>
          <a:extLst/>
        </p:spPr>
        <p:txBody>
          <a:bodyPr vert="horz" wrap="square" lIns="36000" tIns="0" rIns="36000" bIns="0" numCol="1" rtlCol="0" anchor="b" anchorCtr="0" compatLnSpc="1">
            <a:prstTxWarp prst="textNoShape">
              <a:avLst/>
            </a:prstTxWarp>
          </a:bodyPr>
          <a:lstStyle/>
          <a:p>
            <a:pPr algn="ctr">
              <a:defRPr/>
            </a:pPr>
            <a:r>
              <a:rPr lang="zh-CN" altLang="en-US" sz="1600" b="0" smtClean="0">
                <a:latin typeface="微软雅黑" panose="020B0503020204020204" pitchFamily="34" charset="-122"/>
                <a:ea typeface="微软雅黑" panose="020B0503020204020204" pitchFamily="34" charset="-122"/>
              </a:rPr>
              <a:t>为什么不使用带头结点的链表？</a:t>
            </a:r>
            <a:endParaRPr lang="zh-CN" altLang="en-US" sz="1600" b="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3" name="Rectangle 3"/>
          <p:cNvSpPr>
            <a:spLocks noGrp="1" noRot="1" noChangeArrowheads="1"/>
          </p:cNvSpPr>
          <p:nvPr>
            <p:ph type="title"/>
          </p:nvPr>
        </p:nvSpPr>
        <p:spPr/>
        <p:txBody>
          <a:bodyPr anchor="ctr"/>
          <a:lstStyle/>
          <a:p>
            <a:pPr eaLnBrk="1" hangingPunct="1">
              <a:defRPr/>
            </a:pPr>
            <a:r>
              <a:rPr lang="en-US" altLang="zh-CN" sz="3600" dirty="0">
                <a:latin typeface="黑体" panose="02010609060101010101" pitchFamily="49" charset="-122"/>
                <a:ea typeface="黑体" panose="02010609060101010101" pitchFamily="49" charset="-122"/>
              </a:rPr>
              <a:t>3.2 </a:t>
            </a:r>
            <a:r>
              <a:rPr lang="zh-CN" altLang="en-US" sz="3600" dirty="0">
                <a:latin typeface="黑体" panose="02010609060101010101" pitchFamily="49" charset="-122"/>
                <a:ea typeface="黑体" panose="02010609060101010101" pitchFamily="49" charset="-122"/>
              </a:rPr>
              <a:t>栈的应用</a:t>
            </a:r>
          </a:p>
        </p:txBody>
      </p:sp>
      <p:sp>
        <p:nvSpPr>
          <p:cNvPr id="32772" name="Rectangle 3"/>
          <p:cNvSpPr txBox="1">
            <a:spLocks noChangeArrowheads="1"/>
          </p:cNvSpPr>
          <p:nvPr/>
        </p:nvSpPr>
        <p:spPr bwMode="auto">
          <a:xfrm>
            <a:off x="1981200" y="990601"/>
            <a:ext cx="8458200" cy="513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lnSpc>
                <a:spcPct val="90000"/>
              </a:lnSpc>
            </a:pPr>
            <a:endParaRPr kumimoji="0" lang="en-US" altLang="zh-CN" sz="3600" b="0" dirty="0">
              <a:latin typeface="黑体" panose="02010609060101010101" pitchFamily="49" charset="-122"/>
            </a:endParaRPr>
          </a:p>
          <a:p>
            <a:pPr eaLnBrk="1" hangingPunct="1">
              <a:lnSpc>
                <a:spcPct val="90000"/>
              </a:lnSpc>
            </a:pPr>
            <a:r>
              <a:rPr kumimoji="0" lang="zh-CN" altLang="en-US" dirty="0" smtClean="0">
                <a:latin typeface="宋体" panose="02010600030101010101" pitchFamily="2" charset="-122"/>
              </a:rPr>
              <a:t>堆栈</a:t>
            </a:r>
            <a:r>
              <a:rPr kumimoji="0" lang="zh-CN" altLang="en-US" dirty="0">
                <a:latin typeface="宋体" panose="02010600030101010101" pitchFamily="2" charset="-122"/>
              </a:rPr>
              <a:t>最典型的应用</a:t>
            </a:r>
            <a:r>
              <a:rPr kumimoji="0" lang="zh-CN" altLang="en-US" dirty="0" smtClean="0">
                <a:latin typeface="宋体" panose="02010600030101010101" pitchFamily="2" charset="-122"/>
              </a:rPr>
              <a:t>有</a:t>
            </a:r>
            <a:endParaRPr kumimoji="0" lang="en-US" altLang="zh-CN" dirty="0" smtClean="0">
              <a:latin typeface="宋体" panose="02010600030101010101" pitchFamily="2" charset="-122"/>
            </a:endParaRPr>
          </a:p>
          <a:p>
            <a:pPr eaLnBrk="1" hangingPunct="1">
              <a:lnSpc>
                <a:spcPct val="90000"/>
              </a:lnSpc>
            </a:pPr>
            <a:endParaRPr kumimoji="0" lang="en-US" altLang="zh-CN" dirty="0">
              <a:latin typeface="宋体" panose="02010600030101010101" pitchFamily="2" charset="-122"/>
            </a:endParaRPr>
          </a:p>
          <a:p>
            <a:pPr marL="514350" indent="-514350" eaLnBrk="1" hangingPunct="1">
              <a:lnSpc>
                <a:spcPct val="90000"/>
              </a:lnSpc>
              <a:buFont typeface="+mj-lt"/>
              <a:buAutoNum type="arabicPeriod"/>
            </a:pPr>
            <a:r>
              <a:rPr kumimoji="0" lang="zh-CN" altLang="en-US" dirty="0" smtClean="0">
                <a:latin typeface="宋体" panose="02010600030101010101" pitchFamily="2" charset="-122"/>
              </a:rPr>
              <a:t>数制</a:t>
            </a:r>
            <a:r>
              <a:rPr kumimoji="0" lang="zh-CN" altLang="en-US" dirty="0">
                <a:latin typeface="宋体" panose="02010600030101010101" pitchFamily="2" charset="-122"/>
              </a:rPr>
              <a:t>转换；</a:t>
            </a:r>
          </a:p>
          <a:p>
            <a:pPr marL="514350" indent="-514350" eaLnBrk="1" hangingPunct="1">
              <a:lnSpc>
                <a:spcPct val="90000"/>
              </a:lnSpc>
              <a:buFont typeface="+mj-lt"/>
              <a:buAutoNum type="arabicPeriod"/>
            </a:pPr>
            <a:r>
              <a:rPr kumimoji="0" lang="zh-CN" altLang="en-US" dirty="0" smtClean="0">
                <a:latin typeface="宋体" panose="02010600030101010101" pitchFamily="2" charset="-122"/>
              </a:rPr>
              <a:t>括号</a:t>
            </a:r>
            <a:r>
              <a:rPr kumimoji="0" lang="zh-CN" altLang="en-US" dirty="0">
                <a:latin typeface="宋体" panose="02010600030101010101" pitchFamily="2" charset="-122"/>
              </a:rPr>
              <a:t>匹配检验；</a:t>
            </a:r>
          </a:p>
          <a:p>
            <a:pPr marL="514350" indent="-514350" eaLnBrk="1" hangingPunct="1">
              <a:lnSpc>
                <a:spcPct val="90000"/>
              </a:lnSpc>
              <a:buFont typeface="+mj-lt"/>
              <a:buAutoNum type="arabicPeriod"/>
            </a:pPr>
            <a:r>
              <a:rPr kumimoji="0" lang="zh-CN" altLang="en-US" dirty="0" smtClean="0">
                <a:latin typeface="宋体" panose="02010600030101010101" pitchFamily="2" charset="-122"/>
              </a:rPr>
              <a:t>表达式</a:t>
            </a:r>
            <a:r>
              <a:rPr kumimoji="0" lang="zh-CN" altLang="en-US" dirty="0">
                <a:latin typeface="宋体" panose="02010600030101010101" pitchFamily="2" charset="-122"/>
              </a:rPr>
              <a:t>的计算；</a:t>
            </a:r>
          </a:p>
          <a:p>
            <a:pPr marL="514350" indent="-514350" eaLnBrk="1" hangingPunct="1">
              <a:lnSpc>
                <a:spcPct val="90000"/>
              </a:lnSpc>
              <a:buFont typeface="+mj-lt"/>
              <a:buAutoNum type="arabicPeriod"/>
            </a:pPr>
            <a:r>
              <a:rPr kumimoji="0" lang="zh-CN" altLang="en-US" dirty="0" smtClean="0">
                <a:latin typeface="宋体" panose="02010600030101010101" pitchFamily="2" charset="-122"/>
              </a:rPr>
              <a:t>迷宫</a:t>
            </a:r>
            <a:r>
              <a:rPr kumimoji="0" lang="zh-CN" altLang="en-US" dirty="0">
                <a:latin typeface="宋体" panose="02010600030101010101" pitchFamily="2" charset="-122"/>
              </a:rPr>
              <a:t>问题；</a:t>
            </a:r>
          </a:p>
          <a:p>
            <a:pPr marL="514350" indent="-514350" eaLnBrk="1" hangingPunct="1">
              <a:lnSpc>
                <a:spcPct val="90000"/>
              </a:lnSpc>
              <a:buFont typeface="+mj-lt"/>
              <a:buAutoNum type="arabicPeriod"/>
            </a:pPr>
            <a:r>
              <a:rPr kumimoji="0" lang="zh-CN" altLang="en-US" dirty="0" smtClean="0">
                <a:latin typeface="宋体" panose="02010600030101010101" pitchFamily="2" charset="-122"/>
              </a:rPr>
              <a:t>图</a:t>
            </a:r>
            <a:r>
              <a:rPr kumimoji="0" lang="zh-CN" altLang="en-US" dirty="0">
                <a:latin typeface="宋体" panose="02010600030101010101" pitchFamily="2" charset="-122"/>
              </a:rPr>
              <a:t>的深度优先搜索；</a:t>
            </a:r>
          </a:p>
          <a:p>
            <a:pPr marL="514350" indent="-514350" eaLnBrk="1" hangingPunct="1">
              <a:lnSpc>
                <a:spcPct val="90000"/>
              </a:lnSpc>
              <a:buFont typeface="+mj-lt"/>
              <a:buAutoNum type="arabicPeriod"/>
            </a:pPr>
            <a:r>
              <a:rPr kumimoji="0" lang="en-US" altLang="zh-CN" dirty="0" smtClean="0">
                <a:latin typeface="Arial" panose="020B0604020202020204" pitchFamily="34" charset="0"/>
              </a:rPr>
              <a:t>……</a:t>
            </a:r>
            <a:endParaRPr kumimoji="0" lang="en-US" altLang="zh-CN" dirty="0">
              <a:latin typeface="宋体" panose="02010600030101010101" pitchFamily="2" charset="-122"/>
            </a:endParaRPr>
          </a:p>
          <a:p>
            <a:pPr eaLnBrk="1" hangingPunct="1">
              <a:lnSpc>
                <a:spcPct val="90000"/>
              </a:lnSpc>
            </a:pPr>
            <a:r>
              <a:rPr kumimoji="0" lang="en-US" altLang="zh-CN" dirty="0">
                <a:latin typeface="宋体" panose="02010600030101010101" pitchFamily="2" charset="-122"/>
              </a:rPr>
              <a:t>      </a:t>
            </a:r>
            <a:endParaRPr kumimoji="0" lang="en-US" altLang="zh-CN"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ext Box 2"/>
          <p:cNvSpPr txBox="1">
            <a:spLocks noChangeArrowheads="1"/>
          </p:cNvSpPr>
          <p:nvPr/>
        </p:nvSpPr>
        <p:spPr bwMode="auto">
          <a:xfrm>
            <a:off x="1204465" y="1196975"/>
            <a:ext cx="6985000" cy="1189038"/>
          </a:xfrm>
          <a:prstGeom prst="rect">
            <a:avLst/>
          </a:prstGeom>
          <a:solidFill>
            <a:schemeClr val="tx2"/>
          </a:solidFill>
          <a:ln w="28575">
            <a:solidFill>
              <a:srgbClr val="FFFFFF"/>
            </a:solidFill>
            <a:miter lim="800000"/>
            <a:headEnd/>
            <a:tailEnd/>
          </a:ln>
          <a:effectLst/>
        </p:spPr>
        <p:txBody>
          <a:bodyPr>
            <a:spAutoFit/>
          </a:bodyPr>
          <a:lstStyle/>
          <a:p>
            <a:pPr>
              <a:spcBef>
                <a:spcPct val="50000"/>
              </a:spcBef>
              <a:buFont typeface="Wingdings" panose="05000000000000000000" pitchFamily="2" charset="2"/>
              <a:buNone/>
              <a:defRPr/>
            </a:pPr>
            <a:r>
              <a:rPr lang="zh-CN" altLang="en-US" sz="2800" dirty="0" smtClean="0">
                <a:solidFill>
                  <a:srgbClr val="FFFFFF"/>
                </a:solidFill>
                <a:effectLst>
                  <a:outerShdw blurRad="38100" dist="38100" dir="2700000" algn="tl">
                    <a:srgbClr val="000000"/>
                  </a:outerShdw>
                </a:effectLst>
                <a:ea typeface="楷体_GB2312" pitchFamily="49" charset="-122"/>
              </a:rPr>
              <a:t>算法原理</a:t>
            </a:r>
            <a:r>
              <a:rPr lang="zh-CN" altLang="en-US" sz="2800" dirty="0">
                <a:solidFill>
                  <a:srgbClr val="FFFFFF"/>
                </a:solidFill>
                <a:effectLst>
                  <a:outerShdw blurRad="38100" dist="38100" dir="2700000" algn="tl">
                    <a:srgbClr val="000000"/>
                  </a:outerShdw>
                </a:effectLst>
                <a:ea typeface="楷体_GB2312" pitchFamily="49" charset="-122"/>
              </a:rPr>
              <a:t>：</a:t>
            </a:r>
          </a:p>
          <a:p>
            <a:pPr>
              <a:spcBef>
                <a:spcPct val="50000"/>
              </a:spcBef>
              <a:buFont typeface="Wingdings" panose="05000000000000000000" pitchFamily="2" charset="2"/>
              <a:buNone/>
              <a:defRPr/>
            </a:pPr>
            <a:r>
              <a:rPr lang="en-US" altLang="zh-CN" sz="2800" dirty="0">
                <a:solidFill>
                  <a:srgbClr val="FFFFFF"/>
                </a:solidFill>
                <a:effectLst>
                  <a:outerShdw blurRad="38100" dist="38100" dir="2700000" algn="tl">
                    <a:srgbClr val="000000"/>
                  </a:outerShdw>
                </a:effectLst>
                <a:ea typeface="楷体_GB2312" pitchFamily="49" charset="-122"/>
              </a:rPr>
              <a:t>N=(N div d)*</a:t>
            </a:r>
            <a:r>
              <a:rPr lang="en-US" altLang="zh-CN" sz="2800" dirty="0" err="1">
                <a:solidFill>
                  <a:srgbClr val="FFFFFF"/>
                </a:solidFill>
                <a:effectLst>
                  <a:outerShdw blurRad="38100" dist="38100" dir="2700000" algn="tl">
                    <a:srgbClr val="000000"/>
                  </a:outerShdw>
                </a:effectLst>
                <a:ea typeface="楷体_GB2312" pitchFamily="49" charset="-122"/>
              </a:rPr>
              <a:t>d+N</a:t>
            </a:r>
            <a:r>
              <a:rPr lang="en-US" altLang="zh-CN" sz="2800" dirty="0">
                <a:solidFill>
                  <a:srgbClr val="FFFFFF"/>
                </a:solidFill>
                <a:effectLst>
                  <a:outerShdw blurRad="38100" dist="38100" dir="2700000" algn="tl">
                    <a:srgbClr val="000000"/>
                  </a:outerShdw>
                </a:effectLst>
                <a:ea typeface="楷体_GB2312" pitchFamily="49" charset="-122"/>
              </a:rPr>
              <a:t> mod d</a:t>
            </a:r>
          </a:p>
        </p:txBody>
      </p:sp>
      <p:sp>
        <p:nvSpPr>
          <p:cNvPr id="259075" name="Text Box 3"/>
          <p:cNvSpPr txBox="1">
            <a:spLocks noChangeArrowheads="1"/>
          </p:cNvSpPr>
          <p:nvPr/>
        </p:nvSpPr>
        <p:spPr bwMode="auto">
          <a:xfrm>
            <a:off x="556765" y="2636838"/>
            <a:ext cx="6985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chemeClr val="tx2"/>
              </a:buClr>
              <a:buFont typeface="Wingdings" panose="05000000000000000000" pitchFamily="2" charset="2"/>
              <a:buChar char="u"/>
              <a:defRPr/>
            </a:pPr>
            <a:r>
              <a:rPr lang="zh-CN" altLang="en-US" sz="2800" dirty="0">
                <a:effectLst>
                  <a:outerShdw blurRad="38100" dist="38100" dir="2700000" algn="tl">
                    <a:srgbClr val="C0C0C0"/>
                  </a:outerShdw>
                </a:effectLst>
                <a:latin typeface="Times New Roman" panose="02020603050405020304" pitchFamily="18" charset="0"/>
                <a:ea typeface="楷体_GB2312" pitchFamily="49" charset="-122"/>
                <a:cs typeface="Times New Roman" panose="02020603050405020304" pitchFamily="18" charset="0"/>
              </a:rPr>
              <a:t> 例如：（</a:t>
            </a:r>
            <a:r>
              <a:rPr lang="en-US" altLang="zh-CN" sz="2800" dirty="0">
                <a:effectLst>
                  <a:outerShdw blurRad="38100" dist="38100" dir="2700000" algn="tl">
                    <a:srgbClr val="C0C0C0"/>
                  </a:outerShdw>
                </a:effectLst>
                <a:latin typeface="Times New Roman" panose="02020603050405020304" pitchFamily="18" charset="0"/>
                <a:ea typeface="楷体_GB2312" pitchFamily="49" charset="-122"/>
                <a:cs typeface="Times New Roman" panose="02020603050405020304" pitchFamily="18" charset="0"/>
              </a:rPr>
              <a:t>1348</a:t>
            </a:r>
            <a:r>
              <a:rPr lang="zh-CN" altLang="en-US" sz="2800" dirty="0">
                <a:effectLst>
                  <a:outerShdw blurRad="38100" dist="38100" dir="2700000" algn="tl">
                    <a:srgbClr val="C0C0C0"/>
                  </a:outerShdw>
                </a:effectLst>
                <a:latin typeface="Times New Roman" panose="02020603050405020304" pitchFamily="18" charset="0"/>
                <a:ea typeface="楷体_GB2312" pitchFamily="49" charset="-122"/>
                <a:cs typeface="Times New Roman" panose="02020603050405020304" pitchFamily="18" charset="0"/>
              </a:rPr>
              <a:t>）</a:t>
            </a:r>
            <a:r>
              <a:rPr lang="en-US" altLang="zh-CN" sz="2800" baseline="-25000" dirty="0">
                <a:effectLst>
                  <a:outerShdw blurRad="38100" dist="38100" dir="2700000" algn="tl">
                    <a:srgbClr val="C0C0C0"/>
                  </a:outerShdw>
                </a:effectLst>
                <a:latin typeface="Times New Roman" panose="02020603050405020304" pitchFamily="18" charset="0"/>
                <a:ea typeface="楷体_GB2312" pitchFamily="49" charset="-122"/>
                <a:cs typeface="Times New Roman" panose="02020603050405020304" pitchFamily="18" charset="0"/>
              </a:rPr>
              <a:t>10</a:t>
            </a:r>
            <a:r>
              <a:rPr lang="zh-CN" altLang="en-US" sz="2800" dirty="0">
                <a:effectLst>
                  <a:outerShdw blurRad="38100" dist="38100" dir="2700000" algn="tl">
                    <a:srgbClr val="C0C0C0"/>
                  </a:outerShdw>
                </a:effectLst>
                <a:latin typeface="Times New Roman" panose="02020603050405020304" pitchFamily="18" charset="0"/>
                <a:ea typeface="楷体_GB2312" pitchFamily="49" charset="-122"/>
                <a:cs typeface="Times New Roman" panose="02020603050405020304" pitchFamily="18" charset="0"/>
              </a:rPr>
              <a:t>＝（</a:t>
            </a:r>
            <a:r>
              <a:rPr lang="en-US" altLang="zh-CN" sz="2800" dirty="0">
                <a:effectLst>
                  <a:outerShdw blurRad="38100" dist="38100" dir="2700000" algn="tl">
                    <a:srgbClr val="C0C0C0"/>
                  </a:outerShdw>
                </a:effectLst>
                <a:latin typeface="Times New Roman" panose="02020603050405020304" pitchFamily="18" charset="0"/>
                <a:ea typeface="楷体_GB2312" pitchFamily="49" charset="-122"/>
                <a:cs typeface="Times New Roman" panose="02020603050405020304" pitchFamily="18" charset="0"/>
              </a:rPr>
              <a:t>2504</a:t>
            </a:r>
            <a:r>
              <a:rPr lang="zh-CN" altLang="en-US" sz="2800" dirty="0">
                <a:effectLst>
                  <a:outerShdw blurRad="38100" dist="38100" dir="2700000" algn="tl">
                    <a:srgbClr val="C0C0C0"/>
                  </a:outerShdw>
                </a:effectLst>
                <a:latin typeface="Times New Roman" panose="02020603050405020304" pitchFamily="18" charset="0"/>
                <a:ea typeface="楷体_GB2312" pitchFamily="49" charset="-122"/>
                <a:cs typeface="Times New Roman" panose="02020603050405020304" pitchFamily="18" charset="0"/>
              </a:rPr>
              <a:t>）</a:t>
            </a:r>
            <a:r>
              <a:rPr lang="en-US" altLang="zh-CN" sz="2800" baseline="-25000" dirty="0">
                <a:effectLst>
                  <a:outerShdw blurRad="38100" dist="38100" dir="2700000" algn="tl">
                    <a:srgbClr val="C0C0C0"/>
                  </a:outerShdw>
                </a:effectLst>
                <a:latin typeface="Times New Roman" panose="02020603050405020304" pitchFamily="18" charset="0"/>
                <a:ea typeface="楷体_GB2312" pitchFamily="49" charset="-122"/>
                <a:cs typeface="Times New Roman" panose="02020603050405020304" pitchFamily="18" charset="0"/>
              </a:rPr>
              <a:t>8</a:t>
            </a:r>
          </a:p>
        </p:txBody>
      </p:sp>
      <p:sp>
        <p:nvSpPr>
          <p:cNvPr id="259076" name="Text Box 4"/>
          <p:cNvSpPr txBox="1">
            <a:spLocks noChangeArrowheads="1"/>
          </p:cNvSpPr>
          <p:nvPr/>
        </p:nvSpPr>
        <p:spPr bwMode="auto">
          <a:xfrm>
            <a:off x="1491804" y="3284538"/>
            <a:ext cx="6840537" cy="267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chemeClr val="folHlink"/>
              </a:buClr>
              <a:buFont typeface="Wingdings" panose="05000000000000000000" pitchFamily="2" charset="2"/>
              <a:buNone/>
              <a:defRPr/>
            </a:pPr>
            <a:r>
              <a:rPr lang="zh-CN" altLang="en-US" sz="2400" dirty="0">
                <a:effectLst>
                  <a:outerShdw blurRad="38100" dist="38100" dir="2700000" algn="tl">
                    <a:srgbClr val="C0C0C0"/>
                  </a:outerShdw>
                </a:effectLst>
                <a:latin typeface="Times New Roman" panose="02020603050405020304" pitchFamily="18" charset="0"/>
                <a:ea typeface="楷体_GB2312" pitchFamily="49" charset="-122"/>
                <a:cs typeface="Times New Roman" panose="02020603050405020304" pitchFamily="18" charset="0"/>
              </a:rPr>
              <a:t>    </a:t>
            </a:r>
            <a:r>
              <a:rPr lang="en-US" altLang="zh-CN" sz="2400" dirty="0">
                <a:effectLst>
                  <a:outerShdw blurRad="38100" dist="38100" dir="2700000" algn="tl">
                    <a:srgbClr val="C0C0C0"/>
                  </a:outerShdw>
                </a:effectLst>
                <a:latin typeface="Times New Roman" panose="02020603050405020304" pitchFamily="18" charset="0"/>
                <a:ea typeface="楷体_GB2312" pitchFamily="49" charset="-122"/>
                <a:cs typeface="Times New Roman" panose="02020603050405020304" pitchFamily="18" charset="0"/>
              </a:rPr>
              <a:t>N                    </a:t>
            </a:r>
            <a:r>
              <a:rPr lang="en-US" altLang="zh-CN" sz="2400" dirty="0" err="1">
                <a:effectLst>
                  <a:outerShdw blurRad="38100" dist="38100" dir="2700000" algn="tl">
                    <a:srgbClr val="C0C0C0"/>
                  </a:outerShdw>
                </a:effectLst>
                <a:latin typeface="Times New Roman" panose="02020603050405020304" pitchFamily="18" charset="0"/>
                <a:ea typeface="楷体_GB2312" pitchFamily="49" charset="-122"/>
                <a:cs typeface="Times New Roman" panose="02020603050405020304" pitchFamily="18" charset="0"/>
              </a:rPr>
              <a:t>N</a:t>
            </a:r>
            <a:r>
              <a:rPr lang="en-US" altLang="zh-CN" sz="2400" dirty="0">
                <a:effectLst>
                  <a:outerShdw blurRad="38100" dist="38100" dir="2700000" algn="tl">
                    <a:srgbClr val="C0C0C0"/>
                  </a:outerShdw>
                </a:effectLst>
                <a:latin typeface="Times New Roman" panose="02020603050405020304" pitchFamily="18" charset="0"/>
                <a:ea typeface="楷体_GB2312" pitchFamily="49" charset="-122"/>
                <a:cs typeface="Times New Roman" panose="02020603050405020304" pitchFamily="18" charset="0"/>
              </a:rPr>
              <a:t> div 8                  N mod 8</a:t>
            </a:r>
          </a:p>
          <a:p>
            <a:pPr>
              <a:spcBef>
                <a:spcPct val="50000"/>
              </a:spcBef>
              <a:buClr>
                <a:schemeClr val="folHlink"/>
              </a:buClr>
              <a:buFont typeface="Wingdings" panose="05000000000000000000" pitchFamily="2" charset="2"/>
              <a:buNone/>
              <a:defRPr/>
            </a:pPr>
            <a:r>
              <a:rPr lang="en-US" altLang="zh-CN" sz="2400" dirty="0">
                <a:effectLst>
                  <a:outerShdw blurRad="38100" dist="38100" dir="2700000" algn="tl">
                    <a:srgbClr val="C0C0C0"/>
                  </a:outerShdw>
                </a:effectLst>
                <a:latin typeface="Times New Roman" panose="02020603050405020304" pitchFamily="18" charset="0"/>
                <a:ea typeface="楷体_GB2312" pitchFamily="49" charset="-122"/>
                <a:cs typeface="Times New Roman" panose="02020603050405020304" pitchFamily="18" charset="0"/>
              </a:rPr>
              <a:t>1348                      168                         4</a:t>
            </a:r>
          </a:p>
          <a:p>
            <a:pPr>
              <a:spcBef>
                <a:spcPct val="50000"/>
              </a:spcBef>
              <a:buClr>
                <a:schemeClr val="folHlink"/>
              </a:buClr>
              <a:buFont typeface="Wingdings" panose="05000000000000000000" pitchFamily="2" charset="2"/>
              <a:buNone/>
              <a:defRPr/>
            </a:pPr>
            <a:r>
              <a:rPr lang="en-US" altLang="zh-CN" sz="2400" dirty="0">
                <a:effectLst>
                  <a:outerShdw blurRad="38100" dist="38100" dir="2700000" algn="tl">
                    <a:srgbClr val="C0C0C0"/>
                  </a:outerShdw>
                </a:effectLst>
                <a:latin typeface="Times New Roman" panose="02020603050405020304" pitchFamily="18" charset="0"/>
                <a:ea typeface="楷体_GB2312" pitchFamily="49" charset="-122"/>
                <a:cs typeface="Times New Roman" panose="02020603050405020304" pitchFamily="18" charset="0"/>
              </a:rPr>
              <a:t> 168                         21                         0</a:t>
            </a:r>
          </a:p>
          <a:p>
            <a:pPr>
              <a:spcBef>
                <a:spcPct val="50000"/>
              </a:spcBef>
              <a:buClr>
                <a:schemeClr val="folHlink"/>
              </a:buClr>
              <a:buFont typeface="Wingdings" panose="05000000000000000000" pitchFamily="2" charset="2"/>
              <a:buNone/>
              <a:defRPr/>
            </a:pPr>
            <a:r>
              <a:rPr lang="en-US" altLang="zh-CN" sz="2400" dirty="0">
                <a:effectLst>
                  <a:outerShdw blurRad="38100" dist="38100" dir="2700000" algn="tl">
                    <a:srgbClr val="C0C0C0"/>
                  </a:outerShdw>
                </a:effectLst>
                <a:latin typeface="Times New Roman" panose="02020603050405020304" pitchFamily="18" charset="0"/>
                <a:ea typeface="楷体_GB2312" pitchFamily="49" charset="-122"/>
                <a:cs typeface="Times New Roman" panose="02020603050405020304" pitchFamily="18" charset="0"/>
              </a:rPr>
              <a:t>  21                          2                           5</a:t>
            </a:r>
          </a:p>
          <a:p>
            <a:pPr>
              <a:spcBef>
                <a:spcPct val="50000"/>
              </a:spcBef>
              <a:buClr>
                <a:schemeClr val="folHlink"/>
              </a:buClr>
              <a:buFont typeface="Wingdings" panose="05000000000000000000" pitchFamily="2" charset="2"/>
              <a:buNone/>
              <a:defRPr/>
            </a:pPr>
            <a:r>
              <a:rPr lang="en-US" altLang="zh-CN" sz="2400" dirty="0">
                <a:effectLst>
                  <a:outerShdw blurRad="38100" dist="38100" dir="2700000" algn="tl">
                    <a:srgbClr val="C0C0C0"/>
                  </a:outerShdw>
                </a:effectLst>
                <a:latin typeface="Times New Roman" panose="02020603050405020304" pitchFamily="18" charset="0"/>
                <a:ea typeface="楷体_GB2312" pitchFamily="49" charset="-122"/>
                <a:cs typeface="Times New Roman" panose="02020603050405020304" pitchFamily="18" charset="0"/>
              </a:rPr>
              <a:t>   2                           0                           2                </a:t>
            </a:r>
          </a:p>
        </p:txBody>
      </p:sp>
      <p:sp>
        <p:nvSpPr>
          <p:cNvPr id="259077" name="Line 5"/>
          <p:cNvSpPr>
            <a:spLocks noChangeShapeType="1"/>
          </p:cNvSpPr>
          <p:nvPr/>
        </p:nvSpPr>
        <p:spPr bwMode="auto">
          <a:xfrm>
            <a:off x="1204465" y="3789040"/>
            <a:ext cx="0" cy="2232025"/>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9078" name="Text Box 6"/>
          <p:cNvSpPr txBox="1">
            <a:spLocks noChangeArrowheads="1"/>
          </p:cNvSpPr>
          <p:nvPr/>
        </p:nvSpPr>
        <p:spPr bwMode="auto">
          <a:xfrm>
            <a:off x="583903" y="4077071"/>
            <a:ext cx="615553" cy="2233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p>
            <a:pPr>
              <a:spcBef>
                <a:spcPct val="50000"/>
              </a:spcBef>
              <a:defRPr/>
            </a:pPr>
            <a:r>
              <a:rPr lang="zh-CN" altLang="en-US" sz="2800" dirty="0">
                <a:solidFill>
                  <a:srgbClr val="0000CC"/>
                </a:solidFill>
                <a:effectLst>
                  <a:outerShdw blurRad="38100" dist="38100" dir="2700000" algn="tl">
                    <a:srgbClr val="C0C0C0"/>
                  </a:outerShdw>
                </a:effectLst>
                <a:ea typeface="楷体_GB2312" pitchFamily="49" charset="-122"/>
              </a:rPr>
              <a:t>计算顺序</a:t>
            </a:r>
          </a:p>
        </p:txBody>
      </p:sp>
      <p:sp>
        <p:nvSpPr>
          <p:cNvPr id="259079" name="Line 7"/>
          <p:cNvSpPr>
            <a:spLocks noChangeShapeType="1"/>
          </p:cNvSpPr>
          <p:nvPr/>
        </p:nvSpPr>
        <p:spPr bwMode="auto">
          <a:xfrm flipV="1">
            <a:off x="7392144" y="3861048"/>
            <a:ext cx="0" cy="2187575"/>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9080" name="Text Box 8"/>
          <p:cNvSpPr txBox="1">
            <a:spLocks noChangeArrowheads="1"/>
          </p:cNvSpPr>
          <p:nvPr/>
        </p:nvSpPr>
        <p:spPr bwMode="auto">
          <a:xfrm>
            <a:off x="7392144" y="4077071"/>
            <a:ext cx="615553" cy="2304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p>
            <a:pPr>
              <a:spcBef>
                <a:spcPct val="50000"/>
              </a:spcBef>
              <a:defRPr/>
            </a:pPr>
            <a:r>
              <a:rPr lang="zh-CN" altLang="en-US" sz="2800" dirty="0">
                <a:solidFill>
                  <a:srgbClr val="0000CC"/>
                </a:solidFill>
                <a:effectLst>
                  <a:outerShdw blurRad="38100" dist="38100" dir="2700000" algn="tl">
                    <a:srgbClr val="C0C0C0"/>
                  </a:outerShdw>
                </a:effectLst>
                <a:ea typeface="楷体_GB2312" pitchFamily="49" charset="-122"/>
              </a:rPr>
              <a:t>输出顺序</a:t>
            </a:r>
          </a:p>
        </p:txBody>
      </p:sp>
      <p:sp>
        <p:nvSpPr>
          <p:cNvPr id="259082" name="Rectangle 10"/>
          <p:cNvSpPr>
            <a:spLocks noGrp="1" noChangeArrowheads="1"/>
          </p:cNvSpPr>
          <p:nvPr>
            <p:ph type="title"/>
          </p:nvPr>
        </p:nvSpPr>
        <p:spPr bwMode="auto">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wrap="square" lIns="92075" tIns="46038" rIns="92075" bIns="46038" numCol="1" anchor="ctr" anchorCtr="0" compatLnSpc="1">
            <a:prstTxWarp prst="textNoShape">
              <a:avLst/>
            </a:prstTxWarp>
            <a:normAutofit/>
          </a:bodyPr>
          <a:lstStyle/>
          <a:p>
            <a:pPr>
              <a:defRPr/>
            </a:pPr>
            <a:r>
              <a:rPr lang="zh-CN" altLang="en-US" sz="3600" dirty="0">
                <a:latin typeface="Times New Roman" panose="02020603050405020304" pitchFamily="18" charset="0"/>
                <a:ea typeface="黑体" panose="02010609060101010101" pitchFamily="49" charset="-122"/>
              </a:rPr>
              <a:t>数制转换</a:t>
            </a:r>
          </a:p>
        </p:txBody>
      </p:sp>
      <p:sp>
        <p:nvSpPr>
          <p:cNvPr id="16" name="Text Box 3"/>
          <p:cNvSpPr txBox="1">
            <a:spLocks noChangeArrowheads="1"/>
          </p:cNvSpPr>
          <p:nvPr/>
        </p:nvSpPr>
        <p:spPr bwMode="auto">
          <a:xfrm>
            <a:off x="8760296" y="1196752"/>
            <a:ext cx="3384376"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1">
              <a:lnSpc>
                <a:spcPct val="120000"/>
              </a:lnSpc>
              <a:buClr>
                <a:schemeClr val="tx1"/>
              </a:buClr>
              <a:buFont typeface="Wingdings" panose="05000000000000000000" pitchFamily="2" charset="2"/>
              <a:buNone/>
              <a:defRPr/>
            </a:pPr>
            <a:r>
              <a:rPr lang="zh-CN" altLang="en-US" sz="2400"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构造一个空栈</a:t>
            </a:r>
            <a:r>
              <a:rPr lang="en-US" altLang="zh-CN" sz="2400"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S</a:t>
            </a:r>
            <a:r>
              <a:rPr lang="zh-CN" altLang="en-US" sz="2400"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a:t>
            </a:r>
          </a:p>
          <a:p>
            <a:pPr lvl="1">
              <a:lnSpc>
                <a:spcPct val="120000"/>
              </a:lnSpc>
              <a:buClr>
                <a:schemeClr val="tx1"/>
              </a:buClr>
              <a:buFont typeface="Wingdings" panose="05000000000000000000" pitchFamily="2" charset="2"/>
              <a:buNone/>
              <a:defRPr/>
            </a:pPr>
            <a:r>
              <a:rPr lang="zh-CN" altLang="en-US" sz="2400"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读入十进制数</a:t>
            </a:r>
            <a:r>
              <a:rPr lang="en-US" altLang="zh-CN" sz="2400"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N;</a:t>
            </a:r>
          </a:p>
          <a:p>
            <a:pPr lvl="1">
              <a:lnSpc>
                <a:spcPct val="120000"/>
              </a:lnSpc>
              <a:buClr>
                <a:schemeClr val="tx1"/>
              </a:buClr>
              <a:buFont typeface="Wingdings" panose="05000000000000000000" pitchFamily="2" charset="2"/>
              <a:buNone/>
              <a:defRPr/>
            </a:pPr>
            <a:r>
              <a:rPr lang="en-US" altLang="zh-CN" sz="2400"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while(N)</a:t>
            </a:r>
          </a:p>
          <a:p>
            <a:pPr lvl="1">
              <a:lnSpc>
                <a:spcPct val="120000"/>
              </a:lnSpc>
              <a:buClr>
                <a:schemeClr val="tx1"/>
              </a:buClr>
              <a:buFont typeface="Wingdings" panose="05000000000000000000" pitchFamily="2" charset="2"/>
              <a:buNone/>
              <a:defRPr/>
            </a:pPr>
            <a:r>
              <a:rPr lang="en-US" altLang="zh-CN" sz="2400"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a:t>
            </a:r>
          </a:p>
          <a:p>
            <a:pPr lvl="1">
              <a:lnSpc>
                <a:spcPct val="120000"/>
              </a:lnSpc>
              <a:buClr>
                <a:schemeClr val="tx1"/>
              </a:buClr>
              <a:buFont typeface="Wingdings" panose="05000000000000000000" pitchFamily="2" charset="2"/>
              <a:buNone/>
              <a:defRPr/>
            </a:pPr>
            <a:r>
              <a:rPr lang="en-US" altLang="zh-CN" sz="2400"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solidFill>
                  <a:srgbClr val="FF0000"/>
                </a:solidFill>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Push</a:t>
            </a:r>
            <a:r>
              <a:rPr lang="en-US" altLang="zh-CN" sz="2400"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(S,N%8);</a:t>
            </a:r>
          </a:p>
          <a:p>
            <a:pPr lvl="1">
              <a:lnSpc>
                <a:spcPct val="120000"/>
              </a:lnSpc>
              <a:buClr>
                <a:schemeClr val="tx1"/>
              </a:buClr>
              <a:buFont typeface="Wingdings" panose="05000000000000000000" pitchFamily="2" charset="2"/>
              <a:buNone/>
              <a:defRPr/>
            </a:pPr>
            <a:r>
              <a:rPr lang="en-US" altLang="zh-CN" sz="2400"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       N=N/8;</a:t>
            </a:r>
          </a:p>
          <a:p>
            <a:pPr lvl="1">
              <a:lnSpc>
                <a:spcPct val="120000"/>
              </a:lnSpc>
              <a:buClr>
                <a:schemeClr val="tx1"/>
              </a:buClr>
              <a:buFont typeface="Wingdings" panose="05000000000000000000" pitchFamily="2" charset="2"/>
              <a:buNone/>
              <a:defRPr/>
            </a:pPr>
            <a:r>
              <a:rPr lang="en-US" altLang="zh-CN" sz="2400"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a:t>
            </a:r>
          </a:p>
          <a:p>
            <a:pPr lvl="1">
              <a:lnSpc>
                <a:spcPct val="120000"/>
              </a:lnSpc>
              <a:buClr>
                <a:schemeClr val="tx1"/>
              </a:buClr>
              <a:buFont typeface="Wingdings" panose="05000000000000000000" pitchFamily="2" charset="2"/>
              <a:buNone/>
              <a:defRPr/>
            </a:pPr>
            <a:r>
              <a:rPr lang="en-US" altLang="zh-CN" sz="2400"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while(!</a:t>
            </a:r>
            <a:r>
              <a:rPr lang="en-US" altLang="zh-CN" sz="2400" i="1"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dirty="0" err="1">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IsEmpty</a:t>
            </a:r>
            <a:r>
              <a:rPr lang="en-US" altLang="zh-CN" sz="2400" i="1"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(S)</a:t>
            </a:r>
            <a:r>
              <a:rPr lang="en-US" altLang="zh-CN" sz="2400"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a:t>
            </a:r>
          </a:p>
          <a:p>
            <a:pPr lvl="1">
              <a:lnSpc>
                <a:spcPct val="120000"/>
              </a:lnSpc>
              <a:buClr>
                <a:schemeClr val="tx1"/>
              </a:buClr>
              <a:buFont typeface="Wingdings" panose="05000000000000000000" pitchFamily="2" charset="2"/>
              <a:buNone/>
              <a:defRPr/>
            </a:pPr>
            <a:r>
              <a:rPr lang="en-US" altLang="zh-CN" sz="2400"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a:t>
            </a:r>
          </a:p>
          <a:p>
            <a:pPr lvl="1">
              <a:lnSpc>
                <a:spcPct val="120000"/>
              </a:lnSpc>
              <a:buClr>
                <a:schemeClr val="tx1"/>
              </a:buClr>
              <a:buFont typeface="Wingdings" panose="05000000000000000000" pitchFamily="2" charset="2"/>
              <a:buNone/>
              <a:defRPr/>
            </a:pPr>
            <a:r>
              <a:rPr lang="en-US" altLang="zh-CN" sz="2400"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solidFill>
                  <a:srgbClr val="FF0000"/>
                </a:solidFill>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Pop</a:t>
            </a:r>
            <a:r>
              <a:rPr lang="en-US" altLang="zh-CN" sz="2400"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 );</a:t>
            </a:r>
          </a:p>
          <a:p>
            <a:pPr lvl="1">
              <a:lnSpc>
                <a:spcPct val="120000"/>
              </a:lnSpc>
              <a:buClr>
                <a:schemeClr val="tx1"/>
              </a:buClr>
              <a:buFont typeface="Wingdings" panose="05000000000000000000" pitchFamily="2" charset="2"/>
              <a:buNone/>
              <a:defRPr/>
            </a:pPr>
            <a:r>
              <a:rPr lang="en-US" altLang="zh-CN" sz="2400"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400"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输出栈顶元素；</a:t>
            </a:r>
          </a:p>
          <a:p>
            <a:pPr lvl="1">
              <a:lnSpc>
                <a:spcPct val="120000"/>
              </a:lnSpc>
              <a:buClr>
                <a:schemeClr val="tx1"/>
              </a:buClr>
              <a:buFont typeface="Wingdings" panose="05000000000000000000" pitchFamily="2" charset="2"/>
              <a:buNone/>
              <a:defRPr/>
            </a:pPr>
            <a:r>
              <a:rPr lang="en-US" altLang="zh-CN" sz="2400"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a:t>
            </a:r>
          </a:p>
        </p:txBody>
      </p:sp>
      <p:cxnSp>
        <p:nvCxnSpPr>
          <p:cNvPr id="4" name="直接连接符 3"/>
          <p:cNvCxnSpPr/>
          <p:nvPr/>
        </p:nvCxnSpPr>
        <p:spPr>
          <a:xfrm>
            <a:off x="8616280" y="1052736"/>
            <a:ext cx="0" cy="5554216"/>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59075"/>
                                        </p:tgtEl>
                                        <p:attrNameLst>
                                          <p:attrName>style.visibility</p:attrName>
                                        </p:attrNameLst>
                                      </p:cBhvr>
                                      <p:to>
                                        <p:strVal val="visible"/>
                                      </p:to>
                                    </p:set>
                                    <p:animEffect transition="in" filter="blinds(vertical)">
                                      <p:cBhvr>
                                        <p:cTn id="7" dur="500"/>
                                        <p:tgtEl>
                                          <p:spTgt spid="2590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259076"/>
                                        </p:tgtEl>
                                        <p:attrNameLst>
                                          <p:attrName>style.visibility</p:attrName>
                                        </p:attrNameLst>
                                      </p:cBhvr>
                                      <p:to>
                                        <p:strVal val="visible"/>
                                      </p:to>
                                    </p:set>
                                    <p:animEffect transition="in" filter="blinds(vertical)">
                                      <p:cBhvr>
                                        <p:cTn id="12" dur="500"/>
                                        <p:tgtEl>
                                          <p:spTgt spid="2590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59078"/>
                                        </p:tgtEl>
                                        <p:attrNameLst>
                                          <p:attrName>style.visibility</p:attrName>
                                        </p:attrNameLst>
                                      </p:cBhvr>
                                      <p:to>
                                        <p:strVal val="visible"/>
                                      </p:to>
                                    </p:set>
                                    <p:animEffect transition="in" filter="blinds(horizontal)">
                                      <p:cBhvr>
                                        <p:cTn id="17" dur="500"/>
                                        <p:tgtEl>
                                          <p:spTgt spid="259078"/>
                                        </p:tgtEl>
                                      </p:cBhvr>
                                    </p:animEffect>
                                  </p:childTnLst>
                                </p:cTn>
                              </p:par>
                            </p:childTnLst>
                          </p:cTn>
                        </p:par>
                        <p:par>
                          <p:cTn id="18" fill="hold" nodeType="afterGroup">
                            <p:stCondLst>
                              <p:cond delay="500"/>
                            </p:stCondLst>
                            <p:childTnLst>
                              <p:par>
                                <p:cTn id="19" presetID="3" presetClass="entr" presetSubtype="10" fill="hold" grpId="0" nodeType="afterEffect">
                                  <p:stCondLst>
                                    <p:cond delay="0"/>
                                  </p:stCondLst>
                                  <p:childTnLst>
                                    <p:set>
                                      <p:cBhvr>
                                        <p:cTn id="20" dur="1" fill="hold">
                                          <p:stCondLst>
                                            <p:cond delay="0"/>
                                          </p:stCondLst>
                                        </p:cTn>
                                        <p:tgtEl>
                                          <p:spTgt spid="259077"/>
                                        </p:tgtEl>
                                        <p:attrNameLst>
                                          <p:attrName>style.visibility</p:attrName>
                                        </p:attrNameLst>
                                      </p:cBhvr>
                                      <p:to>
                                        <p:strVal val="visible"/>
                                      </p:to>
                                    </p:set>
                                    <p:animEffect transition="in" filter="blinds(horizontal)">
                                      <p:cBhvr>
                                        <p:cTn id="21" dur="500"/>
                                        <p:tgtEl>
                                          <p:spTgt spid="25907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59080"/>
                                        </p:tgtEl>
                                        <p:attrNameLst>
                                          <p:attrName>style.visibility</p:attrName>
                                        </p:attrNameLst>
                                      </p:cBhvr>
                                      <p:to>
                                        <p:strVal val="visible"/>
                                      </p:to>
                                    </p:set>
                                    <p:animEffect transition="in" filter="blinds(horizontal)">
                                      <p:cBhvr>
                                        <p:cTn id="26" dur="500"/>
                                        <p:tgtEl>
                                          <p:spTgt spid="259080"/>
                                        </p:tgtEl>
                                      </p:cBhvr>
                                    </p:animEffect>
                                  </p:childTnLst>
                                </p:cTn>
                              </p:par>
                            </p:childTnLst>
                          </p:cTn>
                        </p:par>
                        <p:par>
                          <p:cTn id="27" fill="hold" nodeType="afterGroup">
                            <p:stCondLst>
                              <p:cond delay="500"/>
                            </p:stCondLst>
                            <p:childTnLst>
                              <p:par>
                                <p:cTn id="28" presetID="3" presetClass="entr" presetSubtype="10" fill="hold" grpId="0" nodeType="afterEffect">
                                  <p:stCondLst>
                                    <p:cond delay="0"/>
                                  </p:stCondLst>
                                  <p:childTnLst>
                                    <p:set>
                                      <p:cBhvr>
                                        <p:cTn id="29" dur="1" fill="hold">
                                          <p:stCondLst>
                                            <p:cond delay="0"/>
                                          </p:stCondLst>
                                        </p:cTn>
                                        <p:tgtEl>
                                          <p:spTgt spid="259079"/>
                                        </p:tgtEl>
                                        <p:attrNameLst>
                                          <p:attrName>style.visibility</p:attrName>
                                        </p:attrNameLst>
                                      </p:cBhvr>
                                      <p:to>
                                        <p:strVal val="visible"/>
                                      </p:to>
                                    </p:set>
                                    <p:animEffect transition="in" filter="blinds(horizontal)">
                                      <p:cBhvr>
                                        <p:cTn id="30" dur="500"/>
                                        <p:tgtEl>
                                          <p:spTgt spid="25907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5"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linds(vertical)">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5" grpId="0"/>
      <p:bldP spid="259076" grpId="0"/>
      <p:bldP spid="259077" grpId="0" animBg="1"/>
      <p:bldP spid="259078" grpId="0"/>
      <p:bldP spid="259079" grpId="0" animBg="1"/>
      <p:bldP spid="259080"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括号匹配</a:t>
            </a:r>
            <a:r>
              <a:rPr lang="zh-CN" altLang="en-US" dirty="0" smtClean="0"/>
              <a:t>问题</a:t>
            </a:r>
            <a:endParaRPr lang="zh-CN" altLang="en-US" dirty="0"/>
          </a:p>
        </p:txBody>
      </p:sp>
      <p:sp>
        <p:nvSpPr>
          <p:cNvPr id="113667" name="Rectangle 3"/>
          <p:cNvSpPr>
            <a:spLocks noGrp="1" noChangeArrowheads="1"/>
          </p:cNvSpPr>
          <p:nvPr>
            <p:ph idx="1"/>
          </p:nvPr>
        </p:nvSpPr>
        <p:spPr>
          <a:xfrm>
            <a:off x="838200" y="983778"/>
            <a:ext cx="5329808" cy="5193185"/>
          </a:xfrm>
        </p:spPr>
        <p:txBody>
          <a:bodyPr/>
          <a:lstStyle/>
          <a:p>
            <a:pPr marL="0" indent="0" eaLnBrk="1" hangingPunct="1"/>
            <a:endParaRPr lang="en-US" altLang="zh-CN" dirty="0" smtClean="0"/>
          </a:p>
          <a:p>
            <a:pPr marL="0" indent="0" eaLnBrk="1" hangingPunct="1"/>
            <a:r>
              <a:rPr lang="zh-CN" altLang="en-US" sz="2600" dirty="0"/>
              <a:t>假设一个算术表达式包括圆括号、方括号和花括号，编写一个函数判断表达式中括号是否正确配对。</a:t>
            </a:r>
          </a:p>
          <a:p>
            <a:pPr marL="0" indent="0" eaLnBrk="1" hangingPunct="1"/>
            <a:r>
              <a:rPr lang="zh-CN" altLang="en-US" dirty="0" smtClean="0">
                <a:solidFill>
                  <a:schemeClr val="tx2"/>
                </a:solidFill>
              </a:rPr>
              <a:t>例如</a:t>
            </a:r>
            <a:r>
              <a:rPr lang="zh-CN" altLang="en-US" dirty="0" smtClean="0"/>
              <a:t>：</a:t>
            </a:r>
          </a:p>
          <a:p>
            <a:pPr marL="0" indent="0" eaLnBrk="1" hangingPunct="1">
              <a:buNone/>
            </a:pPr>
            <a:r>
              <a:rPr lang="zh-CN" altLang="en-US" dirty="0" smtClean="0"/>
              <a:t>		 </a:t>
            </a:r>
            <a:r>
              <a:rPr lang="en-US" altLang="zh-CN" dirty="0" smtClean="0"/>
              <a:t>{ [ ( (  ) ) ] }</a:t>
            </a:r>
          </a:p>
          <a:p>
            <a:pPr marL="0" indent="0" eaLnBrk="1" hangingPunct="1">
              <a:buNone/>
            </a:pPr>
            <a:r>
              <a:rPr lang="en-US" altLang="zh-CN" dirty="0" smtClean="0"/>
              <a:t>	 	 ( ( ) ) ) a b c { [ ] }</a:t>
            </a:r>
          </a:p>
          <a:p>
            <a:pPr marL="0" indent="0" eaLnBrk="1" hangingPunct="1">
              <a:buNone/>
            </a:pPr>
            <a:r>
              <a:rPr lang="en-US" altLang="zh-CN" dirty="0" smtClean="0"/>
              <a:t>		 ( ( ) ( ) a b c { [ ] }</a:t>
            </a:r>
          </a:p>
          <a:p>
            <a:pPr marL="0" indent="0" eaLnBrk="1" hangingPunct="1">
              <a:buNone/>
            </a:pPr>
            <a:r>
              <a:rPr lang="en-US" altLang="zh-CN" b="0" dirty="0" smtClean="0"/>
              <a:t>        </a:t>
            </a:r>
          </a:p>
        </p:txBody>
      </p:sp>
      <p:sp>
        <p:nvSpPr>
          <p:cNvPr id="113670" name="Rectangle 6"/>
          <p:cNvSpPr>
            <a:spLocks noChangeArrowheads="1"/>
          </p:cNvSpPr>
          <p:nvPr/>
        </p:nvSpPr>
        <p:spPr bwMode="auto">
          <a:xfrm>
            <a:off x="6815139" y="831850"/>
            <a:ext cx="1944687" cy="539750"/>
          </a:xfrm>
          <a:prstGeom prst="rect">
            <a:avLst/>
          </a:prstGeom>
          <a:noFill/>
          <a:ln w="12700" cap="sq">
            <a:solidFill>
              <a:schemeClr val="accent1"/>
            </a:solidFill>
            <a:miter lim="800000"/>
            <a:headEnd type="none" w="sm" len="sm"/>
            <a:tailEnd type="none" w="sm" len="sm"/>
          </a:ln>
          <a:extLst>
            <a:ext uri="{909E8E84-426E-40DD-AFC4-6F175D3DCCD1}">
              <a14:hiddenFill xmlns:a14="http://schemas.microsoft.com/office/drawing/2010/main">
                <a:solidFill>
                  <a:schemeClr val="tx1"/>
                </a:solidFill>
              </a14:hiddenFill>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buClr>
                <a:schemeClr val="accent2"/>
              </a:buClr>
              <a:buSzPct val="80000"/>
            </a:pPr>
            <a:r>
              <a:rPr lang="en-US" altLang="zh-CN" dirty="0">
                <a:solidFill>
                  <a:schemeClr val="hlink"/>
                </a:solidFill>
                <a:ea typeface="宋体" panose="02010600030101010101" pitchFamily="2" charset="-122"/>
              </a:rPr>
              <a:t>{</a:t>
            </a:r>
            <a:r>
              <a:rPr lang="en-US" altLang="zh-CN" dirty="0">
                <a:solidFill>
                  <a:schemeClr val="bg2"/>
                </a:solidFill>
                <a:ea typeface="宋体" panose="02010600030101010101" pitchFamily="2" charset="-122"/>
              </a:rPr>
              <a:t> </a:t>
            </a:r>
            <a:r>
              <a:rPr lang="en-US" altLang="zh-CN" dirty="0">
                <a:ea typeface="宋体" panose="02010600030101010101" pitchFamily="2" charset="-122"/>
              </a:rPr>
              <a:t>[ ( (  ) ) ] }</a:t>
            </a:r>
          </a:p>
        </p:txBody>
      </p:sp>
      <p:sp>
        <p:nvSpPr>
          <p:cNvPr id="113671" name="Rectangle 7"/>
          <p:cNvSpPr>
            <a:spLocks noChangeArrowheads="1"/>
          </p:cNvSpPr>
          <p:nvPr/>
        </p:nvSpPr>
        <p:spPr bwMode="auto">
          <a:xfrm>
            <a:off x="6815138" y="1479550"/>
            <a:ext cx="1943100" cy="539750"/>
          </a:xfrm>
          <a:prstGeom prst="rect">
            <a:avLst/>
          </a:prstGeom>
          <a:noFill/>
          <a:ln w="12700" cap="sq">
            <a:solidFill>
              <a:schemeClr val="accent1"/>
            </a:solidFill>
            <a:miter lim="800000"/>
            <a:headEnd type="none" w="sm" len="sm"/>
            <a:tailEnd type="none" w="sm" len="sm"/>
          </a:ln>
          <a:extLst>
            <a:ext uri="{909E8E84-426E-40DD-AFC4-6F175D3DCCD1}">
              <a14:hiddenFill xmlns:a14="http://schemas.microsoft.com/office/drawing/2010/main">
                <a:solidFill>
                  <a:schemeClr val="tx1"/>
                </a:solidFill>
              </a14:hiddenFill>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buClr>
                <a:schemeClr val="accent2"/>
              </a:buClr>
              <a:buSzPct val="80000"/>
            </a:pPr>
            <a:r>
              <a:rPr lang="en-US" altLang="zh-CN" dirty="0">
                <a:solidFill>
                  <a:schemeClr val="bg2"/>
                </a:solidFill>
                <a:ea typeface="宋体" panose="02010600030101010101" pitchFamily="2" charset="-122"/>
              </a:rPr>
              <a:t>  </a:t>
            </a:r>
            <a:r>
              <a:rPr lang="en-US" altLang="zh-CN" dirty="0">
                <a:solidFill>
                  <a:schemeClr val="hlink"/>
                </a:solidFill>
                <a:ea typeface="宋体" panose="02010600030101010101" pitchFamily="2" charset="-122"/>
              </a:rPr>
              <a:t>[</a:t>
            </a:r>
            <a:r>
              <a:rPr lang="en-US" altLang="zh-CN" dirty="0">
                <a:solidFill>
                  <a:schemeClr val="bg2"/>
                </a:solidFill>
                <a:ea typeface="宋体" panose="02010600030101010101" pitchFamily="2" charset="-122"/>
              </a:rPr>
              <a:t> </a:t>
            </a:r>
            <a:r>
              <a:rPr lang="en-US" altLang="zh-CN" dirty="0">
                <a:ea typeface="宋体" panose="02010600030101010101" pitchFamily="2" charset="-122"/>
              </a:rPr>
              <a:t>( (  ) ) ] }</a:t>
            </a:r>
          </a:p>
        </p:txBody>
      </p:sp>
      <p:sp>
        <p:nvSpPr>
          <p:cNvPr id="113672" name="Rectangle 8"/>
          <p:cNvSpPr>
            <a:spLocks noChangeArrowheads="1"/>
          </p:cNvSpPr>
          <p:nvPr/>
        </p:nvSpPr>
        <p:spPr bwMode="auto">
          <a:xfrm>
            <a:off x="6815139" y="2163763"/>
            <a:ext cx="1944687" cy="539750"/>
          </a:xfrm>
          <a:prstGeom prst="rect">
            <a:avLst/>
          </a:prstGeom>
          <a:noFill/>
          <a:ln w="12700" cap="sq">
            <a:solidFill>
              <a:schemeClr val="accent1"/>
            </a:solidFill>
            <a:miter lim="800000"/>
            <a:headEnd type="none" w="sm" len="sm"/>
            <a:tailEnd type="none" w="sm" len="sm"/>
          </a:ln>
          <a:extLst>
            <a:ext uri="{909E8E84-426E-40DD-AFC4-6F175D3DCCD1}">
              <a14:hiddenFill xmlns:a14="http://schemas.microsoft.com/office/drawing/2010/main">
                <a:solidFill>
                  <a:schemeClr val="tx1"/>
                </a:solidFill>
              </a14:hiddenFill>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buClr>
                <a:schemeClr val="accent2"/>
              </a:buClr>
              <a:buSzPct val="80000"/>
            </a:pPr>
            <a:r>
              <a:rPr lang="en-US" altLang="zh-CN" dirty="0">
                <a:solidFill>
                  <a:schemeClr val="bg2"/>
                </a:solidFill>
                <a:ea typeface="宋体" panose="02010600030101010101" pitchFamily="2" charset="-122"/>
              </a:rPr>
              <a:t>     </a:t>
            </a:r>
            <a:r>
              <a:rPr lang="en-US" altLang="zh-CN" dirty="0">
                <a:solidFill>
                  <a:schemeClr val="hlink"/>
                </a:solidFill>
                <a:ea typeface="宋体" panose="02010600030101010101" pitchFamily="2" charset="-122"/>
              </a:rPr>
              <a:t>(</a:t>
            </a:r>
            <a:r>
              <a:rPr lang="en-US" altLang="zh-CN" dirty="0">
                <a:solidFill>
                  <a:schemeClr val="bg2"/>
                </a:solidFill>
                <a:ea typeface="宋体" panose="02010600030101010101" pitchFamily="2" charset="-122"/>
              </a:rPr>
              <a:t> </a:t>
            </a:r>
            <a:r>
              <a:rPr lang="en-US" altLang="zh-CN" dirty="0">
                <a:ea typeface="宋体" panose="02010600030101010101" pitchFamily="2" charset="-122"/>
              </a:rPr>
              <a:t>(  ) ) ] }</a:t>
            </a:r>
          </a:p>
        </p:txBody>
      </p:sp>
      <p:sp>
        <p:nvSpPr>
          <p:cNvPr id="113673" name="Rectangle 9"/>
          <p:cNvSpPr>
            <a:spLocks noChangeArrowheads="1"/>
          </p:cNvSpPr>
          <p:nvPr/>
        </p:nvSpPr>
        <p:spPr bwMode="auto">
          <a:xfrm>
            <a:off x="6815138" y="2811463"/>
            <a:ext cx="1943100" cy="539750"/>
          </a:xfrm>
          <a:prstGeom prst="rect">
            <a:avLst/>
          </a:prstGeom>
          <a:noFill/>
          <a:ln w="12700" cap="sq">
            <a:solidFill>
              <a:schemeClr val="accent1"/>
            </a:solidFill>
            <a:miter lim="800000"/>
            <a:headEnd type="none" w="sm" len="sm"/>
            <a:tailEnd type="none" w="sm" len="sm"/>
          </a:ln>
          <a:extLst>
            <a:ext uri="{909E8E84-426E-40DD-AFC4-6F175D3DCCD1}">
              <a14:hiddenFill xmlns:a14="http://schemas.microsoft.com/office/drawing/2010/main">
                <a:solidFill>
                  <a:schemeClr val="tx1"/>
                </a:solidFill>
              </a14:hiddenFill>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buClr>
                <a:schemeClr val="accent2"/>
              </a:buClr>
              <a:buSzPct val="80000"/>
            </a:pPr>
            <a:r>
              <a:rPr lang="en-US" altLang="zh-CN" dirty="0">
                <a:solidFill>
                  <a:schemeClr val="bg2"/>
                </a:solidFill>
                <a:ea typeface="宋体" panose="02010600030101010101" pitchFamily="2" charset="-122"/>
              </a:rPr>
              <a:t>      </a:t>
            </a:r>
            <a:r>
              <a:rPr lang="en-US" altLang="zh-CN" dirty="0">
                <a:solidFill>
                  <a:schemeClr val="hlink"/>
                </a:solidFill>
                <a:ea typeface="宋体" panose="02010600030101010101" pitchFamily="2" charset="-122"/>
              </a:rPr>
              <a:t>(</a:t>
            </a:r>
            <a:r>
              <a:rPr lang="en-US" altLang="zh-CN" dirty="0">
                <a:solidFill>
                  <a:schemeClr val="bg2"/>
                </a:solidFill>
                <a:ea typeface="宋体" panose="02010600030101010101" pitchFamily="2" charset="-122"/>
              </a:rPr>
              <a:t>  </a:t>
            </a:r>
            <a:r>
              <a:rPr lang="en-US" altLang="zh-CN" dirty="0">
                <a:ea typeface="宋体" panose="02010600030101010101" pitchFamily="2" charset="-122"/>
              </a:rPr>
              <a:t>) ) ] }</a:t>
            </a:r>
          </a:p>
        </p:txBody>
      </p:sp>
      <p:sp>
        <p:nvSpPr>
          <p:cNvPr id="113674" name="Rectangle 10"/>
          <p:cNvSpPr>
            <a:spLocks noChangeArrowheads="1"/>
          </p:cNvSpPr>
          <p:nvPr/>
        </p:nvSpPr>
        <p:spPr bwMode="auto">
          <a:xfrm>
            <a:off x="6815139" y="3460750"/>
            <a:ext cx="1944687" cy="539750"/>
          </a:xfrm>
          <a:prstGeom prst="rect">
            <a:avLst/>
          </a:prstGeom>
          <a:noFill/>
          <a:ln w="12700" cap="sq">
            <a:solidFill>
              <a:schemeClr val="accent1"/>
            </a:solidFill>
            <a:miter lim="800000"/>
            <a:headEnd type="none" w="sm" len="sm"/>
            <a:tailEnd type="none" w="sm" len="sm"/>
          </a:ln>
          <a:extLst>
            <a:ext uri="{909E8E84-426E-40DD-AFC4-6F175D3DCCD1}">
              <a14:hiddenFill xmlns:a14="http://schemas.microsoft.com/office/drawing/2010/main">
                <a:solidFill>
                  <a:schemeClr val="tx1"/>
                </a:solidFill>
              </a14:hiddenFill>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buClr>
                <a:schemeClr val="accent2"/>
              </a:buClr>
              <a:buSzPct val="80000"/>
            </a:pPr>
            <a:r>
              <a:rPr lang="en-US" altLang="zh-CN" dirty="0">
                <a:solidFill>
                  <a:schemeClr val="bg2"/>
                </a:solidFill>
                <a:ea typeface="宋体" panose="02010600030101010101" pitchFamily="2" charset="-122"/>
              </a:rPr>
              <a:t>          </a:t>
            </a:r>
            <a:r>
              <a:rPr lang="en-US" altLang="zh-CN" dirty="0">
                <a:solidFill>
                  <a:schemeClr val="hlink"/>
                </a:solidFill>
                <a:ea typeface="宋体" panose="02010600030101010101" pitchFamily="2" charset="-122"/>
              </a:rPr>
              <a:t>)</a:t>
            </a:r>
            <a:r>
              <a:rPr lang="en-US" altLang="zh-CN" dirty="0">
                <a:solidFill>
                  <a:schemeClr val="bg2"/>
                </a:solidFill>
                <a:ea typeface="宋体" panose="02010600030101010101" pitchFamily="2" charset="-122"/>
              </a:rPr>
              <a:t> </a:t>
            </a:r>
            <a:r>
              <a:rPr lang="en-US" altLang="zh-CN" dirty="0">
                <a:ea typeface="宋体" panose="02010600030101010101" pitchFamily="2" charset="-122"/>
              </a:rPr>
              <a:t>) ] }</a:t>
            </a:r>
          </a:p>
        </p:txBody>
      </p:sp>
      <p:sp>
        <p:nvSpPr>
          <p:cNvPr id="113675" name="Rectangle 11"/>
          <p:cNvSpPr>
            <a:spLocks noChangeArrowheads="1"/>
          </p:cNvSpPr>
          <p:nvPr/>
        </p:nvSpPr>
        <p:spPr bwMode="auto">
          <a:xfrm>
            <a:off x="6815138" y="4108450"/>
            <a:ext cx="1943100" cy="539750"/>
          </a:xfrm>
          <a:prstGeom prst="rect">
            <a:avLst/>
          </a:prstGeom>
          <a:noFill/>
          <a:ln w="12700" cap="sq">
            <a:solidFill>
              <a:schemeClr val="accent1"/>
            </a:solidFill>
            <a:miter lim="800000"/>
            <a:headEnd type="none" w="sm" len="sm"/>
            <a:tailEnd type="none" w="sm" len="sm"/>
          </a:ln>
          <a:extLst>
            <a:ext uri="{909E8E84-426E-40DD-AFC4-6F175D3DCCD1}">
              <a14:hiddenFill xmlns:a14="http://schemas.microsoft.com/office/drawing/2010/main">
                <a:solidFill>
                  <a:schemeClr val="tx1"/>
                </a:solidFill>
              </a14:hiddenFill>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buClr>
                <a:schemeClr val="accent2"/>
              </a:buClr>
              <a:buSzPct val="80000"/>
            </a:pPr>
            <a:r>
              <a:rPr lang="en-US" altLang="zh-CN" dirty="0">
                <a:solidFill>
                  <a:schemeClr val="bg2"/>
                </a:solidFill>
                <a:ea typeface="宋体" panose="02010600030101010101" pitchFamily="2" charset="-122"/>
              </a:rPr>
              <a:t>           </a:t>
            </a:r>
            <a:r>
              <a:rPr lang="en-US" altLang="zh-CN" dirty="0">
                <a:solidFill>
                  <a:schemeClr val="hlink"/>
                </a:solidFill>
                <a:ea typeface="宋体" panose="02010600030101010101" pitchFamily="2" charset="-122"/>
              </a:rPr>
              <a:t>)</a:t>
            </a:r>
            <a:r>
              <a:rPr lang="en-US" altLang="zh-CN" dirty="0">
                <a:solidFill>
                  <a:schemeClr val="bg2"/>
                </a:solidFill>
                <a:ea typeface="宋体" panose="02010600030101010101" pitchFamily="2" charset="-122"/>
              </a:rPr>
              <a:t> </a:t>
            </a:r>
            <a:r>
              <a:rPr lang="en-US" altLang="zh-CN" dirty="0">
                <a:ea typeface="宋体" panose="02010600030101010101" pitchFamily="2" charset="-122"/>
              </a:rPr>
              <a:t>] }</a:t>
            </a:r>
          </a:p>
        </p:txBody>
      </p:sp>
      <p:sp>
        <p:nvSpPr>
          <p:cNvPr id="113676" name="Rectangle 12"/>
          <p:cNvSpPr>
            <a:spLocks noChangeArrowheads="1"/>
          </p:cNvSpPr>
          <p:nvPr/>
        </p:nvSpPr>
        <p:spPr bwMode="auto">
          <a:xfrm>
            <a:off x="6815139" y="4756150"/>
            <a:ext cx="1944687" cy="539750"/>
          </a:xfrm>
          <a:prstGeom prst="rect">
            <a:avLst/>
          </a:prstGeom>
          <a:noFill/>
          <a:ln w="12700" cap="sq">
            <a:solidFill>
              <a:schemeClr val="accent1"/>
            </a:solidFill>
            <a:miter lim="800000"/>
            <a:headEnd type="none" w="sm" len="sm"/>
            <a:tailEnd type="none" w="sm" len="sm"/>
          </a:ln>
          <a:extLst>
            <a:ext uri="{909E8E84-426E-40DD-AFC4-6F175D3DCCD1}">
              <a14:hiddenFill xmlns:a14="http://schemas.microsoft.com/office/drawing/2010/main">
                <a:solidFill>
                  <a:schemeClr val="tx1"/>
                </a:solidFill>
              </a14:hiddenFill>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buClr>
                <a:schemeClr val="accent2"/>
              </a:buClr>
              <a:buSzPct val="80000"/>
            </a:pPr>
            <a:r>
              <a:rPr lang="en-US" altLang="zh-CN" dirty="0">
                <a:solidFill>
                  <a:schemeClr val="bg2"/>
                </a:solidFill>
                <a:ea typeface="宋体" panose="02010600030101010101" pitchFamily="2" charset="-122"/>
              </a:rPr>
              <a:t>              </a:t>
            </a:r>
            <a:r>
              <a:rPr lang="en-US" altLang="zh-CN" dirty="0">
                <a:solidFill>
                  <a:schemeClr val="hlink"/>
                </a:solidFill>
                <a:ea typeface="宋体" panose="02010600030101010101" pitchFamily="2" charset="-122"/>
              </a:rPr>
              <a:t>]</a:t>
            </a:r>
            <a:r>
              <a:rPr lang="en-US" altLang="zh-CN" dirty="0">
                <a:solidFill>
                  <a:schemeClr val="bg2"/>
                </a:solidFill>
                <a:ea typeface="宋体" panose="02010600030101010101" pitchFamily="2" charset="-122"/>
              </a:rPr>
              <a:t> </a:t>
            </a:r>
            <a:r>
              <a:rPr lang="en-US" altLang="zh-CN" dirty="0">
                <a:ea typeface="宋体" panose="02010600030101010101" pitchFamily="2" charset="-122"/>
              </a:rPr>
              <a:t>}</a:t>
            </a:r>
          </a:p>
        </p:txBody>
      </p:sp>
      <p:sp>
        <p:nvSpPr>
          <p:cNvPr id="113677" name="Rectangle 13"/>
          <p:cNvSpPr>
            <a:spLocks noChangeArrowheads="1"/>
          </p:cNvSpPr>
          <p:nvPr/>
        </p:nvSpPr>
        <p:spPr bwMode="auto">
          <a:xfrm>
            <a:off x="6815138" y="5440363"/>
            <a:ext cx="1943100" cy="539750"/>
          </a:xfrm>
          <a:prstGeom prst="rect">
            <a:avLst/>
          </a:prstGeom>
          <a:noFill/>
          <a:ln w="12700" cap="sq">
            <a:solidFill>
              <a:schemeClr val="accent1"/>
            </a:solidFill>
            <a:miter lim="800000"/>
            <a:headEnd type="none" w="sm" len="sm"/>
            <a:tailEnd type="none" w="sm" len="sm"/>
          </a:ln>
          <a:extLst>
            <a:ext uri="{909E8E84-426E-40DD-AFC4-6F175D3DCCD1}">
              <a14:hiddenFill xmlns:a14="http://schemas.microsoft.com/office/drawing/2010/main">
                <a:solidFill>
                  <a:schemeClr val="tx1"/>
                </a:solidFill>
              </a14:hiddenFill>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buClr>
                <a:schemeClr val="accent2"/>
              </a:buClr>
              <a:buSzPct val="80000"/>
            </a:pPr>
            <a:r>
              <a:rPr lang="en-US" altLang="zh-CN">
                <a:solidFill>
                  <a:schemeClr val="bg2"/>
                </a:solidFill>
                <a:ea typeface="宋体" panose="02010600030101010101" pitchFamily="2" charset="-122"/>
              </a:rPr>
              <a:t>               </a:t>
            </a:r>
            <a:r>
              <a:rPr lang="en-US" altLang="zh-CN">
                <a:solidFill>
                  <a:schemeClr val="hlink"/>
                </a:solidFill>
                <a:ea typeface="宋体" panose="02010600030101010101" pitchFamily="2" charset="-122"/>
              </a:rPr>
              <a:t>}</a:t>
            </a:r>
          </a:p>
        </p:txBody>
      </p:sp>
      <p:sp>
        <p:nvSpPr>
          <p:cNvPr id="113679" name="Rectangle 15"/>
          <p:cNvSpPr>
            <a:spLocks noChangeArrowheads="1"/>
          </p:cNvSpPr>
          <p:nvPr/>
        </p:nvSpPr>
        <p:spPr bwMode="auto">
          <a:xfrm>
            <a:off x="9264650" y="3206750"/>
            <a:ext cx="1258888" cy="2806700"/>
          </a:xfrm>
          <a:prstGeom prst="rect">
            <a:avLst/>
          </a:prstGeom>
          <a:solidFill>
            <a:schemeClr val="bg1">
              <a:lumMod val="85000"/>
            </a:schemeClr>
          </a:solidFill>
          <a:ln w="12700" cap="sq">
            <a:solidFill>
              <a:schemeClr val="tx1"/>
            </a:solidFill>
            <a:miter lim="800000"/>
            <a:headEnd type="none" w="sm" len="sm"/>
            <a:tailEnd type="none" w="sm" len="sm"/>
          </a:ln>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spcBef>
                <a:spcPct val="0"/>
              </a:spcBef>
              <a:buClrTx/>
              <a:buSzTx/>
              <a:buFontTx/>
              <a:buNone/>
            </a:pPr>
            <a:endParaRPr lang="zh-CN" altLang="zh-CN" sz="2400">
              <a:ea typeface="宋体" panose="02010600030101010101" pitchFamily="2" charset="-122"/>
            </a:endParaRPr>
          </a:p>
        </p:txBody>
      </p:sp>
      <p:sp>
        <p:nvSpPr>
          <p:cNvPr id="113680" name="Text Box 16"/>
          <p:cNvSpPr txBox="1">
            <a:spLocks noChangeArrowheads="1"/>
          </p:cNvSpPr>
          <p:nvPr/>
        </p:nvSpPr>
        <p:spPr bwMode="auto">
          <a:xfrm>
            <a:off x="9678988" y="54864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a:t>
            </a:r>
          </a:p>
        </p:txBody>
      </p:sp>
      <p:sp>
        <p:nvSpPr>
          <p:cNvPr id="113681" name="Text Box 17"/>
          <p:cNvSpPr txBox="1">
            <a:spLocks noChangeArrowheads="1"/>
          </p:cNvSpPr>
          <p:nvPr/>
        </p:nvSpPr>
        <p:spPr bwMode="auto">
          <a:xfrm>
            <a:off x="9696450" y="5006975"/>
            <a:ext cx="28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a:t>
            </a:r>
          </a:p>
        </p:txBody>
      </p:sp>
      <p:sp>
        <p:nvSpPr>
          <p:cNvPr id="113682" name="Text Box 18"/>
          <p:cNvSpPr txBox="1">
            <a:spLocks noChangeArrowheads="1"/>
          </p:cNvSpPr>
          <p:nvPr/>
        </p:nvSpPr>
        <p:spPr bwMode="auto">
          <a:xfrm>
            <a:off x="9696450" y="4503738"/>
            <a:ext cx="28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a:t>
            </a:r>
          </a:p>
        </p:txBody>
      </p:sp>
      <p:sp>
        <p:nvSpPr>
          <p:cNvPr id="113683" name="Text Box 19"/>
          <p:cNvSpPr txBox="1">
            <a:spLocks noChangeArrowheads="1"/>
          </p:cNvSpPr>
          <p:nvPr/>
        </p:nvSpPr>
        <p:spPr bwMode="auto">
          <a:xfrm>
            <a:off x="9696450" y="4046538"/>
            <a:ext cx="28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a:t>
            </a:r>
          </a:p>
        </p:txBody>
      </p:sp>
      <p:sp>
        <p:nvSpPr>
          <p:cNvPr id="17" name="TextBox 16"/>
          <p:cNvSpPr txBox="1">
            <a:spLocks noChangeArrowheads="1"/>
          </p:cNvSpPr>
          <p:nvPr/>
        </p:nvSpPr>
        <p:spPr bwMode="auto">
          <a:xfrm>
            <a:off x="9191626" y="2684463"/>
            <a:ext cx="1584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2400">
                <a:solidFill>
                  <a:srgbClr val="0000CC"/>
                </a:solidFill>
              </a:rPr>
              <a:t>左括号栈</a:t>
            </a:r>
          </a:p>
        </p:txBody>
      </p:sp>
      <p:sp>
        <p:nvSpPr>
          <p:cNvPr id="18" name="TextBox 17"/>
          <p:cNvSpPr txBox="1">
            <a:spLocks noChangeArrowheads="1"/>
          </p:cNvSpPr>
          <p:nvPr/>
        </p:nvSpPr>
        <p:spPr bwMode="auto">
          <a:xfrm>
            <a:off x="1558925" y="6015038"/>
            <a:ext cx="876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2400">
                <a:solidFill>
                  <a:srgbClr val="0000CC"/>
                </a:solidFill>
              </a:rPr>
              <a:t>先扫描的左括号最后完成配对，最后扫描的左括号最先完成配对</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3667">
                                            <p:txEl>
                                              <p:pRg st="3" end="3"/>
                                            </p:txEl>
                                          </p:spTgt>
                                        </p:tgtEl>
                                        <p:attrNameLst>
                                          <p:attrName>style.visibility</p:attrName>
                                        </p:attrNameLst>
                                      </p:cBhvr>
                                      <p:to>
                                        <p:strVal val="visible"/>
                                      </p:to>
                                    </p:set>
                                    <p:animEffect transition="in" filter="blinds(horizontal)">
                                      <p:cBhvr>
                                        <p:cTn id="7" dur="500"/>
                                        <p:tgtEl>
                                          <p:spTgt spid="113667">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3667">
                                            <p:txEl>
                                              <p:pRg st="4" end="4"/>
                                            </p:txEl>
                                          </p:spTgt>
                                        </p:tgtEl>
                                        <p:attrNameLst>
                                          <p:attrName>style.visibility</p:attrName>
                                        </p:attrNameLst>
                                      </p:cBhvr>
                                      <p:to>
                                        <p:strVal val="visible"/>
                                      </p:to>
                                    </p:set>
                                    <p:animEffect transition="in" filter="blinds(horizontal)">
                                      <p:cBhvr>
                                        <p:cTn id="12" dur="500"/>
                                        <p:tgtEl>
                                          <p:spTgt spid="113667">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3667">
                                            <p:txEl>
                                              <p:pRg st="5" end="5"/>
                                            </p:txEl>
                                          </p:spTgt>
                                        </p:tgtEl>
                                        <p:attrNameLst>
                                          <p:attrName>style.visibility</p:attrName>
                                        </p:attrNameLst>
                                      </p:cBhvr>
                                      <p:to>
                                        <p:strVal val="visible"/>
                                      </p:to>
                                    </p:set>
                                    <p:animEffect transition="in" filter="blinds(horizontal)">
                                      <p:cBhvr>
                                        <p:cTn id="17" dur="500"/>
                                        <p:tgtEl>
                                          <p:spTgt spid="113667">
                                            <p:txEl>
                                              <p:pRg st="5" end="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367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13679"/>
                                        </p:tgtEl>
                                        <p:attrNameLst>
                                          <p:attrName>style.visibility</p:attrName>
                                        </p:attrNameLst>
                                      </p:cBhvr>
                                      <p:to>
                                        <p:strVal val="visible"/>
                                      </p:to>
                                    </p:set>
                                    <p:animEffect transition="in" filter="box(in)">
                                      <p:cBhvr>
                                        <p:cTn id="26" dur="500"/>
                                        <p:tgtEl>
                                          <p:spTgt spid="11367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368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367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368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367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368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367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368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3674"/>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500" fill="hold"/>
                                        <p:tgtEl>
                                          <p:spTgt spid="18"/>
                                        </p:tgtEl>
                                        <p:attrNameLst>
                                          <p:attrName>ppt_x</p:attrName>
                                        </p:attrNameLst>
                                      </p:cBhvr>
                                      <p:tavLst>
                                        <p:tav tm="0">
                                          <p:val>
                                            <p:strVal val="#ppt_x"/>
                                          </p:val>
                                        </p:tav>
                                        <p:tav tm="100000">
                                          <p:val>
                                            <p:strVal val="#ppt_x"/>
                                          </p:val>
                                        </p:tav>
                                      </p:tavLst>
                                    </p:anim>
                                    <p:anim calcmode="lin" valueType="num">
                                      <p:cBhvr additive="base">
                                        <p:cTn id="6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8" presetClass="exit" presetSubtype="16" fill="hold" grpId="1" nodeType="clickEffect">
                                  <p:stCondLst>
                                    <p:cond delay="0"/>
                                  </p:stCondLst>
                                  <p:childTnLst>
                                    <p:animEffect transition="out" filter="diamond(in)">
                                      <p:cBhvr>
                                        <p:cTn id="72" dur="2000"/>
                                        <p:tgtEl>
                                          <p:spTgt spid="113683"/>
                                        </p:tgtEl>
                                      </p:cBhvr>
                                    </p:animEffect>
                                    <p:set>
                                      <p:cBhvr>
                                        <p:cTn id="73" dur="1" fill="hold">
                                          <p:stCondLst>
                                            <p:cond delay="1999"/>
                                          </p:stCondLst>
                                        </p:cTn>
                                        <p:tgtEl>
                                          <p:spTgt spid="113683"/>
                                        </p:tgtEl>
                                        <p:attrNameLst>
                                          <p:attrName>style.visibility</p:attrName>
                                        </p:attrNameLst>
                                      </p:cBhvr>
                                      <p:to>
                                        <p:strVal val="hidden"/>
                                      </p:to>
                                    </p:se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13675"/>
                                        </p:tgtEl>
                                        <p:attrNameLst>
                                          <p:attrName>style.visibility</p:attrName>
                                        </p:attrNameLst>
                                      </p:cBhvr>
                                      <p:to>
                                        <p:strVal val="visible"/>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5" presetClass="exit" presetSubtype="10" fill="hold" grpId="1" nodeType="clickEffect">
                                  <p:stCondLst>
                                    <p:cond delay="0"/>
                                  </p:stCondLst>
                                  <p:childTnLst>
                                    <p:animEffect transition="out" filter="checkerboard(across)">
                                      <p:cBhvr>
                                        <p:cTn id="81" dur="500"/>
                                        <p:tgtEl>
                                          <p:spTgt spid="113682"/>
                                        </p:tgtEl>
                                      </p:cBhvr>
                                    </p:animEffect>
                                    <p:set>
                                      <p:cBhvr>
                                        <p:cTn id="82" dur="1" fill="hold">
                                          <p:stCondLst>
                                            <p:cond delay="499"/>
                                          </p:stCondLst>
                                        </p:cTn>
                                        <p:tgtEl>
                                          <p:spTgt spid="113682"/>
                                        </p:tgtEl>
                                        <p:attrNameLst>
                                          <p:attrName>style.visibility</p:attrName>
                                        </p:attrNameLst>
                                      </p:cBhvr>
                                      <p:to>
                                        <p:strVal val="hidden"/>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13676"/>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4" presetClass="exit" presetSubtype="16" fill="hold" grpId="1" nodeType="clickEffect">
                                  <p:stCondLst>
                                    <p:cond delay="0"/>
                                  </p:stCondLst>
                                  <p:childTnLst>
                                    <p:animEffect transition="out" filter="box(in)">
                                      <p:cBhvr>
                                        <p:cTn id="90" dur="500"/>
                                        <p:tgtEl>
                                          <p:spTgt spid="113681"/>
                                        </p:tgtEl>
                                      </p:cBhvr>
                                    </p:animEffect>
                                    <p:set>
                                      <p:cBhvr>
                                        <p:cTn id="91" dur="1" fill="hold">
                                          <p:stCondLst>
                                            <p:cond delay="499"/>
                                          </p:stCondLst>
                                        </p:cTn>
                                        <p:tgtEl>
                                          <p:spTgt spid="113681"/>
                                        </p:tgtEl>
                                        <p:attrNameLst>
                                          <p:attrName>style.visibility</p:attrName>
                                        </p:attrNameLst>
                                      </p:cBhvr>
                                      <p:to>
                                        <p:strVal val="hidden"/>
                                      </p:to>
                                    </p:set>
                                  </p:childTnLst>
                                </p:cTn>
                              </p:par>
                            </p:childTnLst>
                          </p:cTn>
                        </p:par>
                      </p:childTnLst>
                    </p:cTn>
                  </p:par>
                  <p:par>
                    <p:cTn id="92" fill="hold" nodeType="clickPar">
                      <p:stCondLst>
                        <p:cond delay="indefinite"/>
                      </p:stCondLst>
                      <p:childTnLst>
                        <p:par>
                          <p:cTn id="93" fill="hold" nodeType="withGroup">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113677"/>
                                        </p:tgtEl>
                                        <p:attrNameLst>
                                          <p:attrName>style.visibility</p:attrName>
                                        </p:attrNameLst>
                                      </p:cBhvr>
                                      <p:to>
                                        <p:strVal val="visible"/>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3" presetClass="exit" presetSubtype="10" fill="hold" grpId="1" nodeType="clickEffect">
                                  <p:stCondLst>
                                    <p:cond delay="0"/>
                                  </p:stCondLst>
                                  <p:childTnLst>
                                    <p:animEffect transition="out" filter="blinds(horizontal)">
                                      <p:cBhvr>
                                        <p:cTn id="99" dur="500"/>
                                        <p:tgtEl>
                                          <p:spTgt spid="113680"/>
                                        </p:tgtEl>
                                      </p:cBhvr>
                                    </p:animEffect>
                                    <p:set>
                                      <p:cBhvr>
                                        <p:cTn id="100" dur="1" fill="hold">
                                          <p:stCondLst>
                                            <p:cond delay="499"/>
                                          </p:stCondLst>
                                        </p:cTn>
                                        <p:tgtEl>
                                          <p:spTgt spid="1136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build="p"/>
      <p:bldP spid="113670" grpId="0" animBg="1"/>
      <p:bldP spid="113671" grpId="0" animBg="1"/>
      <p:bldP spid="113672" grpId="0" animBg="1"/>
      <p:bldP spid="113673" grpId="0" animBg="1"/>
      <p:bldP spid="113674" grpId="0" animBg="1"/>
      <p:bldP spid="113675" grpId="0" animBg="1"/>
      <p:bldP spid="113676" grpId="0" animBg="1"/>
      <p:bldP spid="113677" grpId="0" animBg="1"/>
      <p:bldP spid="113679" grpId="0" animBg="1"/>
      <p:bldP spid="113680" grpId="0"/>
      <p:bldP spid="113680" grpId="1"/>
      <p:bldP spid="113681" grpId="0"/>
      <p:bldP spid="113681" grpId="1"/>
      <p:bldP spid="113682" grpId="0"/>
      <p:bldP spid="113682" grpId="1"/>
      <p:bldP spid="113683" grpId="0"/>
      <p:bldP spid="113683" grpId="1"/>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算法思想</a:t>
            </a:r>
          </a:p>
        </p:txBody>
      </p:sp>
      <p:sp>
        <p:nvSpPr>
          <p:cNvPr id="38914" name="Rectangle 2"/>
          <p:cNvSpPr>
            <a:spLocks noGrp="1" noChangeArrowheads="1"/>
          </p:cNvSpPr>
          <p:nvPr>
            <p:ph idx="1"/>
          </p:nvPr>
        </p:nvSpPr>
        <p:spPr>
          <a:xfrm>
            <a:off x="263352" y="1153765"/>
            <a:ext cx="10515600" cy="5052219"/>
          </a:xfrm>
        </p:spPr>
        <p:txBody>
          <a:bodyPr>
            <a:normAutofit/>
          </a:bodyPr>
          <a:lstStyle/>
          <a:p>
            <a:pPr marL="0" indent="0" eaLnBrk="1" hangingPunct="1"/>
            <a:r>
              <a:rPr lang="zh-CN" altLang="en-US" sz="3200" smtClean="0"/>
              <a:t>循环</a:t>
            </a:r>
            <a:r>
              <a:rPr lang="zh-CN" altLang="en-US" sz="3200" dirty="0" smtClean="0"/>
              <a:t>：自左向右扫描</a:t>
            </a:r>
            <a:r>
              <a:rPr lang="zh-CN" altLang="en-US" sz="3200" smtClean="0"/>
              <a:t>表达式串</a:t>
            </a:r>
            <a:endParaRPr lang="zh-CN" altLang="en-US" sz="3200" dirty="0" smtClean="0"/>
          </a:p>
          <a:p>
            <a:pPr lvl="1" eaLnBrk="1" hangingPunct="1">
              <a:buSzTx/>
              <a:buFont typeface="Wingdings" panose="05000000000000000000" pitchFamily="2" charset="2"/>
              <a:buNone/>
            </a:pPr>
            <a:r>
              <a:rPr lang="en-US" altLang="zh-CN" sz="2800" dirty="0" smtClean="0"/>
              <a:t>1.1 </a:t>
            </a:r>
            <a:r>
              <a:rPr lang="zh-CN" altLang="en-US" sz="2800" dirty="0" smtClean="0"/>
              <a:t>当遇到左括号，左括号进栈；</a:t>
            </a:r>
          </a:p>
          <a:p>
            <a:pPr lvl="1" eaLnBrk="1" hangingPunct="1">
              <a:buSzTx/>
              <a:buFont typeface="Wingdings" panose="05000000000000000000" pitchFamily="2" charset="2"/>
              <a:buNone/>
            </a:pPr>
            <a:r>
              <a:rPr lang="en-US" altLang="zh-CN" sz="2800" dirty="0" smtClean="0"/>
              <a:t>1.2 </a:t>
            </a:r>
            <a:r>
              <a:rPr lang="zh-CN" altLang="en-US" sz="2800" dirty="0" smtClean="0"/>
              <a:t>当遇到右括号，比较当前栈顶（左）括号是否与</a:t>
            </a:r>
            <a:r>
              <a:rPr lang="zh-CN" altLang="en-US" sz="2800" smtClean="0"/>
              <a:t>之配对</a:t>
            </a:r>
            <a:endParaRPr lang="zh-CN" altLang="en-US" sz="2800" dirty="0" smtClean="0"/>
          </a:p>
          <a:p>
            <a:pPr lvl="2" eaLnBrk="1" hangingPunct="1">
              <a:buSzTx/>
              <a:buFont typeface="Wingdings" panose="05000000000000000000" pitchFamily="2" charset="2"/>
              <a:buNone/>
            </a:pPr>
            <a:r>
              <a:rPr lang="zh-CN" altLang="en-US" sz="2400" dirty="0" smtClean="0"/>
              <a:t> 若配对，则出栈并继续扫描下一字符；</a:t>
            </a:r>
          </a:p>
          <a:p>
            <a:pPr lvl="2" eaLnBrk="1" hangingPunct="1">
              <a:buSzTx/>
              <a:buFont typeface="Wingdings" panose="05000000000000000000" pitchFamily="2" charset="2"/>
              <a:buNone/>
            </a:pPr>
            <a:r>
              <a:rPr lang="zh-CN" altLang="en-US" sz="2400" dirty="0" smtClean="0"/>
              <a:t> 若不配对，则左右括号出现次序不正确；</a:t>
            </a:r>
          </a:p>
          <a:p>
            <a:pPr lvl="2" eaLnBrk="1" hangingPunct="1">
              <a:buSzTx/>
              <a:buFont typeface="Wingdings" panose="05000000000000000000" pitchFamily="2" charset="2"/>
              <a:buNone/>
            </a:pPr>
            <a:r>
              <a:rPr lang="zh-CN" altLang="en-US" sz="2400" dirty="0" smtClean="0"/>
              <a:t> 若栈空，则右括号多于左括号；</a:t>
            </a:r>
          </a:p>
          <a:p>
            <a:pPr marL="0" indent="0" eaLnBrk="1" hangingPunct="1"/>
            <a:r>
              <a:rPr lang="zh-CN" altLang="en-US" sz="3200" smtClean="0"/>
              <a:t>扫描结束后</a:t>
            </a:r>
            <a:endParaRPr lang="zh-CN" altLang="en-US" sz="3200" dirty="0" smtClean="0"/>
          </a:p>
          <a:p>
            <a:pPr marL="0" indent="0" eaLnBrk="1" hangingPunct="1">
              <a:buNone/>
            </a:pPr>
            <a:r>
              <a:rPr lang="zh-CN" altLang="en-US" dirty="0" smtClean="0"/>
              <a:t>	若栈非空，则左括号多于右括号；</a:t>
            </a:r>
          </a:p>
          <a:p>
            <a:pPr marL="0" indent="0" eaLnBrk="1" hangingPunct="1">
              <a:buNone/>
            </a:pPr>
            <a:r>
              <a:rPr lang="zh-CN" altLang="en-US" dirty="0" smtClean="0"/>
              <a:t>	若栈为空，则左右括号配对。</a:t>
            </a:r>
          </a:p>
        </p:txBody>
      </p:sp>
      <p:sp>
        <p:nvSpPr>
          <p:cNvPr id="4" name="Rectangle 6"/>
          <p:cNvSpPr>
            <a:spLocks noChangeArrowheads="1"/>
          </p:cNvSpPr>
          <p:nvPr/>
        </p:nvSpPr>
        <p:spPr bwMode="auto">
          <a:xfrm>
            <a:off x="10128449" y="1160512"/>
            <a:ext cx="1944687" cy="539750"/>
          </a:xfrm>
          <a:prstGeom prst="rect">
            <a:avLst/>
          </a:prstGeom>
          <a:noFill/>
          <a:ln w="12700" cap="sq">
            <a:solidFill>
              <a:schemeClr val="accent1"/>
            </a:solidFill>
            <a:miter lim="800000"/>
            <a:headEnd type="none" w="sm" len="sm"/>
            <a:tailEnd type="none" w="sm" len="sm"/>
          </a:ln>
          <a:extLst>
            <a:ext uri="{909E8E84-426E-40DD-AFC4-6F175D3DCCD1}">
              <a14:hiddenFill xmlns:a14="http://schemas.microsoft.com/office/drawing/2010/main">
                <a:solidFill>
                  <a:schemeClr val="tx1"/>
                </a:solidFill>
              </a14:hiddenFill>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buClr>
                <a:schemeClr val="accent2"/>
              </a:buClr>
              <a:buSzPct val="80000"/>
            </a:pPr>
            <a:r>
              <a:rPr lang="en-US" altLang="zh-CN" dirty="0">
                <a:solidFill>
                  <a:schemeClr val="hlink"/>
                </a:solidFill>
                <a:ea typeface="宋体" panose="02010600030101010101" pitchFamily="2" charset="-122"/>
              </a:rPr>
              <a:t>{</a:t>
            </a:r>
            <a:r>
              <a:rPr lang="en-US" altLang="zh-CN" dirty="0">
                <a:solidFill>
                  <a:schemeClr val="bg2"/>
                </a:solidFill>
                <a:ea typeface="宋体" panose="02010600030101010101" pitchFamily="2" charset="-122"/>
              </a:rPr>
              <a:t> </a:t>
            </a:r>
            <a:r>
              <a:rPr lang="en-US" altLang="zh-CN" dirty="0">
                <a:ea typeface="宋体" panose="02010600030101010101" pitchFamily="2" charset="-122"/>
              </a:rPr>
              <a:t>[ ( (  ) ) ] }</a:t>
            </a:r>
          </a:p>
        </p:txBody>
      </p:sp>
      <p:sp>
        <p:nvSpPr>
          <p:cNvPr id="5" name="Rectangle 7"/>
          <p:cNvSpPr>
            <a:spLocks noChangeArrowheads="1"/>
          </p:cNvSpPr>
          <p:nvPr/>
        </p:nvSpPr>
        <p:spPr bwMode="auto">
          <a:xfrm>
            <a:off x="10128448" y="1808212"/>
            <a:ext cx="1943100" cy="539750"/>
          </a:xfrm>
          <a:prstGeom prst="rect">
            <a:avLst/>
          </a:prstGeom>
          <a:noFill/>
          <a:ln w="12700" cap="sq">
            <a:solidFill>
              <a:schemeClr val="accent1"/>
            </a:solidFill>
            <a:miter lim="800000"/>
            <a:headEnd type="none" w="sm" len="sm"/>
            <a:tailEnd type="none" w="sm" len="sm"/>
          </a:ln>
          <a:extLst>
            <a:ext uri="{909E8E84-426E-40DD-AFC4-6F175D3DCCD1}">
              <a14:hiddenFill xmlns:a14="http://schemas.microsoft.com/office/drawing/2010/main">
                <a:solidFill>
                  <a:schemeClr val="tx1"/>
                </a:solidFill>
              </a14:hiddenFill>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buClr>
                <a:schemeClr val="accent2"/>
              </a:buClr>
              <a:buSzPct val="80000"/>
            </a:pPr>
            <a:r>
              <a:rPr lang="en-US" altLang="zh-CN" dirty="0">
                <a:solidFill>
                  <a:schemeClr val="bg2"/>
                </a:solidFill>
                <a:ea typeface="宋体" panose="02010600030101010101" pitchFamily="2" charset="-122"/>
              </a:rPr>
              <a:t>  </a:t>
            </a:r>
            <a:r>
              <a:rPr lang="en-US" altLang="zh-CN" dirty="0">
                <a:solidFill>
                  <a:schemeClr val="hlink"/>
                </a:solidFill>
                <a:ea typeface="宋体" panose="02010600030101010101" pitchFamily="2" charset="-122"/>
              </a:rPr>
              <a:t>[</a:t>
            </a:r>
            <a:r>
              <a:rPr lang="en-US" altLang="zh-CN" dirty="0">
                <a:solidFill>
                  <a:schemeClr val="bg2"/>
                </a:solidFill>
                <a:ea typeface="宋体" panose="02010600030101010101" pitchFamily="2" charset="-122"/>
              </a:rPr>
              <a:t> </a:t>
            </a:r>
            <a:r>
              <a:rPr lang="en-US" altLang="zh-CN" dirty="0">
                <a:ea typeface="宋体" panose="02010600030101010101" pitchFamily="2" charset="-122"/>
              </a:rPr>
              <a:t>( (  ) ) ] }</a:t>
            </a:r>
          </a:p>
        </p:txBody>
      </p:sp>
      <p:sp>
        <p:nvSpPr>
          <p:cNvPr id="6" name="Rectangle 8"/>
          <p:cNvSpPr>
            <a:spLocks noChangeArrowheads="1"/>
          </p:cNvSpPr>
          <p:nvPr/>
        </p:nvSpPr>
        <p:spPr bwMode="auto">
          <a:xfrm>
            <a:off x="10128449" y="2492425"/>
            <a:ext cx="1944687" cy="539750"/>
          </a:xfrm>
          <a:prstGeom prst="rect">
            <a:avLst/>
          </a:prstGeom>
          <a:noFill/>
          <a:ln w="12700" cap="sq">
            <a:solidFill>
              <a:schemeClr val="accent1"/>
            </a:solidFill>
            <a:miter lim="800000"/>
            <a:headEnd type="none" w="sm" len="sm"/>
            <a:tailEnd type="none" w="sm" len="sm"/>
          </a:ln>
          <a:extLst>
            <a:ext uri="{909E8E84-426E-40DD-AFC4-6F175D3DCCD1}">
              <a14:hiddenFill xmlns:a14="http://schemas.microsoft.com/office/drawing/2010/main">
                <a:solidFill>
                  <a:schemeClr val="tx1"/>
                </a:solidFill>
              </a14:hiddenFill>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buClr>
                <a:schemeClr val="accent2"/>
              </a:buClr>
              <a:buSzPct val="80000"/>
            </a:pPr>
            <a:r>
              <a:rPr lang="en-US" altLang="zh-CN" dirty="0">
                <a:solidFill>
                  <a:schemeClr val="bg2"/>
                </a:solidFill>
                <a:ea typeface="宋体" panose="02010600030101010101" pitchFamily="2" charset="-122"/>
              </a:rPr>
              <a:t>     </a:t>
            </a:r>
            <a:r>
              <a:rPr lang="en-US" altLang="zh-CN" dirty="0">
                <a:solidFill>
                  <a:schemeClr val="hlink"/>
                </a:solidFill>
                <a:ea typeface="宋体" panose="02010600030101010101" pitchFamily="2" charset="-122"/>
              </a:rPr>
              <a:t>(</a:t>
            </a:r>
            <a:r>
              <a:rPr lang="en-US" altLang="zh-CN" dirty="0">
                <a:solidFill>
                  <a:schemeClr val="bg2"/>
                </a:solidFill>
                <a:ea typeface="宋体" panose="02010600030101010101" pitchFamily="2" charset="-122"/>
              </a:rPr>
              <a:t> </a:t>
            </a:r>
            <a:r>
              <a:rPr lang="en-US" altLang="zh-CN" dirty="0">
                <a:ea typeface="宋体" panose="02010600030101010101" pitchFamily="2" charset="-122"/>
              </a:rPr>
              <a:t>(  ) ) ] }</a:t>
            </a:r>
          </a:p>
        </p:txBody>
      </p:sp>
      <p:sp>
        <p:nvSpPr>
          <p:cNvPr id="7" name="Rectangle 9"/>
          <p:cNvSpPr>
            <a:spLocks noChangeArrowheads="1"/>
          </p:cNvSpPr>
          <p:nvPr/>
        </p:nvSpPr>
        <p:spPr bwMode="auto">
          <a:xfrm>
            <a:off x="10128448" y="3140125"/>
            <a:ext cx="1943100" cy="539750"/>
          </a:xfrm>
          <a:prstGeom prst="rect">
            <a:avLst/>
          </a:prstGeom>
          <a:noFill/>
          <a:ln w="12700" cap="sq">
            <a:solidFill>
              <a:schemeClr val="accent1"/>
            </a:solidFill>
            <a:miter lim="800000"/>
            <a:headEnd type="none" w="sm" len="sm"/>
            <a:tailEnd type="none" w="sm" len="sm"/>
          </a:ln>
          <a:extLst>
            <a:ext uri="{909E8E84-426E-40DD-AFC4-6F175D3DCCD1}">
              <a14:hiddenFill xmlns:a14="http://schemas.microsoft.com/office/drawing/2010/main">
                <a:solidFill>
                  <a:schemeClr val="tx1"/>
                </a:solidFill>
              </a14:hiddenFill>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buClr>
                <a:schemeClr val="accent2"/>
              </a:buClr>
              <a:buSzPct val="80000"/>
            </a:pPr>
            <a:r>
              <a:rPr lang="en-US" altLang="zh-CN" dirty="0">
                <a:solidFill>
                  <a:schemeClr val="bg2"/>
                </a:solidFill>
                <a:ea typeface="宋体" panose="02010600030101010101" pitchFamily="2" charset="-122"/>
              </a:rPr>
              <a:t>      </a:t>
            </a:r>
            <a:r>
              <a:rPr lang="en-US" altLang="zh-CN" dirty="0">
                <a:solidFill>
                  <a:schemeClr val="hlink"/>
                </a:solidFill>
                <a:ea typeface="宋体" panose="02010600030101010101" pitchFamily="2" charset="-122"/>
              </a:rPr>
              <a:t>(</a:t>
            </a:r>
            <a:r>
              <a:rPr lang="en-US" altLang="zh-CN" dirty="0">
                <a:solidFill>
                  <a:schemeClr val="bg2"/>
                </a:solidFill>
                <a:ea typeface="宋体" panose="02010600030101010101" pitchFamily="2" charset="-122"/>
              </a:rPr>
              <a:t>  </a:t>
            </a:r>
            <a:r>
              <a:rPr lang="en-US" altLang="zh-CN" dirty="0">
                <a:ea typeface="宋体" panose="02010600030101010101" pitchFamily="2" charset="-122"/>
              </a:rPr>
              <a:t>) ) ] }</a:t>
            </a:r>
          </a:p>
        </p:txBody>
      </p:sp>
      <p:sp>
        <p:nvSpPr>
          <p:cNvPr id="8" name="Rectangle 10"/>
          <p:cNvSpPr>
            <a:spLocks noChangeArrowheads="1"/>
          </p:cNvSpPr>
          <p:nvPr/>
        </p:nvSpPr>
        <p:spPr bwMode="auto">
          <a:xfrm>
            <a:off x="10128449" y="3789412"/>
            <a:ext cx="1944687" cy="539750"/>
          </a:xfrm>
          <a:prstGeom prst="rect">
            <a:avLst/>
          </a:prstGeom>
          <a:noFill/>
          <a:ln w="12700" cap="sq">
            <a:solidFill>
              <a:schemeClr val="accent1"/>
            </a:solidFill>
            <a:miter lim="800000"/>
            <a:headEnd type="none" w="sm" len="sm"/>
            <a:tailEnd type="none" w="sm" len="sm"/>
          </a:ln>
          <a:extLst>
            <a:ext uri="{909E8E84-426E-40DD-AFC4-6F175D3DCCD1}">
              <a14:hiddenFill xmlns:a14="http://schemas.microsoft.com/office/drawing/2010/main">
                <a:solidFill>
                  <a:schemeClr val="tx1"/>
                </a:solidFill>
              </a14:hiddenFill>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buClr>
                <a:schemeClr val="accent2"/>
              </a:buClr>
              <a:buSzPct val="80000"/>
            </a:pPr>
            <a:r>
              <a:rPr lang="en-US" altLang="zh-CN" dirty="0">
                <a:solidFill>
                  <a:schemeClr val="bg2"/>
                </a:solidFill>
                <a:ea typeface="宋体" panose="02010600030101010101" pitchFamily="2" charset="-122"/>
              </a:rPr>
              <a:t>          </a:t>
            </a:r>
            <a:r>
              <a:rPr lang="en-US" altLang="zh-CN" dirty="0">
                <a:solidFill>
                  <a:schemeClr val="hlink"/>
                </a:solidFill>
                <a:ea typeface="宋体" panose="02010600030101010101" pitchFamily="2" charset="-122"/>
              </a:rPr>
              <a:t>)</a:t>
            </a:r>
            <a:r>
              <a:rPr lang="en-US" altLang="zh-CN" dirty="0">
                <a:solidFill>
                  <a:schemeClr val="bg2"/>
                </a:solidFill>
                <a:ea typeface="宋体" panose="02010600030101010101" pitchFamily="2" charset="-122"/>
              </a:rPr>
              <a:t> </a:t>
            </a:r>
            <a:r>
              <a:rPr lang="en-US" altLang="zh-CN" dirty="0">
                <a:ea typeface="宋体" panose="02010600030101010101" pitchFamily="2" charset="-122"/>
              </a:rPr>
              <a:t>) ] }</a:t>
            </a:r>
          </a:p>
        </p:txBody>
      </p:sp>
      <p:sp>
        <p:nvSpPr>
          <p:cNvPr id="9" name="Rectangle 11"/>
          <p:cNvSpPr>
            <a:spLocks noChangeArrowheads="1"/>
          </p:cNvSpPr>
          <p:nvPr/>
        </p:nvSpPr>
        <p:spPr bwMode="auto">
          <a:xfrm>
            <a:off x="10128448" y="4437112"/>
            <a:ext cx="1943100" cy="539750"/>
          </a:xfrm>
          <a:prstGeom prst="rect">
            <a:avLst/>
          </a:prstGeom>
          <a:noFill/>
          <a:ln w="12700" cap="sq">
            <a:solidFill>
              <a:schemeClr val="accent1"/>
            </a:solidFill>
            <a:miter lim="800000"/>
            <a:headEnd type="none" w="sm" len="sm"/>
            <a:tailEnd type="none" w="sm" len="sm"/>
          </a:ln>
          <a:extLst>
            <a:ext uri="{909E8E84-426E-40DD-AFC4-6F175D3DCCD1}">
              <a14:hiddenFill xmlns:a14="http://schemas.microsoft.com/office/drawing/2010/main">
                <a:solidFill>
                  <a:schemeClr val="tx1"/>
                </a:solidFill>
              </a14:hiddenFill>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buClr>
                <a:schemeClr val="accent2"/>
              </a:buClr>
              <a:buSzPct val="80000"/>
            </a:pPr>
            <a:r>
              <a:rPr lang="en-US" altLang="zh-CN" dirty="0">
                <a:solidFill>
                  <a:schemeClr val="bg2"/>
                </a:solidFill>
                <a:ea typeface="宋体" panose="02010600030101010101" pitchFamily="2" charset="-122"/>
              </a:rPr>
              <a:t>           </a:t>
            </a:r>
            <a:r>
              <a:rPr lang="en-US" altLang="zh-CN" dirty="0">
                <a:solidFill>
                  <a:schemeClr val="hlink"/>
                </a:solidFill>
                <a:ea typeface="宋体" panose="02010600030101010101" pitchFamily="2" charset="-122"/>
              </a:rPr>
              <a:t>)</a:t>
            </a:r>
            <a:r>
              <a:rPr lang="en-US" altLang="zh-CN" dirty="0">
                <a:solidFill>
                  <a:schemeClr val="bg2"/>
                </a:solidFill>
                <a:ea typeface="宋体" panose="02010600030101010101" pitchFamily="2" charset="-122"/>
              </a:rPr>
              <a:t> </a:t>
            </a:r>
            <a:r>
              <a:rPr lang="en-US" altLang="zh-CN" dirty="0">
                <a:ea typeface="宋体" panose="02010600030101010101" pitchFamily="2" charset="-122"/>
              </a:rPr>
              <a:t>] }</a:t>
            </a:r>
          </a:p>
        </p:txBody>
      </p:sp>
      <p:sp>
        <p:nvSpPr>
          <p:cNvPr id="10" name="Rectangle 12"/>
          <p:cNvSpPr>
            <a:spLocks noChangeArrowheads="1"/>
          </p:cNvSpPr>
          <p:nvPr/>
        </p:nvSpPr>
        <p:spPr bwMode="auto">
          <a:xfrm>
            <a:off x="10128449" y="5084812"/>
            <a:ext cx="1944687" cy="539750"/>
          </a:xfrm>
          <a:prstGeom prst="rect">
            <a:avLst/>
          </a:prstGeom>
          <a:noFill/>
          <a:ln w="12700" cap="sq">
            <a:solidFill>
              <a:schemeClr val="accent1"/>
            </a:solidFill>
            <a:miter lim="800000"/>
            <a:headEnd type="none" w="sm" len="sm"/>
            <a:tailEnd type="none" w="sm" len="sm"/>
          </a:ln>
          <a:extLst>
            <a:ext uri="{909E8E84-426E-40DD-AFC4-6F175D3DCCD1}">
              <a14:hiddenFill xmlns:a14="http://schemas.microsoft.com/office/drawing/2010/main">
                <a:solidFill>
                  <a:schemeClr val="tx1"/>
                </a:solidFill>
              </a14:hiddenFill>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buClr>
                <a:schemeClr val="accent2"/>
              </a:buClr>
              <a:buSzPct val="80000"/>
            </a:pPr>
            <a:r>
              <a:rPr lang="en-US" altLang="zh-CN" dirty="0">
                <a:solidFill>
                  <a:schemeClr val="bg2"/>
                </a:solidFill>
                <a:ea typeface="宋体" panose="02010600030101010101" pitchFamily="2" charset="-122"/>
              </a:rPr>
              <a:t>              </a:t>
            </a:r>
            <a:r>
              <a:rPr lang="en-US" altLang="zh-CN" dirty="0">
                <a:solidFill>
                  <a:schemeClr val="hlink"/>
                </a:solidFill>
                <a:ea typeface="宋体" panose="02010600030101010101" pitchFamily="2" charset="-122"/>
              </a:rPr>
              <a:t>]</a:t>
            </a:r>
            <a:r>
              <a:rPr lang="en-US" altLang="zh-CN" dirty="0">
                <a:solidFill>
                  <a:schemeClr val="bg2"/>
                </a:solidFill>
                <a:ea typeface="宋体" panose="02010600030101010101" pitchFamily="2" charset="-122"/>
              </a:rPr>
              <a:t> </a:t>
            </a:r>
            <a:r>
              <a:rPr lang="en-US" altLang="zh-CN" dirty="0">
                <a:ea typeface="宋体" panose="02010600030101010101" pitchFamily="2" charset="-122"/>
              </a:rPr>
              <a:t>}</a:t>
            </a:r>
          </a:p>
        </p:txBody>
      </p:sp>
      <p:sp>
        <p:nvSpPr>
          <p:cNvPr id="11" name="Rectangle 13"/>
          <p:cNvSpPr>
            <a:spLocks noChangeArrowheads="1"/>
          </p:cNvSpPr>
          <p:nvPr/>
        </p:nvSpPr>
        <p:spPr bwMode="auto">
          <a:xfrm>
            <a:off x="10128448" y="5769025"/>
            <a:ext cx="1943100" cy="539750"/>
          </a:xfrm>
          <a:prstGeom prst="rect">
            <a:avLst/>
          </a:prstGeom>
          <a:noFill/>
          <a:ln w="12700" cap="sq">
            <a:solidFill>
              <a:schemeClr val="accent1"/>
            </a:solidFill>
            <a:miter lim="800000"/>
            <a:headEnd type="none" w="sm" len="sm"/>
            <a:tailEnd type="none" w="sm" len="sm"/>
          </a:ln>
          <a:extLst>
            <a:ext uri="{909E8E84-426E-40DD-AFC4-6F175D3DCCD1}">
              <a14:hiddenFill xmlns:a14="http://schemas.microsoft.com/office/drawing/2010/main">
                <a:solidFill>
                  <a:schemeClr val="tx1"/>
                </a:solidFill>
              </a14:hiddenFill>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buClr>
                <a:schemeClr val="accent2"/>
              </a:buClr>
              <a:buSzPct val="80000"/>
            </a:pPr>
            <a:r>
              <a:rPr lang="en-US" altLang="zh-CN">
                <a:solidFill>
                  <a:schemeClr val="bg2"/>
                </a:solidFill>
                <a:ea typeface="宋体" panose="02010600030101010101" pitchFamily="2" charset="-122"/>
              </a:rPr>
              <a:t>               </a:t>
            </a:r>
            <a:r>
              <a:rPr lang="en-US" altLang="zh-CN">
                <a:solidFill>
                  <a:schemeClr val="hlink"/>
                </a:solidFill>
                <a:ea typeface="宋体" panose="02010600030101010101" pitchFamily="2" charset="-122"/>
              </a:rPr>
              <a:t>}</a:t>
            </a:r>
          </a:p>
        </p:txBody>
      </p:sp>
      <p:sp>
        <p:nvSpPr>
          <p:cNvPr id="12" name="Rectangle 15"/>
          <p:cNvSpPr>
            <a:spLocks noChangeArrowheads="1"/>
          </p:cNvSpPr>
          <p:nvPr/>
        </p:nvSpPr>
        <p:spPr bwMode="auto">
          <a:xfrm>
            <a:off x="7968208" y="3510872"/>
            <a:ext cx="1258888" cy="2806700"/>
          </a:xfrm>
          <a:prstGeom prst="rect">
            <a:avLst/>
          </a:prstGeom>
          <a:solidFill>
            <a:schemeClr val="bg1">
              <a:lumMod val="85000"/>
            </a:schemeClr>
          </a:solidFill>
          <a:ln w="12700" cap="sq">
            <a:solidFill>
              <a:schemeClr val="tx1"/>
            </a:solidFill>
            <a:miter lim="800000"/>
            <a:headEnd type="none" w="sm" len="sm"/>
            <a:tailEnd type="none" w="sm" len="sm"/>
          </a:ln>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spcBef>
                <a:spcPct val="0"/>
              </a:spcBef>
              <a:buClrTx/>
              <a:buSzTx/>
              <a:buFontTx/>
              <a:buNone/>
            </a:pPr>
            <a:endParaRPr lang="zh-CN" altLang="zh-CN" sz="2400">
              <a:ea typeface="宋体" panose="02010600030101010101" pitchFamily="2" charset="-122"/>
            </a:endParaRPr>
          </a:p>
        </p:txBody>
      </p:sp>
      <p:sp>
        <p:nvSpPr>
          <p:cNvPr id="13" name="Text Box 16"/>
          <p:cNvSpPr txBox="1">
            <a:spLocks noChangeArrowheads="1"/>
          </p:cNvSpPr>
          <p:nvPr/>
        </p:nvSpPr>
        <p:spPr bwMode="auto">
          <a:xfrm>
            <a:off x="8382546" y="5790522"/>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a:t>
            </a:r>
          </a:p>
        </p:txBody>
      </p:sp>
      <p:sp>
        <p:nvSpPr>
          <p:cNvPr id="14" name="Text Box 17"/>
          <p:cNvSpPr txBox="1">
            <a:spLocks noChangeArrowheads="1"/>
          </p:cNvSpPr>
          <p:nvPr/>
        </p:nvSpPr>
        <p:spPr bwMode="auto">
          <a:xfrm>
            <a:off x="8400008" y="5311097"/>
            <a:ext cx="28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a:t>
            </a:r>
          </a:p>
        </p:txBody>
      </p:sp>
      <p:sp>
        <p:nvSpPr>
          <p:cNvPr id="15" name="Text Box 18"/>
          <p:cNvSpPr txBox="1">
            <a:spLocks noChangeArrowheads="1"/>
          </p:cNvSpPr>
          <p:nvPr/>
        </p:nvSpPr>
        <p:spPr bwMode="auto">
          <a:xfrm>
            <a:off x="8400008" y="4807860"/>
            <a:ext cx="28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a:t>
            </a:r>
          </a:p>
        </p:txBody>
      </p:sp>
      <p:sp>
        <p:nvSpPr>
          <p:cNvPr id="16" name="Text Box 19"/>
          <p:cNvSpPr txBox="1">
            <a:spLocks noChangeArrowheads="1"/>
          </p:cNvSpPr>
          <p:nvPr/>
        </p:nvSpPr>
        <p:spPr bwMode="auto">
          <a:xfrm>
            <a:off x="8400008" y="4350660"/>
            <a:ext cx="28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a:t>
            </a:r>
          </a:p>
        </p:txBody>
      </p:sp>
      <p:sp>
        <p:nvSpPr>
          <p:cNvPr id="17" name="TextBox 16"/>
          <p:cNvSpPr txBox="1">
            <a:spLocks noChangeArrowheads="1"/>
          </p:cNvSpPr>
          <p:nvPr/>
        </p:nvSpPr>
        <p:spPr bwMode="auto">
          <a:xfrm>
            <a:off x="7895184" y="2988585"/>
            <a:ext cx="1584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2400">
                <a:solidFill>
                  <a:srgbClr val="0000CC"/>
                </a:solidFill>
              </a:rPr>
              <a:t>左括号栈</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anim calcmode="lin" valueType="num">
                                      <p:cBhvr>
                                        <p:cTn id="22" dur="500" fill="hold"/>
                                        <p:tgtEl>
                                          <p:spTgt spid="10"/>
                                        </p:tgtEl>
                                        <p:attrNameLst>
                                          <p:attrName>ppt_x</p:attrName>
                                        </p:attrNameLst>
                                      </p:cBhvr>
                                      <p:tavLst>
                                        <p:tav tm="0">
                                          <p:val>
                                            <p:strVal val="#ppt_x"/>
                                          </p:val>
                                        </p:tav>
                                        <p:tav tm="100000">
                                          <p:val>
                                            <p:strVal val="#ppt_x"/>
                                          </p:val>
                                        </p:tav>
                                      </p:tavLst>
                                    </p:anim>
                                    <p:anim calcmode="lin" valueType="num">
                                      <p:cBhvr>
                                        <p:cTn id="23"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anim calcmode="lin" valueType="num">
                                      <p:cBhvr>
                                        <p:cTn id="29" dur="500" fill="hold"/>
                                        <p:tgtEl>
                                          <p:spTgt spid="11"/>
                                        </p:tgtEl>
                                        <p:attrNameLst>
                                          <p:attrName>ppt_x</p:attrName>
                                        </p:attrNameLst>
                                      </p:cBhvr>
                                      <p:tavLst>
                                        <p:tav tm="0">
                                          <p:val>
                                            <p:strVal val="#ppt_x"/>
                                          </p:val>
                                        </p:tav>
                                        <p:tav tm="100000">
                                          <p:val>
                                            <p:strVal val="#ppt_x"/>
                                          </p:val>
                                        </p:tav>
                                      </p:tavLst>
                                    </p:anim>
                                    <p:anim calcmode="lin" valueType="num">
                                      <p:cBhvr>
                                        <p:cTn id="3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p:txBody>
          <a:bodyPr/>
          <a:lstStyle/>
          <a:p>
            <a:pPr eaLnBrk="1" hangingPunct="1">
              <a:defRPr/>
            </a:pPr>
            <a:r>
              <a:rPr lang="zh-CN" altLang="en-US" sz="3600" dirty="0">
                <a:latin typeface="黑体" panose="02010609060101010101" pitchFamily="49" charset="-122"/>
                <a:ea typeface="黑体" panose="02010609060101010101" pitchFamily="49" charset="-122"/>
              </a:rPr>
              <a:t>表达式计算</a:t>
            </a:r>
          </a:p>
        </p:txBody>
      </p:sp>
      <p:sp>
        <p:nvSpPr>
          <p:cNvPr id="39939" name="Rectangle 3"/>
          <p:cNvSpPr>
            <a:spLocks noGrp="1" noChangeArrowheads="1"/>
          </p:cNvSpPr>
          <p:nvPr>
            <p:ph idx="1"/>
          </p:nvPr>
        </p:nvSpPr>
        <p:spPr/>
        <p:txBody>
          <a:bodyPr/>
          <a:lstStyle/>
          <a:p>
            <a:pPr marL="0" indent="0" eaLnBrk="1" hangingPunct="1">
              <a:buNone/>
            </a:pPr>
            <a:r>
              <a:rPr lang="en-US" altLang="zh-CN" dirty="0"/>
              <a:t> </a:t>
            </a:r>
            <a:r>
              <a:rPr lang="en-US" altLang="zh-CN" dirty="0" smtClean="0"/>
              <a:t>      </a:t>
            </a:r>
            <a:r>
              <a:rPr lang="zh-CN" altLang="en-US" dirty="0" smtClean="0">
                <a:solidFill>
                  <a:srgbClr val="0000FF"/>
                </a:solidFill>
              </a:rPr>
              <a:t>示例</a:t>
            </a:r>
          </a:p>
          <a:p>
            <a:pPr marL="0" indent="0" eaLnBrk="1" hangingPunct="1">
              <a:buNone/>
            </a:pPr>
            <a:r>
              <a:rPr lang="zh-CN" altLang="en-US" dirty="0" smtClean="0"/>
              <a:t>                 </a:t>
            </a:r>
            <a:r>
              <a:rPr lang="en-US" altLang="zh-CN" dirty="0" smtClean="0"/>
              <a:t>3+</a:t>
            </a:r>
            <a:r>
              <a:rPr lang="en-US" altLang="zh-CN" u="sng" dirty="0" smtClean="0"/>
              <a:t>4*5</a:t>
            </a:r>
          </a:p>
          <a:p>
            <a:pPr marL="0" indent="0" eaLnBrk="1" hangingPunct="1">
              <a:buNone/>
            </a:pPr>
            <a:r>
              <a:rPr lang="en-US" altLang="zh-CN" dirty="0" smtClean="0"/>
              <a:t>                  </a:t>
            </a:r>
            <a:r>
              <a:rPr lang="en-US" altLang="zh-CN" u="sng" dirty="0" smtClean="0"/>
              <a:t>     ① </a:t>
            </a:r>
          </a:p>
          <a:p>
            <a:pPr marL="0" indent="0" eaLnBrk="1" hangingPunct="1">
              <a:buNone/>
            </a:pPr>
            <a:r>
              <a:rPr lang="en-US" altLang="zh-CN" dirty="0" smtClean="0"/>
              <a:t>                  ②</a:t>
            </a:r>
          </a:p>
        </p:txBody>
      </p:sp>
      <p:sp>
        <p:nvSpPr>
          <p:cNvPr id="399364" name="Rectangle 4"/>
          <p:cNvSpPr>
            <a:spLocks noGrp="1" noChangeArrowheads="1"/>
          </p:cNvSpPr>
          <p:nvPr>
            <p:ph sz="half" idx="4294967295"/>
          </p:nvPr>
        </p:nvSpPr>
        <p:spPr>
          <a:xfrm>
            <a:off x="6312024" y="1565568"/>
            <a:ext cx="3021012" cy="2043112"/>
          </a:xfrm>
        </p:spPr>
        <p:txBody>
          <a:bodyPr/>
          <a:lstStyle/>
          <a:p>
            <a:pPr marL="0" indent="0" eaLnBrk="1" hangingPunct="1">
              <a:buNone/>
            </a:pPr>
            <a:r>
              <a:rPr kumimoji="1" lang="en-US" altLang="zh-CN" dirty="0" smtClean="0"/>
              <a:t> </a:t>
            </a:r>
            <a:r>
              <a:rPr kumimoji="1" lang="zh-CN" altLang="en-US" dirty="0" smtClean="0"/>
              <a:t>运算符</a:t>
            </a:r>
            <a:r>
              <a:rPr kumimoji="1" lang="zh-CN" altLang="en-US" dirty="0" smtClean="0">
                <a:solidFill>
                  <a:srgbClr val="0000CC"/>
                </a:solidFill>
              </a:rPr>
              <a:t>优先级</a:t>
            </a:r>
          </a:p>
          <a:p>
            <a:pPr marL="0" indent="0" eaLnBrk="1" hangingPunct="1">
              <a:buNone/>
            </a:pPr>
            <a:r>
              <a:rPr kumimoji="1" lang="zh-CN" altLang="en-US" dirty="0" smtClean="0"/>
              <a:t>    </a:t>
            </a:r>
            <a:r>
              <a:rPr kumimoji="1" lang="en-US" altLang="zh-CN" dirty="0" smtClean="0"/>
              <a:t>#       +-       */</a:t>
            </a:r>
          </a:p>
        </p:txBody>
      </p:sp>
      <p:sp>
        <p:nvSpPr>
          <p:cNvPr id="399365" name="Rectangle 5"/>
          <p:cNvSpPr>
            <a:spLocks noChangeArrowheads="1"/>
          </p:cNvSpPr>
          <p:nvPr/>
        </p:nvSpPr>
        <p:spPr bwMode="auto">
          <a:xfrm>
            <a:off x="6527800" y="3070225"/>
            <a:ext cx="431800" cy="503238"/>
          </a:xfrm>
          <a:prstGeom prst="rect">
            <a:avLst/>
          </a:prstGeom>
          <a:solidFill>
            <a:srgbClr val="000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a:spcBef>
                <a:spcPct val="0"/>
              </a:spcBef>
              <a:buClrTx/>
              <a:buSzTx/>
              <a:buFontTx/>
              <a:buNone/>
            </a:pPr>
            <a:r>
              <a:rPr kumimoji="0" lang="en-US" altLang="zh-CN" sz="2000">
                <a:solidFill>
                  <a:srgbClr val="FFFF00"/>
                </a:solidFill>
                <a:latin typeface="Arial" panose="020B0604020202020204" pitchFamily="34" charset="0"/>
                <a:ea typeface="宋体" panose="02010600030101010101" pitchFamily="2" charset="-122"/>
              </a:rPr>
              <a:t>-1</a:t>
            </a:r>
          </a:p>
        </p:txBody>
      </p:sp>
      <p:sp>
        <p:nvSpPr>
          <p:cNvPr id="399366" name="Text Box 6"/>
          <p:cNvSpPr txBox="1">
            <a:spLocks noChangeArrowheads="1"/>
          </p:cNvSpPr>
          <p:nvPr/>
        </p:nvSpPr>
        <p:spPr bwMode="auto">
          <a:xfrm>
            <a:off x="2640013" y="4251325"/>
            <a:ext cx="568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zh-CN" altLang="en-US" sz="3600">
                <a:solidFill>
                  <a:srgbClr val="0000CC"/>
                </a:solidFill>
                <a:latin typeface="Tahoma" panose="020B0604030504040204" pitchFamily="34" charset="0"/>
              </a:rPr>
              <a:t>机器</a:t>
            </a:r>
            <a:r>
              <a:rPr lang="zh-CN" altLang="en-US" sz="3200">
                <a:latin typeface="Tahoma" panose="020B0604030504040204" pitchFamily="34" charset="0"/>
              </a:rPr>
              <a:t>如何</a:t>
            </a:r>
            <a:r>
              <a:rPr lang="zh-CN" altLang="en-US" sz="3600">
                <a:solidFill>
                  <a:srgbClr val="0000CC"/>
                </a:solidFill>
                <a:latin typeface="Tahoma" panose="020B0604030504040204" pitchFamily="34" charset="0"/>
              </a:rPr>
              <a:t>理解</a:t>
            </a:r>
            <a:r>
              <a:rPr lang="zh-CN" altLang="en-US" sz="3200">
                <a:latin typeface="Tahoma" panose="020B0604030504040204" pitchFamily="34" charset="0"/>
              </a:rPr>
              <a:t>表达式并</a:t>
            </a:r>
            <a:r>
              <a:rPr lang="zh-CN" altLang="en-US" sz="4400">
                <a:solidFill>
                  <a:srgbClr val="FF0000"/>
                </a:solidFill>
                <a:latin typeface="Tahoma" panose="020B0604030504040204" pitchFamily="34" charset="0"/>
              </a:rPr>
              <a:t>求值</a:t>
            </a:r>
            <a:r>
              <a:rPr lang="zh-CN" altLang="en-US" sz="3200" b="0">
                <a:solidFill>
                  <a:schemeClr val="hlink"/>
                </a:solidFill>
                <a:latin typeface="Tahoma" panose="020B0604030504040204" pitchFamily="34" charset="0"/>
              </a:rPr>
              <a:t> </a:t>
            </a:r>
          </a:p>
        </p:txBody>
      </p:sp>
      <p:pic>
        <p:nvPicPr>
          <p:cNvPr id="399367" name="Picture 7" descr="red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4232" y="3816746"/>
            <a:ext cx="1800893" cy="1800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68" name="Rectangle 8"/>
          <p:cNvSpPr>
            <a:spLocks noChangeArrowheads="1"/>
          </p:cNvSpPr>
          <p:nvPr/>
        </p:nvSpPr>
        <p:spPr bwMode="auto">
          <a:xfrm>
            <a:off x="7464425" y="3070225"/>
            <a:ext cx="431800" cy="503238"/>
          </a:xfrm>
          <a:prstGeom prst="rect">
            <a:avLst/>
          </a:prstGeom>
          <a:solidFill>
            <a:srgbClr val="000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a:spcBef>
                <a:spcPct val="0"/>
              </a:spcBef>
              <a:buClrTx/>
              <a:buSzTx/>
              <a:buFontTx/>
              <a:buNone/>
            </a:pPr>
            <a:r>
              <a:rPr kumimoji="0" lang="en-US" altLang="zh-CN" sz="2000">
                <a:solidFill>
                  <a:srgbClr val="FFFF00"/>
                </a:solidFill>
                <a:latin typeface="Arial" panose="020B0604020202020204" pitchFamily="34" charset="0"/>
                <a:ea typeface="宋体" panose="02010600030101010101" pitchFamily="2" charset="-122"/>
              </a:rPr>
              <a:t>1</a:t>
            </a:r>
          </a:p>
        </p:txBody>
      </p:sp>
      <p:sp>
        <p:nvSpPr>
          <p:cNvPr id="399369" name="Rectangle 9"/>
          <p:cNvSpPr>
            <a:spLocks noChangeArrowheads="1"/>
          </p:cNvSpPr>
          <p:nvPr/>
        </p:nvSpPr>
        <p:spPr bwMode="auto">
          <a:xfrm>
            <a:off x="8472488" y="3070225"/>
            <a:ext cx="431800" cy="503238"/>
          </a:xfrm>
          <a:prstGeom prst="rect">
            <a:avLst/>
          </a:prstGeom>
          <a:solidFill>
            <a:srgbClr val="000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a:spcBef>
                <a:spcPct val="0"/>
              </a:spcBef>
              <a:buClrTx/>
              <a:buSzTx/>
              <a:buFontTx/>
              <a:buNone/>
            </a:pPr>
            <a:r>
              <a:rPr kumimoji="0" lang="en-US" altLang="zh-CN" sz="2000">
                <a:solidFill>
                  <a:srgbClr val="FFFF00"/>
                </a:solidFill>
                <a:latin typeface="Arial" panose="020B0604020202020204" pitchFamily="34" charset="0"/>
                <a:ea typeface="宋体" panose="02010600030101010101" pitchFamily="2" charset="-122"/>
              </a:rPr>
              <a:t>2</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00" y="1565568"/>
            <a:ext cx="1584176" cy="16064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36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9364">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93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936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936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99366"/>
                                        </p:tgtEl>
                                        <p:attrNameLst>
                                          <p:attrName>style.visibility</p:attrName>
                                        </p:attrNameLst>
                                      </p:cBhvr>
                                      <p:to>
                                        <p:strVal val="visible"/>
                                      </p:to>
                                    </p:set>
                                    <p:anim calcmode="lin" valueType="num">
                                      <p:cBhvr>
                                        <p:cTn id="21" dur="500" fill="hold"/>
                                        <p:tgtEl>
                                          <p:spTgt spid="399366"/>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99366"/>
                                        </p:tgtEl>
                                        <p:attrNameLst>
                                          <p:attrName>ppt_y</p:attrName>
                                        </p:attrNameLst>
                                      </p:cBhvr>
                                      <p:tavLst>
                                        <p:tav tm="0">
                                          <p:val>
                                            <p:strVal val="#ppt_y"/>
                                          </p:val>
                                        </p:tav>
                                        <p:tav tm="100000">
                                          <p:val>
                                            <p:strVal val="#ppt_y"/>
                                          </p:val>
                                        </p:tav>
                                      </p:tavLst>
                                    </p:anim>
                                    <p:anim calcmode="lin" valueType="num">
                                      <p:cBhvr>
                                        <p:cTn id="23" dur="500" fill="hold"/>
                                        <p:tgtEl>
                                          <p:spTgt spid="399366"/>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99366"/>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99366"/>
                                        </p:tgtEl>
                                      </p:cBhvr>
                                    </p:animEffect>
                                  </p:childTnLst>
                                </p:cTn>
                              </p:par>
                            </p:childTnLst>
                          </p:cTn>
                        </p:par>
                        <p:par>
                          <p:cTn id="26" fill="hold" nodeType="afterGroup">
                            <p:stCondLst>
                              <p:cond delay="1050"/>
                            </p:stCondLst>
                            <p:childTnLst>
                              <p:par>
                                <p:cTn id="27" presetID="2" presetClass="entr" presetSubtype="2" fill="hold" nodeType="afterEffect">
                                  <p:stCondLst>
                                    <p:cond delay="0"/>
                                  </p:stCondLst>
                                  <p:childTnLst>
                                    <p:set>
                                      <p:cBhvr>
                                        <p:cTn id="28" dur="1" fill="hold">
                                          <p:stCondLst>
                                            <p:cond delay="0"/>
                                          </p:stCondLst>
                                        </p:cTn>
                                        <p:tgtEl>
                                          <p:spTgt spid="399367"/>
                                        </p:tgtEl>
                                        <p:attrNameLst>
                                          <p:attrName>style.visibility</p:attrName>
                                        </p:attrNameLst>
                                      </p:cBhvr>
                                      <p:to>
                                        <p:strVal val="visible"/>
                                      </p:to>
                                    </p:set>
                                    <p:anim calcmode="lin" valueType="num">
                                      <p:cBhvr additive="base">
                                        <p:cTn id="29" dur="500" fill="hold"/>
                                        <p:tgtEl>
                                          <p:spTgt spid="399367"/>
                                        </p:tgtEl>
                                        <p:attrNameLst>
                                          <p:attrName>ppt_x</p:attrName>
                                        </p:attrNameLst>
                                      </p:cBhvr>
                                      <p:tavLst>
                                        <p:tav tm="0">
                                          <p:val>
                                            <p:strVal val="1+#ppt_w/2"/>
                                          </p:val>
                                        </p:tav>
                                        <p:tav tm="100000">
                                          <p:val>
                                            <p:strVal val="#ppt_x"/>
                                          </p:val>
                                        </p:tav>
                                      </p:tavLst>
                                    </p:anim>
                                    <p:anim calcmode="lin" valueType="num">
                                      <p:cBhvr additive="base">
                                        <p:cTn id="30" dur="500" fill="hold"/>
                                        <p:tgtEl>
                                          <p:spTgt spid="3993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65" grpId="0" animBg="1"/>
      <p:bldP spid="399366" grpId="0"/>
      <p:bldP spid="399368" grpId="0" animBg="1"/>
      <p:bldP spid="39936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zh-CN" altLang="en-US" sz="3200" dirty="0">
                <a:effectLst/>
                <a:ea typeface="楷体_GB2312" pitchFamily="49" charset="-122"/>
              </a:rPr>
              <a:t>算术表达式</a:t>
            </a:r>
          </a:p>
        </p:txBody>
      </p:sp>
      <p:sp>
        <p:nvSpPr>
          <p:cNvPr id="400387" name="Text Box 3"/>
          <p:cNvSpPr txBox="1">
            <a:spLocks noChangeArrowheads="1"/>
          </p:cNvSpPr>
          <p:nvPr/>
        </p:nvSpPr>
        <p:spPr bwMode="auto">
          <a:xfrm>
            <a:off x="2063750" y="3635376"/>
            <a:ext cx="7956550" cy="98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spcAft>
                <a:spcPct val="10000"/>
              </a:spcAft>
              <a:buClrTx/>
              <a:buSzTx/>
              <a:buFontTx/>
              <a:buNone/>
            </a:pPr>
            <a:r>
              <a:rPr lang="zh-CN" altLang="en-US">
                <a:latin typeface="楷体_GB2312" pitchFamily="49" charset="-122"/>
              </a:rPr>
              <a:t>设</a:t>
            </a:r>
            <a:r>
              <a:rPr lang="en-US" altLang="zh-CN">
                <a:solidFill>
                  <a:srgbClr val="FF0000"/>
                </a:solidFill>
                <a:latin typeface="楷体_GB2312" pitchFamily="49" charset="-122"/>
              </a:rPr>
              <a:t>OP</a:t>
            </a:r>
            <a:r>
              <a:rPr lang="zh-CN" altLang="en-US">
                <a:latin typeface="楷体_GB2312" pitchFamily="49" charset="-122"/>
              </a:rPr>
              <a:t>为二元运算符，</a:t>
            </a:r>
            <a:r>
              <a:rPr lang="en-US" altLang="zh-CN">
                <a:latin typeface="楷体_GB2312" pitchFamily="49" charset="-122"/>
              </a:rPr>
              <a:t>S1,S2</a:t>
            </a:r>
            <a:r>
              <a:rPr lang="zh-CN" altLang="en-US">
                <a:latin typeface="楷体_GB2312" pitchFamily="49" charset="-122"/>
              </a:rPr>
              <a:t>为操作数，计算机中</a:t>
            </a:r>
          </a:p>
          <a:p>
            <a:pPr eaLnBrk="1" hangingPunct="1">
              <a:spcBef>
                <a:spcPct val="0"/>
              </a:spcBef>
              <a:spcAft>
                <a:spcPct val="10000"/>
              </a:spcAft>
              <a:buClrTx/>
              <a:buSzTx/>
              <a:buFontTx/>
              <a:buNone/>
            </a:pPr>
            <a:r>
              <a:rPr lang="zh-CN" altLang="en-US">
                <a:latin typeface="楷体_GB2312" pitchFamily="49" charset="-122"/>
              </a:rPr>
              <a:t>表达式有</a:t>
            </a:r>
            <a:r>
              <a:rPr lang="en-US" altLang="zh-CN">
                <a:latin typeface="楷体_GB2312" pitchFamily="49" charset="-122"/>
              </a:rPr>
              <a:t>3</a:t>
            </a:r>
            <a:r>
              <a:rPr lang="zh-CN" altLang="en-US">
                <a:latin typeface="楷体_GB2312" pitchFamily="49" charset="-122"/>
              </a:rPr>
              <a:t>种方式：</a:t>
            </a:r>
            <a:r>
              <a:rPr lang="zh-CN" altLang="en-US" b="0">
                <a:solidFill>
                  <a:srgbClr val="0000CC"/>
                </a:solidFill>
                <a:latin typeface="Book Antiqua" panose="02040602050305030304" pitchFamily="18" charset="0"/>
              </a:rPr>
              <a:t> </a:t>
            </a:r>
            <a:endParaRPr lang="zh-CN" altLang="en-US" b="0">
              <a:latin typeface="黑体" panose="02010609060101010101" pitchFamily="49" charset="-122"/>
            </a:endParaRPr>
          </a:p>
        </p:txBody>
      </p:sp>
      <p:sp>
        <p:nvSpPr>
          <p:cNvPr id="400388" name="Rectangle 4"/>
          <p:cNvSpPr>
            <a:spLocks noChangeArrowheads="1"/>
          </p:cNvSpPr>
          <p:nvPr/>
        </p:nvSpPr>
        <p:spPr bwMode="auto">
          <a:xfrm>
            <a:off x="2625725" y="2205038"/>
            <a:ext cx="41910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lnSpc>
                <a:spcPct val="80000"/>
              </a:lnSpc>
            </a:pPr>
            <a:r>
              <a:rPr kumimoji="0" lang="en-US" altLang="zh-CN" sz="3200">
                <a:solidFill>
                  <a:srgbClr val="00CC00"/>
                </a:solidFill>
                <a:latin typeface="Calibri" panose="020F0502020204030204" pitchFamily="34" charset="0"/>
                <a:sym typeface="Wingdings" panose="05000000000000000000" pitchFamily="2" charset="2"/>
              </a:rPr>
              <a:t></a:t>
            </a:r>
            <a:r>
              <a:rPr kumimoji="0" lang="zh-CN" altLang="en-US" sz="3200">
                <a:solidFill>
                  <a:srgbClr val="00CC00"/>
                </a:solidFill>
                <a:latin typeface="Calibri" panose="020F0502020204030204" pitchFamily="34" charset="0"/>
              </a:rPr>
              <a:t>操作数</a:t>
            </a:r>
            <a:r>
              <a:rPr kumimoji="0" lang="en-US" altLang="zh-CN" sz="3200" b="0">
                <a:latin typeface="Calibri" panose="020F0502020204030204" pitchFamily="34" charset="0"/>
              </a:rPr>
              <a:t>operand</a:t>
            </a:r>
            <a:r>
              <a:rPr kumimoji="0" lang="en-US" altLang="zh-CN">
                <a:latin typeface="Calibri" panose="020F0502020204030204" pitchFamily="34" charset="0"/>
              </a:rPr>
              <a:t>    </a:t>
            </a:r>
            <a:r>
              <a:rPr kumimoji="0" lang="en-US" altLang="zh-CN">
                <a:latin typeface="Book Antiqua" panose="02040602050305030304" pitchFamily="18" charset="0"/>
              </a:rPr>
              <a:t> </a:t>
            </a:r>
            <a:r>
              <a:rPr kumimoji="0" lang="en-US" altLang="zh-CN">
                <a:solidFill>
                  <a:srgbClr val="0000CC"/>
                </a:solidFill>
                <a:latin typeface="Calibri" panose="020F0502020204030204" pitchFamily="34" charset="0"/>
              </a:rPr>
              <a:t>         </a:t>
            </a:r>
            <a:endParaRPr kumimoji="0" lang="en-US" altLang="zh-CN" sz="2400">
              <a:latin typeface="Calibri" panose="020F0502020204030204" pitchFamily="34" charset="0"/>
            </a:endParaRPr>
          </a:p>
        </p:txBody>
      </p:sp>
      <p:sp>
        <p:nvSpPr>
          <p:cNvPr id="400389" name="Text Box 5"/>
          <p:cNvSpPr txBox="1">
            <a:spLocks noChangeArrowheads="1"/>
          </p:cNvSpPr>
          <p:nvPr/>
        </p:nvSpPr>
        <p:spPr bwMode="auto">
          <a:xfrm>
            <a:off x="2135188" y="5878514"/>
            <a:ext cx="2087562"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zh-CN" altLang="en-US" sz="3200">
                <a:solidFill>
                  <a:srgbClr val="FF0000"/>
                </a:solidFill>
                <a:latin typeface="楷体_GB2312" pitchFamily="49" charset="-122"/>
              </a:rPr>
              <a:t>前</a:t>
            </a:r>
            <a:r>
              <a:rPr lang="zh-CN" altLang="en-US">
                <a:latin typeface="楷体_GB2312" pitchFamily="49" charset="-122"/>
              </a:rPr>
              <a:t>缀表示法</a:t>
            </a:r>
          </a:p>
        </p:txBody>
      </p:sp>
      <p:sp>
        <p:nvSpPr>
          <p:cNvPr id="400390" name="Text Box 6"/>
          <p:cNvSpPr txBox="1">
            <a:spLocks noChangeArrowheads="1"/>
          </p:cNvSpPr>
          <p:nvPr/>
        </p:nvSpPr>
        <p:spPr bwMode="auto">
          <a:xfrm>
            <a:off x="4872038" y="5864225"/>
            <a:ext cx="2087562"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zh-CN" altLang="en-US" sz="3200">
                <a:solidFill>
                  <a:srgbClr val="FF0000"/>
                </a:solidFill>
                <a:latin typeface="楷体_GB2312" pitchFamily="49" charset="-122"/>
              </a:rPr>
              <a:t>中</a:t>
            </a:r>
            <a:r>
              <a:rPr lang="zh-CN" altLang="en-US">
                <a:latin typeface="楷体_GB2312" pitchFamily="49" charset="-122"/>
              </a:rPr>
              <a:t>缀表示法</a:t>
            </a:r>
          </a:p>
        </p:txBody>
      </p:sp>
      <p:sp>
        <p:nvSpPr>
          <p:cNvPr id="400391" name="Text Box 7"/>
          <p:cNvSpPr txBox="1">
            <a:spLocks noChangeArrowheads="1"/>
          </p:cNvSpPr>
          <p:nvPr/>
        </p:nvSpPr>
        <p:spPr bwMode="auto">
          <a:xfrm>
            <a:off x="7392988" y="5878514"/>
            <a:ext cx="2087562"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zh-CN" altLang="en-US" sz="3200">
                <a:solidFill>
                  <a:srgbClr val="FF0000"/>
                </a:solidFill>
                <a:latin typeface="楷体_GB2312" pitchFamily="49" charset="-122"/>
              </a:rPr>
              <a:t>后</a:t>
            </a:r>
            <a:r>
              <a:rPr lang="zh-CN" altLang="en-US">
                <a:latin typeface="楷体_GB2312" pitchFamily="49" charset="-122"/>
              </a:rPr>
              <a:t>缀表示法</a:t>
            </a:r>
          </a:p>
        </p:txBody>
      </p:sp>
      <p:sp>
        <p:nvSpPr>
          <p:cNvPr id="400392" name="Text Box 8"/>
          <p:cNvSpPr txBox="1">
            <a:spLocks noChangeArrowheads="1"/>
          </p:cNvSpPr>
          <p:nvPr/>
        </p:nvSpPr>
        <p:spPr bwMode="auto">
          <a:xfrm>
            <a:off x="3719513" y="2608263"/>
            <a:ext cx="3600450" cy="94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
                <a:srgbClr val="FF3399"/>
              </a:buClr>
              <a:buSzPct val="90000"/>
            </a:pPr>
            <a:r>
              <a:rPr lang="en-US" altLang="zh-CN" b="0">
                <a:solidFill>
                  <a:srgbClr val="0000FF"/>
                </a:solidFill>
                <a:latin typeface="黑体" panose="02010609060101010101" pitchFamily="49" charset="-122"/>
                <a:ea typeface="黑体" panose="02010609060101010101" pitchFamily="49" charset="-122"/>
                <a:sym typeface="Wingdings" panose="05000000000000000000" pitchFamily="2" charset="2"/>
              </a:rPr>
              <a:t></a:t>
            </a:r>
            <a:r>
              <a:rPr lang="zh-CN" altLang="en-US">
                <a:solidFill>
                  <a:srgbClr val="0000FF"/>
                </a:solidFill>
                <a:latin typeface="楷体_GB2312" pitchFamily="49" charset="-122"/>
                <a:ea typeface="黑体" panose="02010609060101010101" pitchFamily="49" charset="-122"/>
              </a:rPr>
              <a:t>运算符</a:t>
            </a:r>
            <a:r>
              <a:rPr lang="en-US" altLang="zh-CN" b="0">
                <a:latin typeface="Calibri" panose="020F0502020204030204" pitchFamily="34" charset="0"/>
                <a:ea typeface="黑体" panose="02010609060101010101" pitchFamily="49" charset="-122"/>
              </a:rPr>
              <a:t>operator</a:t>
            </a:r>
            <a:r>
              <a:rPr lang="en-US" altLang="zh-CN" b="0">
                <a:latin typeface="Book Antiqua" panose="02040602050305030304" pitchFamily="18" charset="0"/>
                <a:ea typeface="黑体" panose="02010609060101010101" pitchFamily="49" charset="-122"/>
              </a:rPr>
              <a:t> </a:t>
            </a:r>
            <a:r>
              <a:rPr lang="en-US" altLang="zh-CN" b="0">
                <a:latin typeface="黑体" panose="02010609060101010101" pitchFamily="49" charset="-122"/>
                <a:ea typeface="黑体" panose="02010609060101010101" pitchFamily="49" charset="-122"/>
              </a:rPr>
              <a:t>   </a:t>
            </a:r>
          </a:p>
          <a:p>
            <a:pPr eaLnBrk="1" hangingPunct="1">
              <a:spcBef>
                <a:spcPct val="0"/>
              </a:spcBef>
              <a:buClrTx/>
              <a:buSzTx/>
              <a:buFontTx/>
              <a:buNone/>
            </a:pPr>
            <a:r>
              <a:rPr lang="en-US" altLang="zh-CN" b="0">
                <a:solidFill>
                  <a:srgbClr val="0000CC"/>
                </a:solidFill>
                <a:latin typeface="黑体" panose="02010609060101010101" pitchFamily="49" charset="-122"/>
                <a:ea typeface="黑体" panose="02010609060101010101" pitchFamily="49" charset="-122"/>
              </a:rPr>
              <a:t>               </a:t>
            </a:r>
            <a:endParaRPr lang="en-US" altLang="zh-CN" b="0">
              <a:latin typeface="黑体" panose="02010609060101010101" pitchFamily="49" charset="-122"/>
              <a:ea typeface="黑体" panose="02010609060101010101" pitchFamily="49" charset="-122"/>
            </a:endParaRPr>
          </a:p>
        </p:txBody>
      </p:sp>
      <p:sp>
        <p:nvSpPr>
          <p:cNvPr id="400393" name="Text Box 9"/>
          <p:cNvSpPr txBox="1">
            <a:spLocks noChangeArrowheads="1"/>
          </p:cNvSpPr>
          <p:nvPr/>
        </p:nvSpPr>
        <p:spPr bwMode="auto">
          <a:xfrm>
            <a:off x="4800601" y="3084513"/>
            <a:ext cx="3382963" cy="1160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
                <a:srgbClr val="FF3399"/>
              </a:buClr>
              <a:buSzPct val="90000"/>
            </a:pPr>
            <a:r>
              <a:rPr lang="en-US" altLang="zh-CN" b="0">
                <a:solidFill>
                  <a:srgbClr val="FF3399"/>
                </a:solidFill>
                <a:latin typeface="黑体" panose="02010609060101010101" pitchFamily="49" charset="-122"/>
                <a:ea typeface="黑体" panose="02010609060101010101" pitchFamily="49" charset="-122"/>
                <a:sym typeface="Wingdings" panose="05000000000000000000" pitchFamily="2" charset="2"/>
              </a:rPr>
              <a:t></a:t>
            </a:r>
            <a:r>
              <a:rPr lang="zh-CN" altLang="en-US">
                <a:solidFill>
                  <a:srgbClr val="FF3399"/>
                </a:solidFill>
                <a:latin typeface="楷体_GB2312" pitchFamily="49" charset="-122"/>
                <a:ea typeface="黑体" panose="02010609060101010101" pitchFamily="49" charset="-122"/>
              </a:rPr>
              <a:t>分界符</a:t>
            </a:r>
            <a:r>
              <a:rPr lang="en-US" altLang="zh-CN" b="0">
                <a:latin typeface="Calibri" panose="020F0502020204030204" pitchFamily="34" charset="0"/>
                <a:ea typeface="黑体" panose="02010609060101010101" pitchFamily="49" charset="-122"/>
              </a:rPr>
              <a:t>delimiter</a:t>
            </a:r>
          </a:p>
          <a:p>
            <a:pPr eaLnBrk="1" hangingPunct="1">
              <a:spcBef>
                <a:spcPct val="50000"/>
              </a:spcBef>
              <a:buClrTx/>
              <a:buSzTx/>
              <a:buFontTx/>
              <a:buNone/>
            </a:pPr>
            <a:endParaRPr lang="en-US" altLang="zh-CN" b="0">
              <a:solidFill>
                <a:schemeClr val="hlink"/>
              </a:solidFill>
              <a:latin typeface="黑体" panose="02010609060101010101" pitchFamily="49" charset="-122"/>
              <a:ea typeface="黑体" panose="02010609060101010101" pitchFamily="49" charset="-122"/>
            </a:endParaRPr>
          </a:p>
        </p:txBody>
      </p:sp>
      <p:sp>
        <p:nvSpPr>
          <p:cNvPr id="400394" name="Text Box 10"/>
          <p:cNvSpPr txBox="1">
            <a:spLocks noChangeArrowheads="1"/>
          </p:cNvSpPr>
          <p:nvPr/>
        </p:nvSpPr>
        <p:spPr bwMode="auto">
          <a:xfrm>
            <a:off x="4872039" y="4702175"/>
            <a:ext cx="2016125" cy="528638"/>
          </a:xfrm>
          <a:prstGeom prst="rect">
            <a:avLst/>
          </a:prstGeom>
          <a:noFill/>
          <a:ln w="9525"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b="0">
                <a:latin typeface="Book Antiqua" panose="02040602050305030304" pitchFamily="18" charset="0"/>
                <a:ea typeface="黑体" panose="02010609060101010101" pitchFamily="49" charset="-122"/>
              </a:rPr>
              <a:t> </a:t>
            </a:r>
            <a:r>
              <a:rPr lang="en-US" altLang="zh-CN">
                <a:latin typeface="Calibri" panose="020F0502020204030204" pitchFamily="34" charset="0"/>
                <a:ea typeface="黑体" panose="02010609060101010101" pitchFamily="49" charset="-122"/>
              </a:rPr>
              <a:t>S1+</a:t>
            </a:r>
            <a:r>
              <a:rPr lang="en-US" altLang="zh-CN">
                <a:solidFill>
                  <a:srgbClr val="FF0000"/>
                </a:solidFill>
                <a:latin typeface="Calibri" panose="020F0502020204030204" pitchFamily="34" charset="0"/>
                <a:ea typeface="黑体" panose="02010609060101010101" pitchFamily="49" charset="-122"/>
              </a:rPr>
              <a:t>OP</a:t>
            </a:r>
            <a:r>
              <a:rPr lang="en-US" altLang="zh-CN">
                <a:latin typeface="Calibri" panose="020F0502020204030204" pitchFamily="34" charset="0"/>
                <a:ea typeface="黑体" panose="02010609060101010101" pitchFamily="49" charset="-122"/>
              </a:rPr>
              <a:t>+S2</a:t>
            </a:r>
          </a:p>
        </p:txBody>
      </p:sp>
      <p:sp>
        <p:nvSpPr>
          <p:cNvPr id="400395" name="Text Box 11"/>
          <p:cNvSpPr txBox="1">
            <a:spLocks noChangeArrowheads="1"/>
          </p:cNvSpPr>
          <p:nvPr/>
        </p:nvSpPr>
        <p:spPr bwMode="auto">
          <a:xfrm>
            <a:off x="7319964" y="4697414"/>
            <a:ext cx="2016125" cy="528637"/>
          </a:xfrm>
          <a:prstGeom prst="rect">
            <a:avLst/>
          </a:prstGeom>
          <a:noFill/>
          <a:ln w="9525"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b="0">
                <a:latin typeface="Book Antiqua" panose="02040602050305030304" pitchFamily="18" charset="0"/>
                <a:ea typeface="黑体" panose="02010609060101010101" pitchFamily="49" charset="-122"/>
              </a:rPr>
              <a:t> </a:t>
            </a:r>
            <a:r>
              <a:rPr lang="en-US" altLang="zh-CN">
                <a:latin typeface="Calibri" panose="020F0502020204030204" pitchFamily="34" charset="0"/>
                <a:ea typeface="黑体" panose="02010609060101010101" pitchFamily="49" charset="-122"/>
              </a:rPr>
              <a:t>S1+S2+</a:t>
            </a:r>
            <a:r>
              <a:rPr lang="en-US" altLang="zh-CN">
                <a:solidFill>
                  <a:srgbClr val="FF0000"/>
                </a:solidFill>
                <a:latin typeface="Calibri" panose="020F0502020204030204" pitchFamily="34" charset="0"/>
                <a:ea typeface="黑体" panose="02010609060101010101" pitchFamily="49" charset="-122"/>
              </a:rPr>
              <a:t>OP</a:t>
            </a:r>
          </a:p>
        </p:txBody>
      </p:sp>
      <p:sp>
        <p:nvSpPr>
          <p:cNvPr id="400396" name="Text Box 12"/>
          <p:cNvSpPr txBox="1">
            <a:spLocks noChangeArrowheads="1"/>
          </p:cNvSpPr>
          <p:nvPr/>
        </p:nvSpPr>
        <p:spPr bwMode="auto">
          <a:xfrm>
            <a:off x="2206626" y="4703764"/>
            <a:ext cx="2016125" cy="528637"/>
          </a:xfrm>
          <a:prstGeom prst="rect">
            <a:avLst/>
          </a:prstGeom>
          <a:noFill/>
          <a:ln w="9525"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a:solidFill>
                  <a:srgbClr val="FF0000"/>
                </a:solidFill>
                <a:latin typeface="Calibri" panose="020F0502020204030204" pitchFamily="34" charset="0"/>
                <a:ea typeface="黑体" panose="02010609060101010101" pitchFamily="49" charset="-122"/>
              </a:rPr>
              <a:t>OP</a:t>
            </a:r>
            <a:r>
              <a:rPr lang="en-US" altLang="zh-CN">
                <a:latin typeface="Calibri" panose="020F0502020204030204" pitchFamily="34" charset="0"/>
                <a:ea typeface="黑体" panose="02010609060101010101" pitchFamily="49" charset="-122"/>
              </a:rPr>
              <a:t>+S1+S2</a:t>
            </a:r>
          </a:p>
        </p:txBody>
      </p:sp>
      <p:sp>
        <p:nvSpPr>
          <p:cNvPr id="400397" name="Line 13"/>
          <p:cNvSpPr>
            <a:spLocks noChangeShapeType="1"/>
          </p:cNvSpPr>
          <p:nvPr/>
        </p:nvSpPr>
        <p:spPr bwMode="auto">
          <a:xfrm flipV="1">
            <a:off x="3143250" y="5230814"/>
            <a:ext cx="0" cy="719137"/>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400398" name="Line 14"/>
          <p:cNvSpPr>
            <a:spLocks noChangeShapeType="1"/>
          </p:cNvSpPr>
          <p:nvPr/>
        </p:nvSpPr>
        <p:spPr bwMode="auto">
          <a:xfrm flipV="1">
            <a:off x="5880100" y="5230814"/>
            <a:ext cx="0" cy="719137"/>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400399" name="Line 15"/>
          <p:cNvSpPr>
            <a:spLocks noChangeShapeType="1"/>
          </p:cNvSpPr>
          <p:nvPr/>
        </p:nvSpPr>
        <p:spPr bwMode="auto">
          <a:xfrm flipV="1">
            <a:off x="8328025" y="5230814"/>
            <a:ext cx="0" cy="719137"/>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400400" name="Text Box 16"/>
          <p:cNvSpPr txBox="1">
            <a:spLocks noChangeArrowheads="1"/>
          </p:cNvSpPr>
          <p:nvPr/>
        </p:nvSpPr>
        <p:spPr bwMode="auto">
          <a:xfrm>
            <a:off x="5087939" y="1038226"/>
            <a:ext cx="2592387"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b="0">
                <a:latin typeface="Book Antiqua" panose="02040602050305030304" pitchFamily="18" charset="0"/>
                <a:ea typeface="黑体" panose="02010609060101010101" pitchFamily="49" charset="-122"/>
              </a:rPr>
              <a:t>A/(B+C*D)-E#</a:t>
            </a:r>
          </a:p>
        </p:txBody>
      </p:sp>
      <p:sp>
        <p:nvSpPr>
          <p:cNvPr id="400401" name="Text Box 17"/>
          <p:cNvSpPr txBox="1">
            <a:spLocks noChangeArrowheads="1"/>
          </p:cNvSpPr>
          <p:nvPr/>
        </p:nvSpPr>
        <p:spPr bwMode="auto">
          <a:xfrm>
            <a:off x="2208214" y="1484314"/>
            <a:ext cx="24479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kumimoji="0" lang="zh-CN" altLang="en-US" sz="3200">
                <a:solidFill>
                  <a:srgbClr val="FF0000"/>
                </a:solidFill>
                <a:latin typeface="Arial" panose="020B0604020202020204" pitchFamily="34" charset="0"/>
              </a:rPr>
              <a:t>组成要素？</a:t>
            </a:r>
          </a:p>
        </p:txBody>
      </p:sp>
      <p:sp>
        <p:nvSpPr>
          <p:cNvPr id="400402" name="Text Box 18"/>
          <p:cNvSpPr txBox="1">
            <a:spLocks noChangeArrowheads="1"/>
          </p:cNvSpPr>
          <p:nvPr/>
        </p:nvSpPr>
        <p:spPr bwMode="auto">
          <a:xfrm>
            <a:off x="5083175" y="1038226"/>
            <a:ext cx="2592388"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b="0">
                <a:solidFill>
                  <a:srgbClr val="00CC00"/>
                </a:solidFill>
                <a:latin typeface="Book Antiqua" panose="02040602050305030304" pitchFamily="18" charset="0"/>
                <a:ea typeface="黑体" panose="02010609060101010101" pitchFamily="49" charset="-122"/>
              </a:rPr>
              <a:t>A</a:t>
            </a:r>
            <a:r>
              <a:rPr lang="en-US" altLang="zh-CN" b="0">
                <a:latin typeface="Book Antiqua" panose="02040602050305030304" pitchFamily="18" charset="0"/>
                <a:ea typeface="黑体" panose="02010609060101010101" pitchFamily="49" charset="-122"/>
              </a:rPr>
              <a:t>/(</a:t>
            </a:r>
            <a:r>
              <a:rPr lang="en-US" altLang="zh-CN" b="0">
                <a:solidFill>
                  <a:srgbClr val="00CC00"/>
                </a:solidFill>
                <a:latin typeface="Book Antiqua" panose="02040602050305030304" pitchFamily="18" charset="0"/>
                <a:ea typeface="黑体" panose="02010609060101010101" pitchFamily="49" charset="-122"/>
              </a:rPr>
              <a:t>B</a:t>
            </a:r>
            <a:r>
              <a:rPr lang="en-US" altLang="zh-CN" b="0">
                <a:latin typeface="Book Antiqua" panose="02040602050305030304" pitchFamily="18" charset="0"/>
                <a:ea typeface="黑体" panose="02010609060101010101" pitchFamily="49" charset="-122"/>
              </a:rPr>
              <a:t>+</a:t>
            </a:r>
            <a:r>
              <a:rPr lang="en-US" altLang="zh-CN" b="0">
                <a:solidFill>
                  <a:srgbClr val="00CC00"/>
                </a:solidFill>
                <a:latin typeface="Book Antiqua" panose="02040602050305030304" pitchFamily="18" charset="0"/>
                <a:ea typeface="黑体" panose="02010609060101010101" pitchFamily="49" charset="-122"/>
              </a:rPr>
              <a:t>C</a:t>
            </a:r>
            <a:r>
              <a:rPr lang="en-US" altLang="zh-CN" b="0">
                <a:latin typeface="Book Antiqua" panose="02040602050305030304" pitchFamily="18" charset="0"/>
                <a:ea typeface="黑体" panose="02010609060101010101" pitchFamily="49" charset="-122"/>
              </a:rPr>
              <a:t>*</a:t>
            </a:r>
            <a:r>
              <a:rPr lang="en-US" altLang="zh-CN" b="0">
                <a:solidFill>
                  <a:srgbClr val="00CC00"/>
                </a:solidFill>
                <a:latin typeface="Book Antiqua" panose="02040602050305030304" pitchFamily="18" charset="0"/>
                <a:ea typeface="黑体" panose="02010609060101010101" pitchFamily="49" charset="-122"/>
              </a:rPr>
              <a:t>D</a:t>
            </a:r>
            <a:r>
              <a:rPr lang="en-US" altLang="zh-CN" b="0">
                <a:latin typeface="Book Antiqua" panose="02040602050305030304" pitchFamily="18" charset="0"/>
                <a:ea typeface="黑体" panose="02010609060101010101" pitchFamily="49" charset="-122"/>
              </a:rPr>
              <a:t>)-</a:t>
            </a:r>
            <a:r>
              <a:rPr lang="en-US" altLang="zh-CN" b="0">
                <a:solidFill>
                  <a:srgbClr val="00CC00"/>
                </a:solidFill>
                <a:latin typeface="Book Antiqua" panose="02040602050305030304" pitchFamily="18" charset="0"/>
                <a:ea typeface="黑体" panose="02010609060101010101" pitchFamily="49" charset="-122"/>
              </a:rPr>
              <a:t>E</a:t>
            </a:r>
            <a:r>
              <a:rPr lang="en-US" altLang="zh-CN" b="0">
                <a:latin typeface="Book Antiqua" panose="02040602050305030304" pitchFamily="18" charset="0"/>
                <a:ea typeface="黑体" panose="02010609060101010101" pitchFamily="49" charset="-122"/>
              </a:rPr>
              <a:t>#</a:t>
            </a:r>
          </a:p>
        </p:txBody>
      </p:sp>
      <p:sp>
        <p:nvSpPr>
          <p:cNvPr id="400403" name="Text Box 19"/>
          <p:cNvSpPr txBox="1">
            <a:spLocks noChangeArrowheads="1"/>
          </p:cNvSpPr>
          <p:nvPr/>
        </p:nvSpPr>
        <p:spPr bwMode="auto">
          <a:xfrm>
            <a:off x="5083175" y="1039813"/>
            <a:ext cx="2592388"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b="0">
                <a:latin typeface="Book Antiqua" panose="02040602050305030304" pitchFamily="18" charset="0"/>
                <a:ea typeface="黑体" panose="02010609060101010101" pitchFamily="49" charset="-122"/>
              </a:rPr>
              <a:t>A</a:t>
            </a:r>
            <a:r>
              <a:rPr lang="en-US" altLang="zh-CN" b="0">
                <a:solidFill>
                  <a:srgbClr val="0000FF"/>
                </a:solidFill>
                <a:latin typeface="Book Antiqua" panose="02040602050305030304" pitchFamily="18" charset="0"/>
                <a:ea typeface="黑体" panose="02010609060101010101" pitchFamily="49" charset="-122"/>
              </a:rPr>
              <a:t>/</a:t>
            </a:r>
            <a:r>
              <a:rPr lang="en-US" altLang="zh-CN" b="0">
                <a:latin typeface="Book Antiqua" panose="02040602050305030304" pitchFamily="18" charset="0"/>
                <a:ea typeface="黑体" panose="02010609060101010101" pitchFamily="49" charset="-122"/>
              </a:rPr>
              <a:t>(B</a:t>
            </a:r>
            <a:r>
              <a:rPr lang="en-US" altLang="zh-CN" b="0">
                <a:solidFill>
                  <a:srgbClr val="0000FF"/>
                </a:solidFill>
                <a:latin typeface="Book Antiqua" panose="02040602050305030304" pitchFamily="18" charset="0"/>
                <a:ea typeface="黑体" panose="02010609060101010101" pitchFamily="49" charset="-122"/>
              </a:rPr>
              <a:t>+</a:t>
            </a:r>
            <a:r>
              <a:rPr lang="en-US" altLang="zh-CN" b="0">
                <a:latin typeface="Book Antiqua" panose="02040602050305030304" pitchFamily="18" charset="0"/>
                <a:ea typeface="黑体" panose="02010609060101010101" pitchFamily="49" charset="-122"/>
              </a:rPr>
              <a:t>C</a:t>
            </a:r>
            <a:r>
              <a:rPr lang="en-US" altLang="zh-CN" b="0">
                <a:solidFill>
                  <a:srgbClr val="0000FF"/>
                </a:solidFill>
                <a:latin typeface="Book Antiqua" panose="02040602050305030304" pitchFamily="18" charset="0"/>
                <a:ea typeface="黑体" panose="02010609060101010101" pitchFamily="49" charset="-122"/>
              </a:rPr>
              <a:t>*</a:t>
            </a:r>
            <a:r>
              <a:rPr lang="en-US" altLang="zh-CN" b="0">
                <a:latin typeface="Book Antiqua" panose="02040602050305030304" pitchFamily="18" charset="0"/>
                <a:ea typeface="黑体" panose="02010609060101010101" pitchFamily="49" charset="-122"/>
              </a:rPr>
              <a:t>D)</a:t>
            </a:r>
            <a:r>
              <a:rPr lang="en-US" altLang="zh-CN" b="0">
                <a:solidFill>
                  <a:srgbClr val="0000FF"/>
                </a:solidFill>
                <a:latin typeface="Book Antiqua" panose="02040602050305030304" pitchFamily="18" charset="0"/>
                <a:ea typeface="黑体" panose="02010609060101010101" pitchFamily="49" charset="-122"/>
              </a:rPr>
              <a:t>-</a:t>
            </a:r>
            <a:r>
              <a:rPr lang="en-US" altLang="zh-CN" b="0">
                <a:latin typeface="Book Antiqua" panose="02040602050305030304" pitchFamily="18" charset="0"/>
                <a:ea typeface="黑体" panose="02010609060101010101" pitchFamily="49" charset="-122"/>
              </a:rPr>
              <a:t>E#</a:t>
            </a:r>
          </a:p>
        </p:txBody>
      </p:sp>
      <p:sp>
        <p:nvSpPr>
          <p:cNvPr id="400404" name="Text Box 20"/>
          <p:cNvSpPr txBox="1">
            <a:spLocks noChangeArrowheads="1"/>
          </p:cNvSpPr>
          <p:nvPr/>
        </p:nvSpPr>
        <p:spPr bwMode="auto">
          <a:xfrm>
            <a:off x="5092700" y="1039813"/>
            <a:ext cx="2592388"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b="0" dirty="0">
                <a:latin typeface="Book Antiqua" panose="02040602050305030304" pitchFamily="18" charset="0"/>
                <a:ea typeface="黑体" panose="02010609060101010101" pitchFamily="49" charset="-122"/>
              </a:rPr>
              <a:t>A/</a:t>
            </a:r>
            <a:r>
              <a:rPr lang="en-US" altLang="zh-CN" b="0" dirty="0">
                <a:solidFill>
                  <a:srgbClr val="FF3399"/>
                </a:solidFill>
                <a:latin typeface="Book Antiqua" panose="02040602050305030304" pitchFamily="18" charset="0"/>
                <a:ea typeface="黑体" panose="02010609060101010101" pitchFamily="49" charset="-122"/>
              </a:rPr>
              <a:t>(</a:t>
            </a:r>
            <a:r>
              <a:rPr lang="en-US" altLang="zh-CN" b="0" dirty="0">
                <a:latin typeface="Book Antiqua" panose="02040602050305030304" pitchFamily="18" charset="0"/>
                <a:ea typeface="黑体" panose="02010609060101010101" pitchFamily="49" charset="-122"/>
              </a:rPr>
              <a:t>B+C*D</a:t>
            </a:r>
            <a:r>
              <a:rPr lang="en-US" altLang="zh-CN" b="0" dirty="0">
                <a:solidFill>
                  <a:srgbClr val="FF3399"/>
                </a:solidFill>
                <a:latin typeface="Book Antiqua" panose="02040602050305030304" pitchFamily="18" charset="0"/>
                <a:ea typeface="黑体" panose="02010609060101010101" pitchFamily="49" charset="-122"/>
              </a:rPr>
              <a:t>)</a:t>
            </a:r>
            <a:r>
              <a:rPr lang="en-US" altLang="zh-CN" b="0" dirty="0">
                <a:latin typeface="Book Antiqua" panose="02040602050305030304" pitchFamily="18" charset="0"/>
                <a:ea typeface="黑体" panose="02010609060101010101" pitchFamily="49" charset="-122"/>
              </a:rPr>
              <a:t>-E</a:t>
            </a:r>
            <a:r>
              <a:rPr lang="en-US" altLang="zh-CN" b="0" dirty="0">
                <a:solidFill>
                  <a:srgbClr val="FF3399"/>
                </a:solidFill>
                <a:latin typeface="Book Antiqua" panose="02040602050305030304" pitchFamily="18" charset="0"/>
                <a:ea typeface="黑体" panose="02010609060101010101" pitchFamily="49" charset="-122"/>
              </a:rPr>
              <a:t>#</a:t>
            </a:r>
          </a:p>
        </p:txBody>
      </p:sp>
      <p:pic>
        <p:nvPicPr>
          <p:cNvPr id="4" name="图片 3"/>
          <p:cNvPicPr>
            <a:picLocks noChangeAspect="1"/>
          </p:cNvPicPr>
          <p:nvPr/>
        </p:nvPicPr>
        <p:blipFill>
          <a:blip r:embed="rId2"/>
          <a:stretch>
            <a:fillRect/>
          </a:stretch>
        </p:blipFill>
        <p:spPr>
          <a:xfrm>
            <a:off x="10056814" y="2461620"/>
            <a:ext cx="1868980" cy="23475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04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400388">
                                            <p:txEl>
                                              <p:pRg st="0" end="0"/>
                                            </p:txEl>
                                          </p:spTgt>
                                        </p:tgtEl>
                                        <p:attrNameLst>
                                          <p:attrName>style.visibility</p:attrName>
                                        </p:attrNameLst>
                                      </p:cBhvr>
                                      <p:to>
                                        <p:strVal val="visible"/>
                                      </p:to>
                                    </p:set>
                                    <p:animEffect transition="in" filter="blinds(horizontal)">
                                      <p:cBhvr>
                                        <p:cTn id="11" dur="500"/>
                                        <p:tgtEl>
                                          <p:spTgt spid="400388">
                                            <p:txEl>
                                              <p:pRg st="0" end="0"/>
                                            </p:txEl>
                                          </p:spTgt>
                                        </p:tgtEl>
                                      </p:cBhvr>
                                    </p:animEffect>
                                  </p:childTnLst>
                                </p:cTn>
                              </p:par>
                            </p:childTnLst>
                          </p:cTn>
                        </p:par>
                        <p:par>
                          <p:cTn id="12" fill="hold" nodeType="afterGroup">
                            <p:stCondLst>
                              <p:cond delay="500"/>
                            </p:stCondLst>
                            <p:childTnLst>
                              <p:par>
                                <p:cTn id="13" presetID="1" presetClass="exit" presetSubtype="0" fill="hold" grpId="0" nodeType="afterEffect">
                                  <p:stCondLst>
                                    <p:cond delay="0"/>
                                  </p:stCondLst>
                                  <p:childTnLst>
                                    <p:set>
                                      <p:cBhvr>
                                        <p:cTn id="14" dur="1" fill="hold">
                                          <p:stCondLst>
                                            <p:cond delay="0"/>
                                          </p:stCondLst>
                                        </p:cTn>
                                        <p:tgtEl>
                                          <p:spTgt spid="400400"/>
                                        </p:tgtEl>
                                        <p:attrNameLst>
                                          <p:attrName>style.visibility</p:attrName>
                                        </p:attrNameLst>
                                      </p:cBhvr>
                                      <p:to>
                                        <p:strVal val="hidden"/>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400402"/>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00392"/>
                                        </p:tgtEl>
                                        <p:attrNameLst>
                                          <p:attrName>style.visibility</p:attrName>
                                        </p:attrNameLst>
                                      </p:cBhvr>
                                      <p:to>
                                        <p:strVal val="visible"/>
                                      </p:to>
                                    </p:set>
                                    <p:animEffect transition="in" filter="blinds(horizontal)">
                                      <p:cBhvr>
                                        <p:cTn id="22" dur="500"/>
                                        <p:tgtEl>
                                          <p:spTgt spid="400392"/>
                                        </p:tgtEl>
                                      </p:cBhvr>
                                    </p:animEffect>
                                  </p:childTnLst>
                                </p:cTn>
                              </p:par>
                            </p:childTnLst>
                          </p:cTn>
                        </p:par>
                        <p:par>
                          <p:cTn id="23" fill="hold" nodeType="afterGroup">
                            <p:stCondLst>
                              <p:cond delay="500"/>
                            </p:stCondLst>
                            <p:childTnLst>
                              <p:par>
                                <p:cTn id="24" presetID="1" presetClass="exit" presetSubtype="0" fill="hold" grpId="1" nodeType="afterEffect">
                                  <p:stCondLst>
                                    <p:cond delay="0"/>
                                  </p:stCondLst>
                                  <p:childTnLst>
                                    <p:set>
                                      <p:cBhvr>
                                        <p:cTn id="25" dur="1" fill="hold">
                                          <p:stCondLst>
                                            <p:cond delay="0"/>
                                          </p:stCondLst>
                                        </p:cTn>
                                        <p:tgtEl>
                                          <p:spTgt spid="400402"/>
                                        </p:tgtEl>
                                        <p:attrNameLst>
                                          <p:attrName>style.visibility</p:attrName>
                                        </p:attrNameLst>
                                      </p:cBhvr>
                                      <p:to>
                                        <p:strVal val="hidden"/>
                                      </p:to>
                                    </p:set>
                                  </p:childTnLst>
                                </p:cTn>
                              </p:par>
                            </p:childTnLst>
                          </p:cTn>
                        </p:par>
                        <p:par>
                          <p:cTn id="26" fill="hold" nodeType="afterGroup">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400403"/>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400393"/>
                                        </p:tgtEl>
                                        <p:attrNameLst>
                                          <p:attrName>style.visibility</p:attrName>
                                        </p:attrNameLst>
                                      </p:cBhvr>
                                      <p:to>
                                        <p:strVal val="visible"/>
                                      </p:to>
                                    </p:set>
                                    <p:animEffect transition="in" filter="blinds(horizontal)">
                                      <p:cBhvr>
                                        <p:cTn id="33" dur="500"/>
                                        <p:tgtEl>
                                          <p:spTgt spid="400393"/>
                                        </p:tgtEl>
                                      </p:cBhvr>
                                    </p:animEffect>
                                  </p:childTnLst>
                                </p:cTn>
                              </p:par>
                            </p:childTnLst>
                          </p:cTn>
                        </p:par>
                        <p:par>
                          <p:cTn id="34" fill="hold" nodeType="afterGroup">
                            <p:stCondLst>
                              <p:cond delay="500"/>
                            </p:stCondLst>
                            <p:childTnLst>
                              <p:par>
                                <p:cTn id="35" presetID="1" presetClass="exit" presetSubtype="0" fill="hold" grpId="1" nodeType="afterEffect">
                                  <p:stCondLst>
                                    <p:cond delay="0"/>
                                  </p:stCondLst>
                                  <p:childTnLst>
                                    <p:set>
                                      <p:cBhvr>
                                        <p:cTn id="36" dur="1" fill="hold">
                                          <p:stCondLst>
                                            <p:cond delay="0"/>
                                          </p:stCondLst>
                                        </p:cTn>
                                        <p:tgtEl>
                                          <p:spTgt spid="400403"/>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40040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nodeType="clickEffect">
                                  <p:stCondLst>
                                    <p:cond delay="0"/>
                                  </p:stCondLst>
                                  <p:childTnLst>
                                    <p:set>
                                      <p:cBhvr>
                                        <p:cTn id="42" dur="1" fill="hold">
                                          <p:stCondLst>
                                            <p:cond delay="0"/>
                                          </p:stCondLst>
                                        </p:cTn>
                                        <p:tgtEl>
                                          <p:spTgt spid="400387">
                                            <p:txEl>
                                              <p:pRg st="0" end="0"/>
                                            </p:txEl>
                                          </p:spTgt>
                                        </p:tgtEl>
                                        <p:attrNameLst>
                                          <p:attrName>style.visibility</p:attrName>
                                        </p:attrNameLst>
                                      </p:cBhvr>
                                      <p:to>
                                        <p:strVal val="visible"/>
                                      </p:to>
                                    </p:set>
                                    <p:animEffect transition="in" filter="blinds(horizontal)">
                                      <p:cBhvr>
                                        <p:cTn id="43" dur="500"/>
                                        <p:tgtEl>
                                          <p:spTgt spid="400387">
                                            <p:txEl>
                                              <p:pRg st="0" end="0"/>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400387">
                                            <p:txEl>
                                              <p:pRg st="1" end="1"/>
                                            </p:txEl>
                                          </p:spTgt>
                                        </p:tgtEl>
                                        <p:attrNameLst>
                                          <p:attrName>style.visibility</p:attrName>
                                        </p:attrNameLst>
                                      </p:cBhvr>
                                      <p:to>
                                        <p:strVal val="visible"/>
                                      </p:to>
                                    </p:set>
                                    <p:animEffect transition="in" filter="blinds(horizontal)">
                                      <p:cBhvr>
                                        <p:cTn id="46" dur="500"/>
                                        <p:tgtEl>
                                          <p:spTgt spid="400387">
                                            <p:txEl>
                                              <p:pRg st="1" end="1"/>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00396"/>
                                        </p:tgtEl>
                                        <p:attrNameLst>
                                          <p:attrName>style.visibility</p:attrName>
                                        </p:attrNameLst>
                                      </p:cBhvr>
                                      <p:to>
                                        <p:strVal val="visible"/>
                                      </p:to>
                                    </p:set>
                                    <p:anim calcmode="lin" valueType="num">
                                      <p:cBhvr additive="base">
                                        <p:cTn id="51" dur="500" fill="hold"/>
                                        <p:tgtEl>
                                          <p:spTgt spid="400396"/>
                                        </p:tgtEl>
                                        <p:attrNameLst>
                                          <p:attrName>ppt_x</p:attrName>
                                        </p:attrNameLst>
                                      </p:cBhvr>
                                      <p:tavLst>
                                        <p:tav tm="0">
                                          <p:val>
                                            <p:strVal val="#ppt_x"/>
                                          </p:val>
                                        </p:tav>
                                        <p:tav tm="100000">
                                          <p:val>
                                            <p:strVal val="#ppt_x"/>
                                          </p:val>
                                        </p:tav>
                                      </p:tavLst>
                                    </p:anim>
                                    <p:anim calcmode="lin" valueType="num">
                                      <p:cBhvr additive="base">
                                        <p:cTn id="52" dur="500" fill="hold"/>
                                        <p:tgtEl>
                                          <p:spTgt spid="400396"/>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500"/>
                            </p:stCondLst>
                            <p:childTnLst>
                              <p:par>
                                <p:cTn id="54" presetID="2" presetClass="entr" presetSubtype="4" fill="hold" grpId="0" nodeType="afterEffect">
                                  <p:stCondLst>
                                    <p:cond delay="0"/>
                                  </p:stCondLst>
                                  <p:childTnLst>
                                    <p:set>
                                      <p:cBhvr>
                                        <p:cTn id="55" dur="1" fill="hold">
                                          <p:stCondLst>
                                            <p:cond delay="0"/>
                                          </p:stCondLst>
                                        </p:cTn>
                                        <p:tgtEl>
                                          <p:spTgt spid="400397"/>
                                        </p:tgtEl>
                                        <p:attrNameLst>
                                          <p:attrName>style.visibility</p:attrName>
                                        </p:attrNameLst>
                                      </p:cBhvr>
                                      <p:to>
                                        <p:strVal val="visible"/>
                                      </p:to>
                                    </p:set>
                                    <p:anim calcmode="lin" valueType="num">
                                      <p:cBhvr additive="base">
                                        <p:cTn id="56" dur="500" fill="hold"/>
                                        <p:tgtEl>
                                          <p:spTgt spid="400397"/>
                                        </p:tgtEl>
                                        <p:attrNameLst>
                                          <p:attrName>ppt_x</p:attrName>
                                        </p:attrNameLst>
                                      </p:cBhvr>
                                      <p:tavLst>
                                        <p:tav tm="0">
                                          <p:val>
                                            <p:strVal val="#ppt_x"/>
                                          </p:val>
                                        </p:tav>
                                        <p:tav tm="100000">
                                          <p:val>
                                            <p:strVal val="#ppt_x"/>
                                          </p:val>
                                        </p:tav>
                                      </p:tavLst>
                                    </p:anim>
                                    <p:anim calcmode="lin" valueType="num">
                                      <p:cBhvr additive="base">
                                        <p:cTn id="57" dur="500" fill="hold"/>
                                        <p:tgtEl>
                                          <p:spTgt spid="400397"/>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000"/>
                            </p:stCondLst>
                            <p:childTnLst>
                              <p:par>
                                <p:cTn id="59" presetID="2" presetClass="entr" presetSubtype="4" fill="hold" grpId="0" nodeType="afterEffect">
                                  <p:stCondLst>
                                    <p:cond delay="0"/>
                                  </p:stCondLst>
                                  <p:childTnLst>
                                    <p:set>
                                      <p:cBhvr>
                                        <p:cTn id="60" dur="1" fill="hold">
                                          <p:stCondLst>
                                            <p:cond delay="0"/>
                                          </p:stCondLst>
                                        </p:cTn>
                                        <p:tgtEl>
                                          <p:spTgt spid="400389"/>
                                        </p:tgtEl>
                                        <p:attrNameLst>
                                          <p:attrName>style.visibility</p:attrName>
                                        </p:attrNameLst>
                                      </p:cBhvr>
                                      <p:to>
                                        <p:strVal val="visible"/>
                                      </p:to>
                                    </p:set>
                                    <p:anim calcmode="lin" valueType="num">
                                      <p:cBhvr additive="base">
                                        <p:cTn id="61" dur="500" fill="hold"/>
                                        <p:tgtEl>
                                          <p:spTgt spid="400389"/>
                                        </p:tgtEl>
                                        <p:attrNameLst>
                                          <p:attrName>ppt_x</p:attrName>
                                        </p:attrNameLst>
                                      </p:cBhvr>
                                      <p:tavLst>
                                        <p:tav tm="0">
                                          <p:val>
                                            <p:strVal val="#ppt_x"/>
                                          </p:val>
                                        </p:tav>
                                        <p:tav tm="100000">
                                          <p:val>
                                            <p:strVal val="#ppt_x"/>
                                          </p:val>
                                        </p:tav>
                                      </p:tavLst>
                                    </p:anim>
                                    <p:anim calcmode="lin" valueType="num">
                                      <p:cBhvr additive="base">
                                        <p:cTn id="62" dur="500" fill="hold"/>
                                        <p:tgtEl>
                                          <p:spTgt spid="400389"/>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00394"/>
                                        </p:tgtEl>
                                        <p:attrNameLst>
                                          <p:attrName>style.visibility</p:attrName>
                                        </p:attrNameLst>
                                      </p:cBhvr>
                                      <p:to>
                                        <p:strVal val="visible"/>
                                      </p:to>
                                    </p:set>
                                    <p:anim calcmode="lin" valueType="num">
                                      <p:cBhvr additive="base">
                                        <p:cTn id="67" dur="500" fill="hold"/>
                                        <p:tgtEl>
                                          <p:spTgt spid="400394"/>
                                        </p:tgtEl>
                                        <p:attrNameLst>
                                          <p:attrName>ppt_x</p:attrName>
                                        </p:attrNameLst>
                                      </p:cBhvr>
                                      <p:tavLst>
                                        <p:tav tm="0">
                                          <p:val>
                                            <p:strVal val="#ppt_x"/>
                                          </p:val>
                                        </p:tav>
                                        <p:tav tm="100000">
                                          <p:val>
                                            <p:strVal val="#ppt_x"/>
                                          </p:val>
                                        </p:tav>
                                      </p:tavLst>
                                    </p:anim>
                                    <p:anim calcmode="lin" valueType="num">
                                      <p:cBhvr additive="base">
                                        <p:cTn id="68" dur="500" fill="hold"/>
                                        <p:tgtEl>
                                          <p:spTgt spid="400394"/>
                                        </p:tgtEl>
                                        <p:attrNameLst>
                                          <p:attrName>ppt_y</p:attrName>
                                        </p:attrNameLst>
                                      </p:cBhvr>
                                      <p:tavLst>
                                        <p:tav tm="0">
                                          <p:val>
                                            <p:strVal val="1+#ppt_h/2"/>
                                          </p:val>
                                        </p:tav>
                                        <p:tav tm="100000">
                                          <p:val>
                                            <p:strVal val="#ppt_y"/>
                                          </p:val>
                                        </p:tav>
                                      </p:tavLst>
                                    </p:anim>
                                  </p:childTnLst>
                                </p:cTn>
                              </p:par>
                            </p:childTnLst>
                          </p:cTn>
                        </p:par>
                        <p:par>
                          <p:cTn id="69" fill="hold" nodeType="afterGroup">
                            <p:stCondLst>
                              <p:cond delay="500"/>
                            </p:stCondLst>
                            <p:childTnLst>
                              <p:par>
                                <p:cTn id="70" presetID="2" presetClass="entr" presetSubtype="4" fill="hold" grpId="0" nodeType="afterEffect">
                                  <p:stCondLst>
                                    <p:cond delay="0"/>
                                  </p:stCondLst>
                                  <p:childTnLst>
                                    <p:set>
                                      <p:cBhvr>
                                        <p:cTn id="71" dur="1" fill="hold">
                                          <p:stCondLst>
                                            <p:cond delay="0"/>
                                          </p:stCondLst>
                                        </p:cTn>
                                        <p:tgtEl>
                                          <p:spTgt spid="400398"/>
                                        </p:tgtEl>
                                        <p:attrNameLst>
                                          <p:attrName>style.visibility</p:attrName>
                                        </p:attrNameLst>
                                      </p:cBhvr>
                                      <p:to>
                                        <p:strVal val="visible"/>
                                      </p:to>
                                    </p:set>
                                    <p:anim calcmode="lin" valueType="num">
                                      <p:cBhvr additive="base">
                                        <p:cTn id="72" dur="500" fill="hold"/>
                                        <p:tgtEl>
                                          <p:spTgt spid="400398"/>
                                        </p:tgtEl>
                                        <p:attrNameLst>
                                          <p:attrName>ppt_x</p:attrName>
                                        </p:attrNameLst>
                                      </p:cBhvr>
                                      <p:tavLst>
                                        <p:tav tm="0">
                                          <p:val>
                                            <p:strVal val="#ppt_x"/>
                                          </p:val>
                                        </p:tav>
                                        <p:tav tm="100000">
                                          <p:val>
                                            <p:strVal val="#ppt_x"/>
                                          </p:val>
                                        </p:tav>
                                      </p:tavLst>
                                    </p:anim>
                                    <p:anim calcmode="lin" valueType="num">
                                      <p:cBhvr additive="base">
                                        <p:cTn id="73" dur="500" fill="hold"/>
                                        <p:tgtEl>
                                          <p:spTgt spid="400398"/>
                                        </p:tgtEl>
                                        <p:attrNameLst>
                                          <p:attrName>ppt_y</p:attrName>
                                        </p:attrNameLst>
                                      </p:cBhvr>
                                      <p:tavLst>
                                        <p:tav tm="0">
                                          <p:val>
                                            <p:strVal val="1+#ppt_h/2"/>
                                          </p:val>
                                        </p:tav>
                                        <p:tav tm="100000">
                                          <p:val>
                                            <p:strVal val="#ppt_y"/>
                                          </p:val>
                                        </p:tav>
                                      </p:tavLst>
                                    </p:anim>
                                  </p:childTnLst>
                                </p:cTn>
                              </p:par>
                            </p:childTnLst>
                          </p:cTn>
                        </p:par>
                        <p:par>
                          <p:cTn id="74" fill="hold" nodeType="afterGroup">
                            <p:stCondLst>
                              <p:cond delay="1000"/>
                            </p:stCondLst>
                            <p:childTnLst>
                              <p:par>
                                <p:cTn id="75" presetID="2" presetClass="entr" presetSubtype="4" fill="hold" grpId="0" nodeType="afterEffect">
                                  <p:stCondLst>
                                    <p:cond delay="0"/>
                                  </p:stCondLst>
                                  <p:childTnLst>
                                    <p:set>
                                      <p:cBhvr>
                                        <p:cTn id="76" dur="1" fill="hold">
                                          <p:stCondLst>
                                            <p:cond delay="0"/>
                                          </p:stCondLst>
                                        </p:cTn>
                                        <p:tgtEl>
                                          <p:spTgt spid="400390"/>
                                        </p:tgtEl>
                                        <p:attrNameLst>
                                          <p:attrName>style.visibility</p:attrName>
                                        </p:attrNameLst>
                                      </p:cBhvr>
                                      <p:to>
                                        <p:strVal val="visible"/>
                                      </p:to>
                                    </p:set>
                                    <p:anim calcmode="lin" valueType="num">
                                      <p:cBhvr additive="base">
                                        <p:cTn id="77" dur="500" fill="hold"/>
                                        <p:tgtEl>
                                          <p:spTgt spid="400390"/>
                                        </p:tgtEl>
                                        <p:attrNameLst>
                                          <p:attrName>ppt_x</p:attrName>
                                        </p:attrNameLst>
                                      </p:cBhvr>
                                      <p:tavLst>
                                        <p:tav tm="0">
                                          <p:val>
                                            <p:strVal val="#ppt_x"/>
                                          </p:val>
                                        </p:tav>
                                        <p:tav tm="100000">
                                          <p:val>
                                            <p:strVal val="#ppt_x"/>
                                          </p:val>
                                        </p:tav>
                                      </p:tavLst>
                                    </p:anim>
                                    <p:anim calcmode="lin" valueType="num">
                                      <p:cBhvr additive="base">
                                        <p:cTn id="78" dur="500" fill="hold"/>
                                        <p:tgtEl>
                                          <p:spTgt spid="400390"/>
                                        </p:tgtEl>
                                        <p:attrNameLst>
                                          <p:attrName>ppt_y</p:attrName>
                                        </p:attrNameLst>
                                      </p:cBhvr>
                                      <p:tavLst>
                                        <p:tav tm="0">
                                          <p:val>
                                            <p:strVal val="1+#ppt_h/2"/>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400395"/>
                                        </p:tgtEl>
                                        <p:attrNameLst>
                                          <p:attrName>style.visibility</p:attrName>
                                        </p:attrNameLst>
                                      </p:cBhvr>
                                      <p:to>
                                        <p:strVal val="visible"/>
                                      </p:to>
                                    </p:set>
                                    <p:anim calcmode="lin" valueType="num">
                                      <p:cBhvr additive="base">
                                        <p:cTn id="83" dur="500" fill="hold"/>
                                        <p:tgtEl>
                                          <p:spTgt spid="400395"/>
                                        </p:tgtEl>
                                        <p:attrNameLst>
                                          <p:attrName>ppt_x</p:attrName>
                                        </p:attrNameLst>
                                      </p:cBhvr>
                                      <p:tavLst>
                                        <p:tav tm="0">
                                          <p:val>
                                            <p:strVal val="#ppt_x"/>
                                          </p:val>
                                        </p:tav>
                                        <p:tav tm="100000">
                                          <p:val>
                                            <p:strVal val="#ppt_x"/>
                                          </p:val>
                                        </p:tav>
                                      </p:tavLst>
                                    </p:anim>
                                    <p:anim calcmode="lin" valueType="num">
                                      <p:cBhvr additive="base">
                                        <p:cTn id="84" dur="500" fill="hold"/>
                                        <p:tgtEl>
                                          <p:spTgt spid="400395"/>
                                        </p:tgtEl>
                                        <p:attrNameLst>
                                          <p:attrName>ppt_y</p:attrName>
                                        </p:attrNameLst>
                                      </p:cBhvr>
                                      <p:tavLst>
                                        <p:tav tm="0">
                                          <p:val>
                                            <p:strVal val="1+#ppt_h/2"/>
                                          </p:val>
                                        </p:tav>
                                        <p:tav tm="100000">
                                          <p:val>
                                            <p:strVal val="#ppt_y"/>
                                          </p:val>
                                        </p:tav>
                                      </p:tavLst>
                                    </p:anim>
                                  </p:childTnLst>
                                </p:cTn>
                              </p:par>
                            </p:childTnLst>
                          </p:cTn>
                        </p:par>
                        <p:par>
                          <p:cTn id="85" fill="hold" nodeType="afterGroup">
                            <p:stCondLst>
                              <p:cond delay="500"/>
                            </p:stCondLst>
                            <p:childTnLst>
                              <p:par>
                                <p:cTn id="86" presetID="2" presetClass="entr" presetSubtype="4" fill="hold" grpId="0" nodeType="afterEffect">
                                  <p:stCondLst>
                                    <p:cond delay="0"/>
                                  </p:stCondLst>
                                  <p:childTnLst>
                                    <p:set>
                                      <p:cBhvr>
                                        <p:cTn id="87" dur="1" fill="hold">
                                          <p:stCondLst>
                                            <p:cond delay="0"/>
                                          </p:stCondLst>
                                        </p:cTn>
                                        <p:tgtEl>
                                          <p:spTgt spid="400399"/>
                                        </p:tgtEl>
                                        <p:attrNameLst>
                                          <p:attrName>style.visibility</p:attrName>
                                        </p:attrNameLst>
                                      </p:cBhvr>
                                      <p:to>
                                        <p:strVal val="visible"/>
                                      </p:to>
                                    </p:set>
                                    <p:anim calcmode="lin" valueType="num">
                                      <p:cBhvr additive="base">
                                        <p:cTn id="88" dur="500" fill="hold"/>
                                        <p:tgtEl>
                                          <p:spTgt spid="400399"/>
                                        </p:tgtEl>
                                        <p:attrNameLst>
                                          <p:attrName>ppt_x</p:attrName>
                                        </p:attrNameLst>
                                      </p:cBhvr>
                                      <p:tavLst>
                                        <p:tav tm="0">
                                          <p:val>
                                            <p:strVal val="#ppt_x"/>
                                          </p:val>
                                        </p:tav>
                                        <p:tav tm="100000">
                                          <p:val>
                                            <p:strVal val="#ppt_x"/>
                                          </p:val>
                                        </p:tav>
                                      </p:tavLst>
                                    </p:anim>
                                    <p:anim calcmode="lin" valueType="num">
                                      <p:cBhvr additive="base">
                                        <p:cTn id="89" dur="500" fill="hold"/>
                                        <p:tgtEl>
                                          <p:spTgt spid="400399"/>
                                        </p:tgtEl>
                                        <p:attrNameLst>
                                          <p:attrName>ppt_y</p:attrName>
                                        </p:attrNameLst>
                                      </p:cBhvr>
                                      <p:tavLst>
                                        <p:tav tm="0">
                                          <p:val>
                                            <p:strVal val="1+#ppt_h/2"/>
                                          </p:val>
                                        </p:tav>
                                        <p:tav tm="100000">
                                          <p:val>
                                            <p:strVal val="#ppt_y"/>
                                          </p:val>
                                        </p:tav>
                                      </p:tavLst>
                                    </p:anim>
                                  </p:childTnLst>
                                </p:cTn>
                              </p:par>
                            </p:childTnLst>
                          </p:cTn>
                        </p:par>
                        <p:par>
                          <p:cTn id="90" fill="hold" nodeType="afterGroup">
                            <p:stCondLst>
                              <p:cond delay="1000"/>
                            </p:stCondLst>
                            <p:childTnLst>
                              <p:par>
                                <p:cTn id="91" presetID="2" presetClass="entr" presetSubtype="4" fill="hold" grpId="0" nodeType="afterEffect">
                                  <p:stCondLst>
                                    <p:cond delay="0"/>
                                  </p:stCondLst>
                                  <p:childTnLst>
                                    <p:set>
                                      <p:cBhvr>
                                        <p:cTn id="92" dur="1" fill="hold">
                                          <p:stCondLst>
                                            <p:cond delay="0"/>
                                          </p:stCondLst>
                                        </p:cTn>
                                        <p:tgtEl>
                                          <p:spTgt spid="400391"/>
                                        </p:tgtEl>
                                        <p:attrNameLst>
                                          <p:attrName>style.visibility</p:attrName>
                                        </p:attrNameLst>
                                      </p:cBhvr>
                                      <p:to>
                                        <p:strVal val="visible"/>
                                      </p:to>
                                    </p:set>
                                    <p:anim calcmode="lin" valueType="num">
                                      <p:cBhvr additive="base">
                                        <p:cTn id="93" dur="500" fill="hold"/>
                                        <p:tgtEl>
                                          <p:spTgt spid="400391"/>
                                        </p:tgtEl>
                                        <p:attrNameLst>
                                          <p:attrName>ppt_x</p:attrName>
                                        </p:attrNameLst>
                                      </p:cBhvr>
                                      <p:tavLst>
                                        <p:tav tm="0">
                                          <p:val>
                                            <p:strVal val="#ppt_x"/>
                                          </p:val>
                                        </p:tav>
                                        <p:tav tm="100000">
                                          <p:val>
                                            <p:strVal val="#ppt_x"/>
                                          </p:val>
                                        </p:tav>
                                      </p:tavLst>
                                    </p:anim>
                                    <p:anim calcmode="lin" valueType="num">
                                      <p:cBhvr additive="base">
                                        <p:cTn id="94" dur="500" fill="hold"/>
                                        <p:tgtEl>
                                          <p:spTgt spid="400391"/>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nodeType="clickEffect">
                                  <p:stCondLst>
                                    <p:cond delay="0"/>
                                  </p:stCondLst>
                                  <p:childTnLst>
                                    <p:set>
                                      <p:cBhvr>
                                        <p:cTn id="98" dur="1" fill="hold">
                                          <p:stCondLst>
                                            <p:cond delay="0"/>
                                          </p:stCondLst>
                                        </p:cTn>
                                        <p:tgtEl>
                                          <p:spTgt spid="4"/>
                                        </p:tgtEl>
                                        <p:attrNameLst>
                                          <p:attrName>style.visibility</p:attrName>
                                        </p:attrNameLst>
                                      </p:cBhvr>
                                      <p:to>
                                        <p:strVal val="visible"/>
                                      </p:to>
                                    </p:set>
                                    <p:animEffect transition="in" filter="fade">
                                      <p:cBhvr>
                                        <p:cTn id="99" dur="500"/>
                                        <p:tgtEl>
                                          <p:spTgt spid="4"/>
                                        </p:tgtEl>
                                      </p:cBhvr>
                                    </p:animEffect>
                                    <p:anim calcmode="lin" valueType="num">
                                      <p:cBhvr>
                                        <p:cTn id="100" dur="500" fill="hold"/>
                                        <p:tgtEl>
                                          <p:spTgt spid="4"/>
                                        </p:tgtEl>
                                        <p:attrNameLst>
                                          <p:attrName>ppt_x</p:attrName>
                                        </p:attrNameLst>
                                      </p:cBhvr>
                                      <p:tavLst>
                                        <p:tav tm="0">
                                          <p:val>
                                            <p:strVal val="#ppt_x"/>
                                          </p:val>
                                        </p:tav>
                                        <p:tav tm="100000">
                                          <p:val>
                                            <p:strVal val="#ppt_x"/>
                                          </p:val>
                                        </p:tav>
                                      </p:tavLst>
                                    </p:anim>
                                    <p:anim calcmode="lin" valueType="num">
                                      <p:cBhvr>
                                        <p:cTn id="101"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p:bldP spid="400390" grpId="0"/>
      <p:bldP spid="400391" grpId="0"/>
      <p:bldP spid="400392" grpId="0"/>
      <p:bldP spid="400393" grpId="0"/>
      <p:bldP spid="400394" grpId="0" animBg="1"/>
      <p:bldP spid="400395" grpId="0" animBg="1"/>
      <p:bldP spid="400396" grpId="0" animBg="1"/>
      <p:bldP spid="400397" grpId="0" animBg="1"/>
      <p:bldP spid="400398" grpId="0" animBg="1"/>
      <p:bldP spid="400399" grpId="0" animBg="1"/>
      <p:bldP spid="400400" grpId="0"/>
      <p:bldP spid="400401" grpId="0"/>
      <p:bldP spid="400402" grpId="0"/>
      <p:bldP spid="400402" grpId="1"/>
      <p:bldP spid="400403" grpId="0"/>
      <p:bldP spid="400403" grpId="1"/>
      <p:bldP spid="40040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nvSpPr>
        <p:spPr bwMode="auto">
          <a:xfrm>
            <a:off x="1744664" y="764704"/>
            <a:ext cx="8923337"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ts val="600"/>
              </a:spcBef>
              <a:buClr>
                <a:schemeClr val="accent2"/>
              </a:buClr>
              <a:buSzPct val="80000"/>
            </a:pPr>
            <a:r>
              <a:rPr lang="en-US" altLang="zh-CN" dirty="0">
                <a:solidFill>
                  <a:srgbClr val="0000CC"/>
                </a:solidFill>
                <a:latin typeface="Tahoma" panose="020B0604030504040204" pitchFamily="34" charset="0"/>
              </a:rPr>
              <a:t>		</a:t>
            </a:r>
            <a:r>
              <a:rPr lang="zh-CN" altLang="en-US" dirty="0">
                <a:solidFill>
                  <a:srgbClr val="0000CC"/>
                </a:solidFill>
                <a:latin typeface="Tahoma" panose="020B0604030504040204" pitchFamily="34" charset="0"/>
              </a:rPr>
              <a:t>中缀表达式 </a:t>
            </a:r>
            <a:endParaRPr lang="en-US" altLang="zh-CN" dirty="0">
              <a:solidFill>
                <a:srgbClr val="0000CC"/>
              </a:solidFill>
              <a:latin typeface="Tahoma" panose="020B0604030504040204" pitchFamily="34" charset="0"/>
            </a:endParaRPr>
          </a:p>
          <a:p>
            <a:pPr lvl="4" eaLnBrk="1" hangingPunct="1">
              <a:spcBef>
                <a:spcPts val="600"/>
              </a:spcBef>
              <a:buSzTx/>
              <a:buFont typeface="Wingdings" panose="05000000000000000000" pitchFamily="2" charset="2"/>
              <a:buChar char="p"/>
            </a:pPr>
            <a:r>
              <a:rPr lang="zh-CN" altLang="en-US" sz="2400" dirty="0"/>
              <a:t> 运算符在两个操作数的中间</a:t>
            </a:r>
            <a:endParaRPr lang="en-US" altLang="zh-CN" sz="2400" dirty="0"/>
          </a:p>
          <a:p>
            <a:pPr lvl="4" eaLnBrk="1" hangingPunct="1">
              <a:spcBef>
                <a:spcPts val="600"/>
              </a:spcBef>
              <a:buSzTx/>
              <a:buFont typeface="Wingdings" panose="05000000000000000000" pitchFamily="2" charset="2"/>
              <a:buChar char="p"/>
            </a:pPr>
            <a:r>
              <a:rPr lang="zh-CN" altLang="en-US" sz="2400" dirty="0"/>
              <a:t> 需要括号改变优先级，例如</a:t>
            </a:r>
            <a:endParaRPr lang="en-US" altLang="zh-CN" sz="2400" dirty="0"/>
          </a:p>
          <a:p>
            <a:pPr eaLnBrk="1" hangingPunct="1">
              <a:spcBef>
                <a:spcPts val="600"/>
              </a:spcBef>
              <a:buClr>
                <a:schemeClr val="accent2"/>
              </a:buClr>
              <a:buSzPct val="80000"/>
            </a:pPr>
            <a:r>
              <a:rPr lang="en-US" altLang="zh-CN" sz="3200" dirty="0">
                <a:latin typeface="Tahoma" panose="020B0604030504040204" pitchFamily="34" charset="0"/>
              </a:rPr>
              <a:t>	  </a:t>
            </a:r>
          </a:p>
          <a:p>
            <a:pPr eaLnBrk="1" hangingPunct="1">
              <a:spcBef>
                <a:spcPts val="600"/>
              </a:spcBef>
              <a:buClr>
                <a:schemeClr val="accent2"/>
              </a:buClr>
              <a:buSzPct val="80000"/>
            </a:pPr>
            <a:endParaRPr lang="en-US" altLang="zh-CN" sz="1000" dirty="0">
              <a:latin typeface="Tahoma" panose="020B0604030504040204" pitchFamily="34" charset="0"/>
            </a:endParaRPr>
          </a:p>
          <a:p>
            <a:pPr eaLnBrk="1" hangingPunct="1">
              <a:spcBef>
                <a:spcPts val="600"/>
              </a:spcBef>
              <a:buClr>
                <a:schemeClr val="accent2"/>
              </a:buClr>
              <a:buSzPct val="80000"/>
            </a:pPr>
            <a:r>
              <a:rPr lang="en-US" altLang="zh-CN" sz="3200" dirty="0">
                <a:latin typeface="Tahoma" panose="020B0604030504040204" pitchFamily="34" charset="0"/>
              </a:rPr>
              <a:t>		</a:t>
            </a:r>
          </a:p>
          <a:p>
            <a:pPr eaLnBrk="1" hangingPunct="1">
              <a:spcBef>
                <a:spcPts val="600"/>
              </a:spcBef>
              <a:buClr>
                <a:schemeClr val="accent2"/>
              </a:buClr>
              <a:buSzPct val="80000"/>
            </a:pPr>
            <a:r>
              <a:rPr lang="en-US" altLang="zh-CN" dirty="0">
                <a:solidFill>
                  <a:srgbClr val="0000CC"/>
                </a:solidFill>
                <a:latin typeface="Tahoma" panose="020B0604030504040204" pitchFamily="34" charset="0"/>
              </a:rPr>
              <a:t>		</a:t>
            </a:r>
            <a:r>
              <a:rPr lang="zh-CN" altLang="en-US" dirty="0">
                <a:solidFill>
                  <a:srgbClr val="0000CC"/>
                </a:solidFill>
                <a:latin typeface="Tahoma" panose="020B0604030504040204" pitchFamily="34" charset="0"/>
              </a:rPr>
              <a:t>后缀表达式</a:t>
            </a:r>
            <a:endParaRPr lang="en-US" altLang="zh-CN" dirty="0">
              <a:solidFill>
                <a:srgbClr val="0000CC"/>
              </a:solidFill>
              <a:latin typeface="Tahoma" panose="020B0604030504040204" pitchFamily="34" charset="0"/>
            </a:endParaRPr>
          </a:p>
          <a:p>
            <a:pPr lvl="4" eaLnBrk="1" hangingPunct="1">
              <a:spcBef>
                <a:spcPts val="600"/>
              </a:spcBef>
              <a:buSzTx/>
              <a:buFont typeface="Wingdings" panose="05000000000000000000" pitchFamily="2" charset="2"/>
              <a:buChar char="p"/>
            </a:pPr>
            <a:r>
              <a:rPr lang="zh-CN" altLang="en-US" sz="2400" dirty="0"/>
              <a:t>操作符在两个操作数的后面，严格从左向右进行</a:t>
            </a:r>
            <a:endParaRPr lang="en-US" altLang="zh-CN" sz="2400" dirty="0"/>
          </a:p>
          <a:p>
            <a:pPr lvl="4" eaLnBrk="1" hangingPunct="1">
              <a:spcBef>
                <a:spcPts val="600"/>
              </a:spcBef>
              <a:buSzTx/>
              <a:buFont typeface="Wingdings" panose="05000000000000000000" pitchFamily="2" charset="2"/>
              <a:buChar char="p"/>
            </a:pPr>
            <a:r>
              <a:rPr lang="zh-CN" altLang="en-US" sz="2400" dirty="0"/>
              <a:t>后缀操作数的顺序同于中缀；</a:t>
            </a:r>
            <a:r>
              <a:rPr lang="zh-CN" altLang="en-US" sz="2400" dirty="0">
                <a:solidFill>
                  <a:srgbClr val="FF0000"/>
                </a:solidFill>
              </a:rPr>
              <a:t>操作符的顺序就是表达式计算的顺序</a:t>
            </a:r>
            <a:r>
              <a:rPr lang="zh-CN" altLang="en-US" sz="2400" dirty="0"/>
              <a:t>，完全不需要括号。例如</a:t>
            </a:r>
            <a:endParaRPr lang="en-US" altLang="zh-CN" sz="2400" dirty="0"/>
          </a:p>
          <a:p>
            <a:pPr lvl="4" eaLnBrk="1" hangingPunct="1">
              <a:spcBef>
                <a:spcPts val="600"/>
              </a:spcBef>
              <a:buSzTx/>
              <a:buFont typeface="Wingdings" panose="05000000000000000000" pitchFamily="2" charset="2"/>
              <a:buChar char="p"/>
            </a:pPr>
            <a:endParaRPr lang="en-US" altLang="zh-CN" sz="2400" dirty="0"/>
          </a:p>
          <a:p>
            <a:pPr lvl="4" eaLnBrk="1" hangingPunct="1">
              <a:spcBef>
                <a:spcPts val="600"/>
              </a:spcBef>
              <a:buSzTx/>
              <a:buFont typeface="Wingdings" panose="05000000000000000000" pitchFamily="2" charset="2"/>
              <a:buChar char="p"/>
            </a:pPr>
            <a:endParaRPr lang="en-US" altLang="zh-CN" sz="2400" dirty="0"/>
          </a:p>
          <a:p>
            <a:pPr lvl="4" eaLnBrk="1" hangingPunct="1">
              <a:spcBef>
                <a:spcPts val="600"/>
              </a:spcBef>
              <a:buSzTx/>
              <a:buFont typeface="Wingdings" panose="05000000000000000000" pitchFamily="2" charset="2"/>
              <a:buChar char="p"/>
            </a:pPr>
            <a:r>
              <a:rPr lang="zh-CN" altLang="en-US" sz="2400" dirty="0"/>
              <a:t>因此，后缀表达式适合用来计算表达式的值</a:t>
            </a:r>
            <a:endParaRPr lang="en-US" altLang="zh-CN" sz="2400" dirty="0"/>
          </a:p>
          <a:p>
            <a:pPr eaLnBrk="1" hangingPunct="1">
              <a:spcAft>
                <a:spcPct val="100000"/>
              </a:spcAft>
              <a:buClr>
                <a:schemeClr val="accent2"/>
              </a:buClr>
              <a:buSzPct val="80000"/>
            </a:pPr>
            <a:r>
              <a:rPr lang="en-US" altLang="zh-CN" dirty="0">
                <a:latin typeface="Tahoma" panose="020B0604030504040204" pitchFamily="34" charset="0"/>
              </a:rPr>
              <a:t>		</a:t>
            </a:r>
            <a:endParaRPr lang="zh-CN" altLang="en-US" dirty="0">
              <a:latin typeface="Tahoma" panose="020B0604030504040204" pitchFamily="34" charset="0"/>
            </a:endParaRPr>
          </a:p>
        </p:txBody>
      </p:sp>
      <p:pic>
        <p:nvPicPr>
          <p:cNvPr id="41987" name="图片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0913" y="3171354"/>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7" name="组合 6"/>
          <p:cNvGrpSpPr>
            <a:grpSpLocks/>
          </p:cNvGrpSpPr>
          <p:nvPr/>
        </p:nvGrpSpPr>
        <p:grpSpPr bwMode="auto">
          <a:xfrm>
            <a:off x="4001294" y="2254300"/>
            <a:ext cx="3816350" cy="719138"/>
            <a:chOff x="755576" y="4941168"/>
            <a:chExt cx="3816424" cy="792088"/>
          </a:xfrm>
          <a:solidFill>
            <a:schemeClr val="bg1"/>
          </a:solidFill>
        </p:grpSpPr>
        <p:sp>
          <p:nvSpPr>
            <p:cNvPr id="11" name="矩形 10"/>
            <p:cNvSpPr>
              <a:spLocks noChangeArrowheads="1"/>
            </p:cNvSpPr>
            <p:nvPr/>
          </p:nvSpPr>
          <p:spPr bwMode="auto">
            <a:xfrm>
              <a:off x="755576" y="4941168"/>
              <a:ext cx="3816424" cy="792088"/>
            </a:xfrm>
            <a:prstGeom prst="rect">
              <a:avLst/>
            </a:prstGeom>
            <a:grpFill/>
            <a:ln w="12700" cap="sq" algn="ctr">
              <a:solidFill>
                <a:schemeClr val="tx1"/>
              </a:solidFill>
              <a:round/>
              <a:headEnd type="none" w="sm" len="sm"/>
              <a:tailEnd type="none" w="sm" len="sm"/>
            </a:ln>
          </p:spPr>
          <p:txBody>
            <a:bodyPr wrap="none"/>
            <a:lstStyle>
              <a:defPPr>
                <a:defRPr lang="zh-CN"/>
              </a:defPPr>
              <a:lvl1pPr algn="l" rtl="0" fontAlgn="base">
                <a:spcBef>
                  <a:spcPct val="0"/>
                </a:spcBef>
                <a:spcAft>
                  <a:spcPct val="0"/>
                </a:spcAft>
                <a:defRPr kumimoji="1" sz="2400" b="1" kern="1200">
                  <a:solidFill>
                    <a:schemeClr val="tx1"/>
                  </a:solidFill>
                  <a:latin typeface="Times New Roman" pitchFamily="18" charset="0"/>
                  <a:ea typeface="宋体" pitchFamily="2" charset="-122"/>
                  <a:cs typeface="+mn-cs"/>
                </a:defRPr>
              </a:lvl1pPr>
              <a:lvl2pPr marL="457200" algn="l" rtl="0" fontAlgn="base">
                <a:spcBef>
                  <a:spcPct val="0"/>
                </a:spcBef>
                <a:spcAft>
                  <a:spcPct val="0"/>
                </a:spcAft>
                <a:defRPr kumimoji="1" sz="2400" b="1" kern="1200">
                  <a:solidFill>
                    <a:schemeClr val="tx1"/>
                  </a:solidFill>
                  <a:latin typeface="Times New Roman" pitchFamily="18" charset="0"/>
                  <a:ea typeface="宋体" pitchFamily="2" charset="-122"/>
                  <a:cs typeface="+mn-cs"/>
                </a:defRPr>
              </a:lvl2pPr>
              <a:lvl3pPr marL="914400" algn="l" rtl="0" fontAlgn="base">
                <a:spcBef>
                  <a:spcPct val="0"/>
                </a:spcBef>
                <a:spcAft>
                  <a:spcPct val="0"/>
                </a:spcAft>
                <a:defRPr kumimoji="1" sz="2400" b="1" kern="1200">
                  <a:solidFill>
                    <a:schemeClr val="tx1"/>
                  </a:solidFill>
                  <a:latin typeface="Times New Roman" pitchFamily="18" charset="0"/>
                  <a:ea typeface="宋体" pitchFamily="2" charset="-122"/>
                  <a:cs typeface="+mn-cs"/>
                </a:defRPr>
              </a:lvl3pPr>
              <a:lvl4pPr marL="1371600" algn="l" rtl="0" fontAlgn="base">
                <a:spcBef>
                  <a:spcPct val="0"/>
                </a:spcBef>
                <a:spcAft>
                  <a:spcPct val="0"/>
                </a:spcAft>
                <a:defRPr kumimoji="1" sz="2400" b="1" kern="1200">
                  <a:solidFill>
                    <a:schemeClr val="tx1"/>
                  </a:solidFill>
                  <a:latin typeface="Times New Roman" pitchFamily="18" charset="0"/>
                  <a:ea typeface="宋体" pitchFamily="2" charset="-122"/>
                  <a:cs typeface="+mn-cs"/>
                </a:defRPr>
              </a:lvl4pPr>
              <a:lvl5pPr marL="1828800" algn="l" rtl="0" fontAlgn="base">
                <a:spcBef>
                  <a:spcPct val="0"/>
                </a:spcBef>
                <a:spcAft>
                  <a:spcPct val="0"/>
                </a:spcAft>
                <a:defRPr kumimoji="1" sz="2400" b="1" kern="1200">
                  <a:solidFill>
                    <a:schemeClr val="tx1"/>
                  </a:solidFill>
                  <a:latin typeface="Times New Roman" pitchFamily="18" charset="0"/>
                  <a:ea typeface="宋体" pitchFamily="2" charset="-122"/>
                  <a:cs typeface="+mn-cs"/>
                </a:defRPr>
              </a:lvl5pPr>
              <a:lvl6pPr marL="2286000" algn="l" defTabSz="914400" rtl="0" eaLnBrk="1" latinLnBrk="0" hangingPunct="1">
                <a:defRPr kumimoji="1" sz="2400" b="1" kern="1200">
                  <a:solidFill>
                    <a:schemeClr val="tx1"/>
                  </a:solidFill>
                  <a:latin typeface="Times New Roman" pitchFamily="18" charset="0"/>
                  <a:ea typeface="宋体" pitchFamily="2" charset="-122"/>
                  <a:cs typeface="+mn-cs"/>
                </a:defRPr>
              </a:lvl6pPr>
              <a:lvl7pPr marL="2743200" algn="l" defTabSz="914400" rtl="0" eaLnBrk="1" latinLnBrk="0" hangingPunct="1">
                <a:defRPr kumimoji="1" sz="2400" b="1" kern="1200">
                  <a:solidFill>
                    <a:schemeClr val="tx1"/>
                  </a:solidFill>
                  <a:latin typeface="Times New Roman" pitchFamily="18" charset="0"/>
                  <a:ea typeface="宋体" pitchFamily="2" charset="-122"/>
                  <a:cs typeface="+mn-cs"/>
                </a:defRPr>
              </a:lvl7pPr>
              <a:lvl8pPr marL="3200400" algn="l" defTabSz="914400" rtl="0" eaLnBrk="1" latinLnBrk="0" hangingPunct="1">
                <a:defRPr kumimoji="1" sz="2400" b="1" kern="1200">
                  <a:solidFill>
                    <a:schemeClr val="tx1"/>
                  </a:solidFill>
                  <a:latin typeface="Times New Roman" pitchFamily="18" charset="0"/>
                  <a:ea typeface="宋体" pitchFamily="2" charset="-122"/>
                  <a:cs typeface="+mn-cs"/>
                </a:defRPr>
              </a:lvl8pPr>
              <a:lvl9pPr marL="3657600" algn="l" defTabSz="914400" rtl="0" eaLnBrk="1" latinLnBrk="0" hangingPunct="1">
                <a:defRPr kumimoji="1" sz="2400" b="1" kern="1200">
                  <a:solidFill>
                    <a:schemeClr val="tx1"/>
                  </a:solidFill>
                  <a:latin typeface="Times New Roman" pitchFamily="18" charset="0"/>
                  <a:ea typeface="宋体" pitchFamily="2" charset="-122"/>
                  <a:cs typeface="+mn-cs"/>
                </a:defRPr>
              </a:lvl9pPr>
            </a:lstStyle>
            <a:p>
              <a:pPr>
                <a:defRPr/>
              </a:pPr>
              <a:endParaRPr lang="zh-CN" altLang="en-US">
                <a:solidFill>
                  <a:schemeClr val="bg1"/>
                </a:solidFill>
              </a:endParaRPr>
            </a:p>
          </p:txBody>
        </p:sp>
        <p:pic>
          <p:nvPicPr>
            <p:cNvPr id="12" name="图片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5085184"/>
              <a:ext cx="3531204" cy="648072"/>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8" name="组合 7"/>
          <p:cNvGrpSpPr>
            <a:grpSpLocks/>
          </p:cNvGrpSpPr>
          <p:nvPr/>
        </p:nvGrpSpPr>
        <p:grpSpPr bwMode="auto">
          <a:xfrm>
            <a:off x="4088606" y="5350570"/>
            <a:ext cx="3816350" cy="792162"/>
            <a:chOff x="755576" y="4941168"/>
            <a:chExt cx="3816424" cy="792088"/>
          </a:xfrm>
          <a:solidFill>
            <a:schemeClr val="bg1"/>
          </a:solidFill>
        </p:grpSpPr>
        <p:sp>
          <p:nvSpPr>
            <p:cNvPr id="9" name="矩形 8"/>
            <p:cNvSpPr>
              <a:spLocks noChangeArrowheads="1"/>
            </p:cNvSpPr>
            <p:nvPr/>
          </p:nvSpPr>
          <p:spPr bwMode="auto">
            <a:xfrm>
              <a:off x="755576" y="4941168"/>
              <a:ext cx="3816424" cy="792088"/>
            </a:xfrm>
            <a:prstGeom prst="rect">
              <a:avLst/>
            </a:prstGeom>
            <a:grpFill/>
            <a:ln w="12700" cap="sq" algn="ctr">
              <a:solidFill>
                <a:schemeClr val="tx1"/>
              </a:solidFill>
              <a:round/>
              <a:headEnd type="none" w="sm" len="sm"/>
              <a:tailEnd type="none" w="sm" len="sm"/>
            </a:ln>
          </p:spPr>
          <p:txBody>
            <a:bodyPr wrap="none"/>
            <a:lstStyle>
              <a:defPPr>
                <a:defRPr lang="zh-CN"/>
              </a:defPPr>
              <a:lvl1pPr algn="l" rtl="0" fontAlgn="base">
                <a:spcBef>
                  <a:spcPct val="0"/>
                </a:spcBef>
                <a:spcAft>
                  <a:spcPct val="0"/>
                </a:spcAft>
                <a:defRPr kumimoji="1" sz="2400" b="1" kern="1200">
                  <a:solidFill>
                    <a:schemeClr val="tx1"/>
                  </a:solidFill>
                  <a:latin typeface="Times New Roman" pitchFamily="18" charset="0"/>
                  <a:ea typeface="宋体" pitchFamily="2" charset="-122"/>
                  <a:cs typeface="+mn-cs"/>
                </a:defRPr>
              </a:lvl1pPr>
              <a:lvl2pPr marL="457200" algn="l" rtl="0" fontAlgn="base">
                <a:spcBef>
                  <a:spcPct val="0"/>
                </a:spcBef>
                <a:spcAft>
                  <a:spcPct val="0"/>
                </a:spcAft>
                <a:defRPr kumimoji="1" sz="2400" b="1" kern="1200">
                  <a:solidFill>
                    <a:schemeClr val="tx1"/>
                  </a:solidFill>
                  <a:latin typeface="Times New Roman" pitchFamily="18" charset="0"/>
                  <a:ea typeface="宋体" pitchFamily="2" charset="-122"/>
                  <a:cs typeface="+mn-cs"/>
                </a:defRPr>
              </a:lvl2pPr>
              <a:lvl3pPr marL="914400" algn="l" rtl="0" fontAlgn="base">
                <a:spcBef>
                  <a:spcPct val="0"/>
                </a:spcBef>
                <a:spcAft>
                  <a:spcPct val="0"/>
                </a:spcAft>
                <a:defRPr kumimoji="1" sz="2400" b="1" kern="1200">
                  <a:solidFill>
                    <a:schemeClr val="tx1"/>
                  </a:solidFill>
                  <a:latin typeface="Times New Roman" pitchFamily="18" charset="0"/>
                  <a:ea typeface="宋体" pitchFamily="2" charset="-122"/>
                  <a:cs typeface="+mn-cs"/>
                </a:defRPr>
              </a:lvl3pPr>
              <a:lvl4pPr marL="1371600" algn="l" rtl="0" fontAlgn="base">
                <a:spcBef>
                  <a:spcPct val="0"/>
                </a:spcBef>
                <a:spcAft>
                  <a:spcPct val="0"/>
                </a:spcAft>
                <a:defRPr kumimoji="1" sz="2400" b="1" kern="1200">
                  <a:solidFill>
                    <a:schemeClr val="tx1"/>
                  </a:solidFill>
                  <a:latin typeface="Times New Roman" pitchFamily="18" charset="0"/>
                  <a:ea typeface="宋体" pitchFamily="2" charset="-122"/>
                  <a:cs typeface="+mn-cs"/>
                </a:defRPr>
              </a:lvl4pPr>
              <a:lvl5pPr marL="1828800" algn="l" rtl="0" fontAlgn="base">
                <a:spcBef>
                  <a:spcPct val="0"/>
                </a:spcBef>
                <a:spcAft>
                  <a:spcPct val="0"/>
                </a:spcAft>
                <a:defRPr kumimoji="1" sz="2400" b="1" kern="1200">
                  <a:solidFill>
                    <a:schemeClr val="tx1"/>
                  </a:solidFill>
                  <a:latin typeface="Times New Roman" pitchFamily="18" charset="0"/>
                  <a:ea typeface="宋体" pitchFamily="2" charset="-122"/>
                  <a:cs typeface="+mn-cs"/>
                </a:defRPr>
              </a:lvl5pPr>
              <a:lvl6pPr marL="2286000" algn="l" defTabSz="914400" rtl="0" eaLnBrk="1" latinLnBrk="0" hangingPunct="1">
                <a:defRPr kumimoji="1" sz="2400" b="1" kern="1200">
                  <a:solidFill>
                    <a:schemeClr val="tx1"/>
                  </a:solidFill>
                  <a:latin typeface="Times New Roman" pitchFamily="18" charset="0"/>
                  <a:ea typeface="宋体" pitchFamily="2" charset="-122"/>
                  <a:cs typeface="+mn-cs"/>
                </a:defRPr>
              </a:lvl6pPr>
              <a:lvl7pPr marL="2743200" algn="l" defTabSz="914400" rtl="0" eaLnBrk="1" latinLnBrk="0" hangingPunct="1">
                <a:defRPr kumimoji="1" sz="2400" b="1" kern="1200">
                  <a:solidFill>
                    <a:schemeClr val="tx1"/>
                  </a:solidFill>
                  <a:latin typeface="Times New Roman" pitchFamily="18" charset="0"/>
                  <a:ea typeface="宋体" pitchFamily="2" charset="-122"/>
                  <a:cs typeface="+mn-cs"/>
                </a:defRPr>
              </a:lvl7pPr>
              <a:lvl8pPr marL="3200400" algn="l" defTabSz="914400" rtl="0" eaLnBrk="1" latinLnBrk="0" hangingPunct="1">
                <a:defRPr kumimoji="1" sz="2400" b="1" kern="1200">
                  <a:solidFill>
                    <a:schemeClr val="tx1"/>
                  </a:solidFill>
                  <a:latin typeface="Times New Roman" pitchFamily="18" charset="0"/>
                  <a:ea typeface="宋体" pitchFamily="2" charset="-122"/>
                  <a:cs typeface="+mn-cs"/>
                </a:defRPr>
              </a:lvl8pPr>
              <a:lvl9pPr marL="3657600" algn="l" defTabSz="914400" rtl="0" eaLnBrk="1" latinLnBrk="0" hangingPunct="1">
                <a:defRPr kumimoji="1" sz="2400" b="1" kern="1200">
                  <a:solidFill>
                    <a:schemeClr val="tx1"/>
                  </a:solidFill>
                  <a:latin typeface="Times New Roman" pitchFamily="18" charset="0"/>
                  <a:ea typeface="宋体" pitchFamily="2" charset="-122"/>
                  <a:cs typeface="+mn-cs"/>
                </a:defRPr>
              </a:lvl9pPr>
            </a:lstStyle>
            <a:p>
              <a:pPr>
                <a:defRPr/>
              </a:pPr>
              <a:endParaRPr lang="zh-CN" altLang="en-US"/>
            </a:p>
          </p:txBody>
        </p:sp>
        <p:pic>
          <p:nvPicPr>
            <p:cNvPr id="10" name="图片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3121" y="5125095"/>
              <a:ext cx="3022600" cy="566738"/>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4199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9288" y="1318742"/>
            <a:ext cx="660400" cy="137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41500" y="4946180"/>
            <a:ext cx="1074738"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1"/>
          <p:cNvSpPr>
            <a:spLocks noGrp="1"/>
          </p:cNvSpPr>
          <p:nvPr>
            <p:ph type="title"/>
          </p:nvPr>
        </p:nvSpPr>
        <p:spPr/>
        <p:txBody>
          <a:bodyPr>
            <a:normAutofit fontScale="90000"/>
          </a:bodyPr>
          <a:lstStyle/>
          <a:p>
            <a:endParaRPr lang="zh-CN" altLang="en-US"/>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标题 1"/>
          <p:cNvSpPr>
            <a:spLocks noGrp="1"/>
          </p:cNvSpPr>
          <p:nvPr>
            <p:ph type="title"/>
          </p:nvPr>
        </p:nvSpPr>
        <p:spPr>
          <a:xfrm>
            <a:off x="609600" y="119064"/>
            <a:ext cx="10972800" cy="1143000"/>
          </a:xfrm>
        </p:spPr>
        <p:txBody>
          <a:bodyPr/>
          <a:lstStyle/>
          <a:p>
            <a:r>
              <a:rPr lang="zh-CN" altLang="en-US" sz="3200" dirty="0"/>
              <a:t>本章内容</a:t>
            </a:r>
          </a:p>
        </p:txBody>
      </p:sp>
      <p:sp>
        <p:nvSpPr>
          <p:cNvPr id="12291" name="Rectangle 3"/>
          <p:cNvSpPr>
            <a:spLocks noGrp="1" noChangeArrowheads="1"/>
          </p:cNvSpPr>
          <p:nvPr/>
        </p:nvSpPr>
        <p:spPr bwMode="auto">
          <a:xfrm>
            <a:off x="2119313" y="1476375"/>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buClr>
                <a:schemeClr val="accent2"/>
              </a:buClr>
              <a:buSzPct val="80000"/>
              <a:buFont typeface="Wingdings" panose="05000000000000000000" pitchFamily="2" charset="2"/>
              <a:buChar char="l"/>
            </a:pPr>
            <a:endParaRPr lang="zh-CN" altLang="en-US"/>
          </a:p>
        </p:txBody>
      </p:sp>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1825" y="1390650"/>
            <a:ext cx="8388350" cy="48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2764" y="1687513"/>
            <a:ext cx="3608387"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椭圆 6"/>
          <p:cNvSpPr/>
          <p:nvPr/>
        </p:nvSpPr>
        <p:spPr bwMode="auto">
          <a:xfrm>
            <a:off x="7229475" y="1411289"/>
            <a:ext cx="863600" cy="504825"/>
          </a:xfrm>
          <a:prstGeom prst="ellipse">
            <a:avLst/>
          </a:prstGeom>
          <a:noFill/>
          <a:ln w="57150">
            <a:solidFill>
              <a:schemeClr val="accent5">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none"/>
          <a:lstStyle>
            <a:defPPr>
              <a:defRPr lang="zh-CN"/>
            </a:defPPr>
            <a:lvl1pPr algn="l" rtl="0" fontAlgn="base">
              <a:spcBef>
                <a:spcPct val="0"/>
              </a:spcBef>
              <a:spcAft>
                <a:spcPct val="0"/>
              </a:spcAft>
              <a:defRPr kumimoji="1" sz="2400" b="1" kern="1200">
                <a:solidFill>
                  <a:schemeClr val="dk1"/>
                </a:solidFill>
                <a:latin typeface="+mn-lt"/>
                <a:ea typeface="+mn-ea"/>
                <a:cs typeface="+mn-cs"/>
              </a:defRPr>
            </a:lvl1pPr>
            <a:lvl2pPr marL="457200" algn="l" rtl="0" fontAlgn="base">
              <a:spcBef>
                <a:spcPct val="0"/>
              </a:spcBef>
              <a:spcAft>
                <a:spcPct val="0"/>
              </a:spcAft>
              <a:defRPr kumimoji="1" sz="2400" b="1" kern="1200">
                <a:solidFill>
                  <a:schemeClr val="dk1"/>
                </a:solidFill>
                <a:latin typeface="+mn-lt"/>
                <a:ea typeface="+mn-ea"/>
                <a:cs typeface="+mn-cs"/>
              </a:defRPr>
            </a:lvl2pPr>
            <a:lvl3pPr marL="914400" algn="l" rtl="0" fontAlgn="base">
              <a:spcBef>
                <a:spcPct val="0"/>
              </a:spcBef>
              <a:spcAft>
                <a:spcPct val="0"/>
              </a:spcAft>
              <a:defRPr kumimoji="1" sz="2400" b="1" kern="1200">
                <a:solidFill>
                  <a:schemeClr val="dk1"/>
                </a:solidFill>
                <a:latin typeface="+mn-lt"/>
                <a:ea typeface="+mn-ea"/>
                <a:cs typeface="+mn-cs"/>
              </a:defRPr>
            </a:lvl3pPr>
            <a:lvl4pPr marL="1371600" algn="l" rtl="0" fontAlgn="base">
              <a:spcBef>
                <a:spcPct val="0"/>
              </a:spcBef>
              <a:spcAft>
                <a:spcPct val="0"/>
              </a:spcAft>
              <a:defRPr kumimoji="1" sz="2400" b="1" kern="1200">
                <a:solidFill>
                  <a:schemeClr val="dk1"/>
                </a:solidFill>
                <a:latin typeface="+mn-lt"/>
                <a:ea typeface="+mn-ea"/>
                <a:cs typeface="+mn-cs"/>
              </a:defRPr>
            </a:lvl4pPr>
            <a:lvl5pPr marL="1828800" algn="l" rtl="0" fontAlgn="base">
              <a:spcBef>
                <a:spcPct val="0"/>
              </a:spcBef>
              <a:spcAft>
                <a:spcPct val="0"/>
              </a:spcAft>
              <a:defRPr kumimoji="1" sz="2400" b="1" kern="1200">
                <a:solidFill>
                  <a:schemeClr val="dk1"/>
                </a:solidFill>
                <a:latin typeface="+mn-lt"/>
                <a:ea typeface="+mn-ea"/>
                <a:cs typeface="+mn-cs"/>
              </a:defRPr>
            </a:lvl5pPr>
            <a:lvl6pPr marL="2286000" algn="l" defTabSz="914400" rtl="0" eaLnBrk="1" latinLnBrk="0" hangingPunct="1">
              <a:defRPr kumimoji="1" sz="2400" b="1" kern="1200">
                <a:solidFill>
                  <a:schemeClr val="dk1"/>
                </a:solidFill>
                <a:latin typeface="+mn-lt"/>
                <a:ea typeface="+mn-ea"/>
                <a:cs typeface="+mn-cs"/>
              </a:defRPr>
            </a:lvl6pPr>
            <a:lvl7pPr marL="2743200" algn="l" defTabSz="914400" rtl="0" eaLnBrk="1" latinLnBrk="0" hangingPunct="1">
              <a:defRPr kumimoji="1" sz="2400" b="1" kern="1200">
                <a:solidFill>
                  <a:schemeClr val="dk1"/>
                </a:solidFill>
                <a:latin typeface="+mn-lt"/>
                <a:ea typeface="+mn-ea"/>
                <a:cs typeface="+mn-cs"/>
              </a:defRPr>
            </a:lvl7pPr>
            <a:lvl8pPr marL="3200400" algn="l" defTabSz="914400" rtl="0" eaLnBrk="1" latinLnBrk="0" hangingPunct="1">
              <a:defRPr kumimoji="1" sz="2400" b="1" kern="1200">
                <a:solidFill>
                  <a:schemeClr val="dk1"/>
                </a:solidFill>
                <a:latin typeface="+mn-lt"/>
                <a:ea typeface="+mn-ea"/>
                <a:cs typeface="+mn-cs"/>
              </a:defRPr>
            </a:lvl8pPr>
            <a:lvl9pPr marL="3657600" algn="l" defTabSz="914400" rtl="0" eaLnBrk="1" latinLnBrk="0" hangingPunct="1">
              <a:defRPr kumimoji="1" sz="2400" b="1" kern="1200">
                <a:solidFill>
                  <a:schemeClr val="dk1"/>
                </a:solidFill>
                <a:latin typeface="+mn-lt"/>
                <a:ea typeface="+mn-ea"/>
                <a:cs typeface="+mn-cs"/>
              </a:defRPr>
            </a:lvl9pPr>
          </a:lstStyle>
          <a:p>
            <a:pPr>
              <a:defRPr/>
            </a:pPr>
            <a:endParaRPr lang="zh-CN" altLang="en-US">
              <a:solidFill>
                <a:schemeClr val="tx1"/>
              </a:solidFill>
            </a:endParaRPr>
          </a:p>
        </p:txBody>
      </p:sp>
      <p:sp>
        <p:nvSpPr>
          <p:cNvPr id="8" name="椭圆 7"/>
          <p:cNvSpPr/>
          <p:nvPr/>
        </p:nvSpPr>
        <p:spPr bwMode="auto">
          <a:xfrm>
            <a:off x="6076950" y="2636839"/>
            <a:ext cx="1296988" cy="935037"/>
          </a:xfrm>
          <a:prstGeom prst="ellipse">
            <a:avLst/>
          </a:prstGeom>
          <a:noFill/>
          <a:ln w="57150">
            <a:solidFill>
              <a:schemeClr val="accent5">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none"/>
          <a:lstStyle>
            <a:defPPr>
              <a:defRPr lang="zh-CN"/>
            </a:defPPr>
            <a:lvl1pPr algn="l" rtl="0" fontAlgn="base">
              <a:spcBef>
                <a:spcPct val="0"/>
              </a:spcBef>
              <a:spcAft>
                <a:spcPct val="0"/>
              </a:spcAft>
              <a:defRPr kumimoji="1" sz="2400" b="1" kern="1200">
                <a:solidFill>
                  <a:schemeClr val="dk1"/>
                </a:solidFill>
                <a:latin typeface="+mn-lt"/>
                <a:ea typeface="+mn-ea"/>
                <a:cs typeface="+mn-cs"/>
              </a:defRPr>
            </a:lvl1pPr>
            <a:lvl2pPr marL="457200" algn="l" rtl="0" fontAlgn="base">
              <a:spcBef>
                <a:spcPct val="0"/>
              </a:spcBef>
              <a:spcAft>
                <a:spcPct val="0"/>
              </a:spcAft>
              <a:defRPr kumimoji="1" sz="2400" b="1" kern="1200">
                <a:solidFill>
                  <a:schemeClr val="dk1"/>
                </a:solidFill>
                <a:latin typeface="+mn-lt"/>
                <a:ea typeface="+mn-ea"/>
                <a:cs typeface="+mn-cs"/>
              </a:defRPr>
            </a:lvl2pPr>
            <a:lvl3pPr marL="914400" algn="l" rtl="0" fontAlgn="base">
              <a:spcBef>
                <a:spcPct val="0"/>
              </a:spcBef>
              <a:spcAft>
                <a:spcPct val="0"/>
              </a:spcAft>
              <a:defRPr kumimoji="1" sz="2400" b="1" kern="1200">
                <a:solidFill>
                  <a:schemeClr val="dk1"/>
                </a:solidFill>
                <a:latin typeface="+mn-lt"/>
                <a:ea typeface="+mn-ea"/>
                <a:cs typeface="+mn-cs"/>
              </a:defRPr>
            </a:lvl3pPr>
            <a:lvl4pPr marL="1371600" algn="l" rtl="0" fontAlgn="base">
              <a:spcBef>
                <a:spcPct val="0"/>
              </a:spcBef>
              <a:spcAft>
                <a:spcPct val="0"/>
              </a:spcAft>
              <a:defRPr kumimoji="1" sz="2400" b="1" kern="1200">
                <a:solidFill>
                  <a:schemeClr val="dk1"/>
                </a:solidFill>
                <a:latin typeface="+mn-lt"/>
                <a:ea typeface="+mn-ea"/>
                <a:cs typeface="+mn-cs"/>
              </a:defRPr>
            </a:lvl4pPr>
            <a:lvl5pPr marL="1828800" algn="l" rtl="0" fontAlgn="base">
              <a:spcBef>
                <a:spcPct val="0"/>
              </a:spcBef>
              <a:spcAft>
                <a:spcPct val="0"/>
              </a:spcAft>
              <a:defRPr kumimoji="1" sz="2400" b="1" kern="1200">
                <a:solidFill>
                  <a:schemeClr val="dk1"/>
                </a:solidFill>
                <a:latin typeface="+mn-lt"/>
                <a:ea typeface="+mn-ea"/>
                <a:cs typeface="+mn-cs"/>
              </a:defRPr>
            </a:lvl5pPr>
            <a:lvl6pPr marL="2286000" algn="l" defTabSz="914400" rtl="0" eaLnBrk="1" latinLnBrk="0" hangingPunct="1">
              <a:defRPr kumimoji="1" sz="2400" b="1" kern="1200">
                <a:solidFill>
                  <a:schemeClr val="dk1"/>
                </a:solidFill>
                <a:latin typeface="+mn-lt"/>
                <a:ea typeface="+mn-ea"/>
                <a:cs typeface="+mn-cs"/>
              </a:defRPr>
            </a:lvl6pPr>
            <a:lvl7pPr marL="2743200" algn="l" defTabSz="914400" rtl="0" eaLnBrk="1" latinLnBrk="0" hangingPunct="1">
              <a:defRPr kumimoji="1" sz="2400" b="1" kern="1200">
                <a:solidFill>
                  <a:schemeClr val="dk1"/>
                </a:solidFill>
                <a:latin typeface="+mn-lt"/>
                <a:ea typeface="+mn-ea"/>
                <a:cs typeface="+mn-cs"/>
              </a:defRPr>
            </a:lvl7pPr>
            <a:lvl8pPr marL="3200400" algn="l" defTabSz="914400" rtl="0" eaLnBrk="1" latinLnBrk="0" hangingPunct="1">
              <a:defRPr kumimoji="1" sz="2400" b="1" kern="1200">
                <a:solidFill>
                  <a:schemeClr val="dk1"/>
                </a:solidFill>
                <a:latin typeface="+mn-lt"/>
                <a:ea typeface="+mn-ea"/>
                <a:cs typeface="+mn-cs"/>
              </a:defRPr>
            </a:lvl8pPr>
            <a:lvl9pPr marL="3657600" algn="l" defTabSz="914400" rtl="0" eaLnBrk="1" latinLnBrk="0" hangingPunct="1">
              <a:defRPr kumimoji="1" sz="2400" b="1" kern="1200">
                <a:solidFill>
                  <a:schemeClr val="dk1"/>
                </a:solidFill>
                <a:latin typeface="+mn-lt"/>
                <a:ea typeface="+mn-ea"/>
                <a:cs typeface="+mn-cs"/>
              </a:defRPr>
            </a:lvl9pPr>
          </a:lstStyle>
          <a:p>
            <a:pPr>
              <a:defRPr/>
            </a:pPr>
            <a:endParaRPr lang="zh-CN" altLang="en-US">
              <a:solidFill>
                <a:schemeClr val="tx1"/>
              </a:solidFill>
            </a:endParaRPr>
          </a:p>
        </p:txBody>
      </p:sp>
      <p:sp>
        <p:nvSpPr>
          <p:cNvPr id="9" name="椭圆 8"/>
          <p:cNvSpPr/>
          <p:nvPr/>
        </p:nvSpPr>
        <p:spPr bwMode="auto">
          <a:xfrm>
            <a:off x="4565651" y="4292600"/>
            <a:ext cx="1871663" cy="719138"/>
          </a:xfrm>
          <a:prstGeom prst="ellipse">
            <a:avLst/>
          </a:prstGeom>
          <a:noFill/>
          <a:ln w="57150">
            <a:solidFill>
              <a:schemeClr val="accent5">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none"/>
          <a:lstStyle>
            <a:defPPr>
              <a:defRPr lang="zh-CN"/>
            </a:defPPr>
            <a:lvl1pPr algn="l" rtl="0" fontAlgn="base">
              <a:spcBef>
                <a:spcPct val="0"/>
              </a:spcBef>
              <a:spcAft>
                <a:spcPct val="0"/>
              </a:spcAft>
              <a:defRPr kumimoji="1" sz="2400" b="1" kern="1200">
                <a:solidFill>
                  <a:schemeClr val="dk1"/>
                </a:solidFill>
                <a:latin typeface="+mn-lt"/>
                <a:ea typeface="+mn-ea"/>
                <a:cs typeface="+mn-cs"/>
              </a:defRPr>
            </a:lvl1pPr>
            <a:lvl2pPr marL="457200" algn="l" rtl="0" fontAlgn="base">
              <a:spcBef>
                <a:spcPct val="0"/>
              </a:spcBef>
              <a:spcAft>
                <a:spcPct val="0"/>
              </a:spcAft>
              <a:defRPr kumimoji="1" sz="2400" b="1" kern="1200">
                <a:solidFill>
                  <a:schemeClr val="dk1"/>
                </a:solidFill>
                <a:latin typeface="+mn-lt"/>
                <a:ea typeface="+mn-ea"/>
                <a:cs typeface="+mn-cs"/>
              </a:defRPr>
            </a:lvl2pPr>
            <a:lvl3pPr marL="914400" algn="l" rtl="0" fontAlgn="base">
              <a:spcBef>
                <a:spcPct val="0"/>
              </a:spcBef>
              <a:spcAft>
                <a:spcPct val="0"/>
              </a:spcAft>
              <a:defRPr kumimoji="1" sz="2400" b="1" kern="1200">
                <a:solidFill>
                  <a:schemeClr val="dk1"/>
                </a:solidFill>
                <a:latin typeface="+mn-lt"/>
                <a:ea typeface="+mn-ea"/>
                <a:cs typeface="+mn-cs"/>
              </a:defRPr>
            </a:lvl3pPr>
            <a:lvl4pPr marL="1371600" algn="l" rtl="0" fontAlgn="base">
              <a:spcBef>
                <a:spcPct val="0"/>
              </a:spcBef>
              <a:spcAft>
                <a:spcPct val="0"/>
              </a:spcAft>
              <a:defRPr kumimoji="1" sz="2400" b="1" kern="1200">
                <a:solidFill>
                  <a:schemeClr val="dk1"/>
                </a:solidFill>
                <a:latin typeface="+mn-lt"/>
                <a:ea typeface="+mn-ea"/>
                <a:cs typeface="+mn-cs"/>
              </a:defRPr>
            </a:lvl4pPr>
            <a:lvl5pPr marL="1828800" algn="l" rtl="0" fontAlgn="base">
              <a:spcBef>
                <a:spcPct val="0"/>
              </a:spcBef>
              <a:spcAft>
                <a:spcPct val="0"/>
              </a:spcAft>
              <a:defRPr kumimoji="1" sz="2400" b="1" kern="1200">
                <a:solidFill>
                  <a:schemeClr val="dk1"/>
                </a:solidFill>
                <a:latin typeface="+mn-lt"/>
                <a:ea typeface="+mn-ea"/>
                <a:cs typeface="+mn-cs"/>
              </a:defRPr>
            </a:lvl5pPr>
            <a:lvl6pPr marL="2286000" algn="l" defTabSz="914400" rtl="0" eaLnBrk="1" latinLnBrk="0" hangingPunct="1">
              <a:defRPr kumimoji="1" sz="2400" b="1" kern="1200">
                <a:solidFill>
                  <a:schemeClr val="dk1"/>
                </a:solidFill>
                <a:latin typeface="+mn-lt"/>
                <a:ea typeface="+mn-ea"/>
                <a:cs typeface="+mn-cs"/>
              </a:defRPr>
            </a:lvl6pPr>
            <a:lvl7pPr marL="2743200" algn="l" defTabSz="914400" rtl="0" eaLnBrk="1" latinLnBrk="0" hangingPunct="1">
              <a:defRPr kumimoji="1" sz="2400" b="1" kern="1200">
                <a:solidFill>
                  <a:schemeClr val="dk1"/>
                </a:solidFill>
                <a:latin typeface="+mn-lt"/>
                <a:ea typeface="+mn-ea"/>
                <a:cs typeface="+mn-cs"/>
              </a:defRPr>
            </a:lvl7pPr>
            <a:lvl8pPr marL="3200400" algn="l" defTabSz="914400" rtl="0" eaLnBrk="1" latinLnBrk="0" hangingPunct="1">
              <a:defRPr kumimoji="1" sz="2400" b="1" kern="1200">
                <a:solidFill>
                  <a:schemeClr val="dk1"/>
                </a:solidFill>
                <a:latin typeface="+mn-lt"/>
                <a:ea typeface="+mn-ea"/>
                <a:cs typeface="+mn-cs"/>
              </a:defRPr>
            </a:lvl8pPr>
            <a:lvl9pPr marL="3657600" algn="l" defTabSz="914400" rtl="0" eaLnBrk="1" latinLnBrk="0" hangingPunct="1">
              <a:defRPr kumimoji="1" sz="2400" b="1" kern="1200">
                <a:solidFill>
                  <a:schemeClr val="dk1"/>
                </a:solidFill>
                <a:latin typeface="+mn-lt"/>
                <a:ea typeface="+mn-ea"/>
                <a:cs typeface="+mn-cs"/>
              </a:defRPr>
            </a:lvl9pPr>
          </a:lstStyle>
          <a:p>
            <a:pPr>
              <a:defRPr/>
            </a:pPr>
            <a:endParaRPr lang="zh-CN" altLang="en-US">
              <a:solidFill>
                <a:schemeClr val="tx1"/>
              </a:solidFill>
            </a:endParaRPr>
          </a:p>
        </p:txBody>
      </p:sp>
      <p:sp>
        <p:nvSpPr>
          <p:cNvPr id="12297" name="TextBox 8"/>
          <p:cNvSpPr txBox="1">
            <a:spLocks noChangeArrowheads="1"/>
          </p:cNvSpPr>
          <p:nvPr/>
        </p:nvSpPr>
        <p:spPr bwMode="auto">
          <a:xfrm>
            <a:off x="6291264" y="5781675"/>
            <a:ext cx="3278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2000" i="1">
                <a:latin typeface="Times New Roman" panose="02020603050405020304" pitchFamily="18" charset="0"/>
                <a:ea typeface="宋体" panose="02010600030101010101" pitchFamily="2" charset="-122"/>
              </a:rPr>
              <a:t>栈的应用</a:t>
            </a:r>
            <a:r>
              <a:rPr lang="en-US" altLang="zh-CN" sz="2000" i="1">
                <a:latin typeface="Times New Roman" panose="02020603050405020304" pitchFamily="18" charset="0"/>
                <a:ea typeface="宋体" panose="02010600030101010101" pitchFamily="2" charset="-122"/>
              </a:rPr>
              <a:t>——</a:t>
            </a:r>
            <a:r>
              <a:rPr lang="zh-CN" altLang="en-US" sz="2000" i="1">
                <a:latin typeface="Times New Roman" panose="02020603050405020304" pitchFamily="18" charset="0"/>
                <a:ea typeface="宋体" panose="02010600030101010101" pitchFamily="2" charset="-122"/>
              </a:rPr>
              <a:t>表达式的计算</a:t>
            </a:r>
          </a:p>
        </p:txBody>
      </p:sp>
      <p:sp>
        <p:nvSpPr>
          <p:cNvPr id="11" name="椭圆 10"/>
          <p:cNvSpPr/>
          <p:nvPr/>
        </p:nvSpPr>
        <p:spPr bwMode="auto">
          <a:xfrm>
            <a:off x="6291264" y="5710239"/>
            <a:ext cx="3571875" cy="504825"/>
          </a:xfrm>
          <a:prstGeom prst="ellipse">
            <a:avLst/>
          </a:prstGeom>
          <a:noFill/>
          <a:ln w="57150">
            <a:solidFill>
              <a:schemeClr val="accent5">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none"/>
          <a:lstStyle>
            <a:defPPr>
              <a:defRPr lang="zh-CN"/>
            </a:defPPr>
            <a:lvl1pPr algn="l" rtl="0" fontAlgn="base">
              <a:spcBef>
                <a:spcPct val="0"/>
              </a:spcBef>
              <a:spcAft>
                <a:spcPct val="0"/>
              </a:spcAft>
              <a:defRPr kumimoji="1" sz="2400" b="1" kern="1200">
                <a:solidFill>
                  <a:schemeClr val="dk1"/>
                </a:solidFill>
                <a:latin typeface="+mn-lt"/>
                <a:ea typeface="+mn-ea"/>
                <a:cs typeface="+mn-cs"/>
              </a:defRPr>
            </a:lvl1pPr>
            <a:lvl2pPr marL="457200" algn="l" rtl="0" fontAlgn="base">
              <a:spcBef>
                <a:spcPct val="0"/>
              </a:spcBef>
              <a:spcAft>
                <a:spcPct val="0"/>
              </a:spcAft>
              <a:defRPr kumimoji="1" sz="2400" b="1" kern="1200">
                <a:solidFill>
                  <a:schemeClr val="dk1"/>
                </a:solidFill>
                <a:latin typeface="+mn-lt"/>
                <a:ea typeface="+mn-ea"/>
                <a:cs typeface="+mn-cs"/>
              </a:defRPr>
            </a:lvl2pPr>
            <a:lvl3pPr marL="914400" algn="l" rtl="0" fontAlgn="base">
              <a:spcBef>
                <a:spcPct val="0"/>
              </a:spcBef>
              <a:spcAft>
                <a:spcPct val="0"/>
              </a:spcAft>
              <a:defRPr kumimoji="1" sz="2400" b="1" kern="1200">
                <a:solidFill>
                  <a:schemeClr val="dk1"/>
                </a:solidFill>
                <a:latin typeface="+mn-lt"/>
                <a:ea typeface="+mn-ea"/>
                <a:cs typeface="+mn-cs"/>
              </a:defRPr>
            </a:lvl3pPr>
            <a:lvl4pPr marL="1371600" algn="l" rtl="0" fontAlgn="base">
              <a:spcBef>
                <a:spcPct val="0"/>
              </a:spcBef>
              <a:spcAft>
                <a:spcPct val="0"/>
              </a:spcAft>
              <a:defRPr kumimoji="1" sz="2400" b="1" kern="1200">
                <a:solidFill>
                  <a:schemeClr val="dk1"/>
                </a:solidFill>
                <a:latin typeface="+mn-lt"/>
                <a:ea typeface="+mn-ea"/>
                <a:cs typeface="+mn-cs"/>
              </a:defRPr>
            </a:lvl4pPr>
            <a:lvl5pPr marL="1828800" algn="l" rtl="0" fontAlgn="base">
              <a:spcBef>
                <a:spcPct val="0"/>
              </a:spcBef>
              <a:spcAft>
                <a:spcPct val="0"/>
              </a:spcAft>
              <a:defRPr kumimoji="1" sz="2400" b="1" kern="1200">
                <a:solidFill>
                  <a:schemeClr val="dk1"/>
                </a:solidFill>
                <a:latin typeface="+mn-lt"/>
                <a:ea typeface="+mn-ea"/>
                <a:cs typeface="+mn-cs"/>
              </a:defRPr>
            </a:lvl5pPr>
            <a:lvl6pPr marL="2286000" algn="l" defTabSz="914400" rtl="0" eaLnBrk="1" latinLnBrk="0" hangingPunct="1">
              <a:defRPr kumimoji="1" sz="2400" b="1" kern="1200">
                <a:solidFill>
                  <a:schemeClr val="dk1"/>
                </a:solidFill>
                <a:latin typeface="+mn-lt"/>
                <a:ea typeface="+mn-ea"/>
                <a:cs typeface="+mn-cs"/>
              </a:defRPr>
            </a:lvl6pPr>
            <a:lvl7pPr marL="2743200" algn="l" defTabSz="914400" rtl="0" eaLnBrk="1" latinLnBrk="0" hangingPunct="1">
              <a:defRPr kumimoji="1" sz="2400" b="1" kern="1200">
                <a:solidFill>
                  <a:schemeClr val="dk1"/>
                </a:solidFill>
                <a:latin typeface="+mn-lt"/>
                <a:ea typeface="+mn-ea"/>
                <a:cs typeface="+mn-cs"/>
              </a:defRPr>
            </a:lvl7pPr>
            <a:lvl8pPr marL="3200400" algn="l" defTabSz="914400" rtl="0" eaLnBrk="1" latinLnBrk="0" hangingPunct="1">
              <a:defRPr kumimoji="1" sz="2400" b="1" kern="1200">
                <a:solidFill>
                  <a:schemeClr val="dk1"/>
                </a:solidFill>
                <a:latin typeface="+mn-lt"/>
                <a:ea typeface="+mn-ea"/>
                <a:cs typeface="+mn-cs"/>
              </a:defRPr>
            </a:lvl8pPr>
            <a:lvl9pPr marL="3657600" algn="l" defTabSz="914400" rtl="0" eaLnBrk="1" latinLnBrk="0" hangingPunct="1">
              <a:defRPr kumimoji="1" sz="2400" b="1" kern="1200">
                <a:solidFill>
                  <a:schemeClr val="dk1"/>
                </a:solidFill>
                <a:latin typeface="+mn-lt"/>
                <a:ea typeface="+mn-ea"/>
                <a:cs typeface="+mn-cs"/>
              </a:defRPr>
            </a:lvl9pPr>
          </a:lstStyle>
          <a:p>
            <a:pPr>
              <a:defRPr/>
            </a:pPr>
            <a:endParaRPr lang="zh-CN" altLang="en-US">
              <a:solidFill>
                <a:schemeClr val="tx1"/>
              </a:solidFill>
            </a:endParaRP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zh-CN" altLang="en-US" sz="3600">
                <a:solidFill>
                  <a:schemeClr val="tx1"/>
                </a:solidFill>
                <a:effectLst/>
                <a:latin typeface="黑体" panose="02010609060101010101" pitchFamily="49" charset="-122"/>
                <a:ea typeface="黑体" panose="02010609060101010101" pitchFamily="49" charset="-122"/>
              </a:rPr>
              <a:t>表达式计算</a:t>
            </a:r>
            <a:r>
              <a:rPr lang="zh-CN" altLang="en-US" sz="3600">
                <a:solidFill>
                  <a:srgbClr val="FF0000"/>
                </a:solidFill>
                <a:effectLst/>
                <a:latin typeface="黑体" panose="02010609060101010101" pitchFamily="49" charset="-122"/>
                <a:ea typeface="黑体" panose="02010609060101010101" pitchFamily="49" charset="-122"/>
              </a:rPr>
              <a:t>步骤</a:t>
            </a:r>
          </a:p>
        </p:txBody>
      </p:sp>
      <p:sp>
        <p:nvSpPr>
          <p:cNvPr id="401412" name="Rectangle 4"/>
          <p:cNvSpPr>
            <a:spLocks noChangeArrowheads="1"/>
          </p:cNvSpPr>
          <p:nvPr/>
        </p:nvSpPr>
        <p:spPr bwMode="auto">
          <a:xfrm>
            <a:off x="3432176" y="2809876"/>
            <a:ext cx="5472113" cy="792163"/>
          </a:xfrm>
          <a:prstGeom prst="rect">
            <a:avLst/>
          </a:prstGeom>
          <a:solidFill>
            <a:srgbClr val="0000FF"/>
          </a:solidFill>
          <a:ln w="952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spcBef>
                <a:spcPct val="0"/>
              </a:spcBef>
              <a:buClrTx/>
              <a:buSzTx/>
              <a:buFontTx/>
              <a:buNone/>
            </a:pPr>
            <a:r>
              <a:rPr lang="zh-CN" altLang="en-US" sz="3200" b="0">
                <a:solidFill>
                  <a:schemeClr val="bg1"/>
                </a:solidFill>
                <a:latin typeface="Tahoma" panose="020B0604030504040204" pitchFamily="34" charset="0"/>
                <a:ea typeface="黑体" panose="02010609060101010101" pitchFamily="49" charset="-122"/>
              </a:rPr>
              <a:t>中缀表达式</a:t>
            </a:r>
            <a:r>
              <a:rPr lang="zh-CN" altLang="en-US" sz="3600" b="0">
                <a:solidFill>
                  <a:srgbClr val="FF0000"/>
                </a:solidFill>
                <a:latin typeface="Tahoma" panose="020B0604030504040204" pitchFamily="34" charset="0"/>
                <a:ea typeface="黑体" panose="02010609060101010101" pitchFamily="49" charset="-122"/>
              </a:rPr>
              <a:t>转换</a:t>
            </a:r>
            <a:r>
              <a:rPr lang="zh-CN" altLang="en-US" sz="3200" b="0">
                <a:solidFill>
                  <a:schemeClr val="bg1"/>
                </a:solidFill>
                <a:latin typeface="Tahoma" panose="020B0604030504040204" pitchFamily="34" charset="0"/>
                <a:ea typeface="黑体" panose="02010609060101010101" pitchFamily="49" charset="-122"/>
              </a:rPr>
              <a:t>为后缀表达式</a:t>
            </a:r>
          </a:p>
        </p:txBody>
      </p:sp>
      <p:sp>
        <p:nvSpPr>
          <p:cNvPr id="401413" name="Rectangle 5"/>
          <p:cNvSpPr>
            <a:spLocks noChangeArrowheads="1"/>
          </p:cNvSpPr>
          <p:nvPr/>
        </p:nvSpPr>
        <p:spPr bwMode="auto">
          <a:xfrm>
            <a:off x="4294189" y="4899025"/>
            <a:ext cx="3889375" cy="719138"/>
          </a:xfrm>
          <a:prstGeom prst="rect">
            <a:avLst/>
          </a:prstGeom>
          <a:solidFill>
            <a:srgbClr val="0000CC"/>
          </a:solidFill>
          <a:ln w="9525">
            <a:solidFill>
              <a:srgbClr val="00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spcBef>
                <a:spcPct val="0"/>
              </a:spcBef>
              <a:buClrTx/>
              <a:buSzTx/>
              <a:buFontTx/>
              <a:buNone/>
            </a:pPr>
            <a:r>
              <a:rPr lang="zh-CN" altLang="en-US" sz="3200" b="0">
                <a:solidFill>
                  <a:schemeClr val="bg1"/>
                </a:solidFill>
                <a:latin typeface="Tahoma" panose="020B0604030504040204" pitchFamily="34" charset="0"/>
                <a:ea typeface="黑体" panose="02010609060101010101" pitchFamily="49" charset="-122"/>
              </a:rPr>
              <a:t>对后缀表达式</a:t>
            </a:r>
            <a:r>
              <a:rPr lang="zh-CN" altLang="en-US" sz="3600" b="0">
                <a:solidFill>
                  <a:srgbClr val="FF0000"/>
                </a:solidFill>
                <a:latin typeface="Tahoma" panose="020B0604030504040204" pitchFamily="34" charset="0"/>
                <a:ea typeface="黑体" panose="02010609060101010101" pitchFamily="49" charset="-122"/>
              </a:rPr>
              <a:t>求值</a:t>
            </a:r>
          </a:p>
        </p:txBody>
      </p:sp>
      <p:sp>
        <p:nvSpPr>
          <p:cNvPr id="401414" name="AutoShape 11"/>
          <p:cNvSpPr>
            <a:spLocks noChangeArrowheads="1"/>
          </p:cNvSpPr>
          <p:nvPr/>
        </p:nvSpPr>
        <p:spPr bwMode="auto">
          <a:xfrm rot="5400000">
            <a:off x="5735639" y="1831976"/>
            <a:ext cx="1081087" cy="792163"/>
          </a:xfrm>
          <a:prstGeom prst="notchedRightArrow">
            <a:avLst>
              <a:gd name="adj1" fmla="val 50000"/>
              <a:gd name="adj2" fmla="val 34118"/>
            </a:avLst>
          </a:prstGeom>
          <a:gradFill rotWithShape="1">
            <a:gsLst>
              <a:gs pos="0">
                <a:srgbClr val="FFFF00"/>
              </a:gs>
              <a:gs pos="100000">
                <a:srgbClr val="FFCC00"/>
              </a:gs>
            </a:gsLst>
            <a:lin ang="0" scaled="1"/>
          </a:gradFill>
          <a:ln>
            <a:noFill/>
          </a:ln>
          <a:effectLst/>
          <a:extLst>
            <a:ext uri="{91240B29-F687-4F45-9708-019B960494DF}">
              <a14:hiddenLine xmlns:a14="http://schemas.microsoft.com/office/drawing/2010/main" w="9525" algn="ctr">
                <a:solidFill>
                  <a:srgbClr val="008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spcBef>
                <a:spcPct val="50000"/>
              </a:spcBef>
              <a:buClrTx/>
              <a:buSzTx/>
              <a:buFontTx/>
              <a:buNone/>
            </a:pPr>
            <a:endParaRPr kumimoji="0" lang="zh-CN" altLang="zh-CN" sz="1800" b="0">
              <a:latin typeface="文泉驿微米黑" pitchFamily="34" charset="-122"/>
              <a:ea typeface="文泉驿微米黑" pitchFamily="34" charset="-122"/>
            </a:endParaRPr>
          </a:p>
        </p:txBody>
      </p:sp>
      <p:sp>
        <p:nvSpPr>
          <p:cNvPr id="401415" name="AutoShape 11"/>
          <p:cNvSpPr>
            <a:spLocks noChangeArrowheads="1"/>
          </p:cNvSpPr>
          <p:nvPr/>
        </p:nvSpPr>
        <p:spPr bwMode="auto">
          <a:xfrm rot="5400000">
            <a:off x="5664200" y="3919538"/>
            <a:ext cx="1081088" cy="792162"/>
          </a:xfrm>
          <a:prstGeom prst="notchedRightArrow">
            <a:avLst>
              <a:gd name="adj1" fmla="val 50000"/>
              <a:gd name="adj2" fmla="val 34118"/>
            </a:avLst>
          </a:prstGeom>
          <a:gradFill rotWithShape="1">
            <a:gsLst>
              <a:gs pos="0">
                <a:srgbClr val="FFFF00"/>
              </a:gs>
              <a:gs pos="100000">
                <a:srgbClr val="FFCC00"/>
              </a:gs>
            </a:gsLst>
            <a:lin ang="0" scaled="1"/>
          </a:gradFill>
          <a:ln>
            <a:noFill/>
          </a:ln>
          <a:effectLst/>
          <a:extLst>
            <a:ext uri="{91240B29-F687-4F45-9708-019B960494DF}">
              <a14:hiddenLine xmlns:a14="http://schemas.microsoft.com/office/drawing/2010/main" w="9525" algn="ctr">
                <a:solidFill>
                  <a:srgbClr val="008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spcBef>
                <a:spcPct val="50000"/>
              </a:spcBef>
              <a:buClrTx/>
              <a:buSzTx/>
              <a:buFontTx/>
              <a:buNone/>
            </a:pPr>
            <a:endParaRPr kumimoji="0" lang="zh-CN" altLang="zh-CN" sz="1800" b="0">
              <a:latin typeface="文泉驿微米黑" pitchFamily="34" charset="-122"/>
              <a:ea typeface="文泉驿微米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1414"/>
                                        </p:tgtEl>
                                        <p:attrNameLst>
                                          <p:attrName>style.visibility</p:attrName>
                                        </p:attrNameLst>
                                      </p:cBhvr>
                                      <p:to>
                                        <p:strVal val="visible"/>
                                      </p:to>
                                    </p:set>
                                  </p:childTnLst>
                                </p:cTn>
                              </p:par>
                            </p:childTnLst>
                          </p:cTn>
                        </p:par>
                        <p:par>
                          <p:cTn id="7" fill="hold" nodeType="afterGroup">
                            <p:stCondLst>
                              <p:cond delay="0"/>
                            </p:stCondLst>
                            <p:childTnLst>
                              <p:par>
                                <p:cTn id="8" presetID="3" presetClass="entr" presetSubtype="10" fill="hold" grpId="0" nodeType="afterEffect">
                                  <p:stCondLst>
                                    <p:cond delay="0"/>
                                  </p:stCondLst>
                                  <p:childTnLst>
                                    <p:set>
                                      <p:cBhvr>
                                        <p:cTn id="9" dur="1" fill="hold">
                                          <p:stCondLst>
                                            <p:cond delay="0"/>
                                          </p:stCondLst>
                                        </p:cTn>
                                        <p:tgtEl>
                                          <p:spTgt spid="401412"/>
                                        </p:tgtEl>
                                        <p:attrNameLst>
                                          <p:attrName>style.visibility</p:attrName>
                                        </p:attrNameLst>
                                      </p:cBhvr>
                                      <p:to>
                                        <p:strVal val="visible"/>
                                      </p:to>
                                    </p:set>
                                    <p:animEffect transition="in" filter="blinds(horizontal)">
                                      <p:cBhvr>
                                        <p:cTn id="10" dur="500"/>
                                        <p:tgtEl>
                                          <p:spTgt spid="4014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1415"/>
                                        </p:tgtEl>
                                        <p:attrNameLst>
                                          <p:attrName>style.visibility</p:attrName>
                                        </p:attrNameLst>
                                      </p:cBhvr>
                                      <p:to>
                                        <p:strVal val="visible"/>
                                      </p:to>
                                    </p:set>
                                  </p:childTnLst>
                                </p:cTn>
                              </p:par>
                            </p:childTnLst>
                          </p:cTn>
                        </p:par>
                        <p:par>
                          <p:cTn id="15" fill="hold" nodeType="afterGroup">
                            <p:stCondLst>
                              <p:cond delay="0"/>
                            </p:stCondLst>
                            <p:childTnLst>
                              <p:par>
                                <p:cTn id="16" presetID="3" presetClass="entr" presetSubtype="10" fill="hold" grpId="0" nodeType="afterEffect">
                                  <p:stCondLst>
                                    <p:cond delay="0"/>
                                  </p:stCondLst>
                                  <p:childTnLst>
                                    <p:set>
                                      <p:cBhvr>
                                        <p:cTn id="17" dur="1" fill="hold">
                                          <p:stCondLst>
                                            <p:cond delay="0"/>
                                          </p:stCondLst>
                                        </p:cTn>
                                        <p:tgtEl>
                                          <p:spTgt spid="401413"/>
                                        </p:tgtEl>
                                        <p:attrNameLst>
                                          <p:attrName>style.visibility</p:attrName>
                                        </p:attrNameLst>
                                      </p:cBhvr>
                                      <p:to>
                                        <p:strVal val="visible"/>
                                      </p:to>
                                    </p:set>
                                    <p:animEffect transition="in" filter="blinds(horizontal)">
                                      <p:cBhvr>
                                        <p:cTn id="18" dur="500"/>
                                        <p:tgtEl>
                                          <p:spTgt spid="401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12" grpId="0" animBg="1"/>
      <p:bldP spid="401413" grpId="0" animBg="1"/>
      <p:bldP spid="401414" grpId="0" animBg="1"/>
      <p:bldP spid="4014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zh-CN" altLang="en-US" sz="3600">
                <a:solidFill>
                  <a:schemeClr val="tx1"/>
                </a:solidFill>
                <a:effectLst/>
                <a:latin typeface="黑体" panose="02010609060101010101" pitchFamily="49" charset="-122"/>
                <a:ea typeface="黑体" panose="02010609060101010101" pitchFamily="49" charset="-122"/>
              </a:rPr>
              <a:t>中缀</a:t>
            </a:r>
            <a:r>
              <a:rPr lang="zh-CN" altLang="en-US" sz="3600">
                <a:solidFill>
                  <a:srgbClr val="FF0000"/>
                </a:solidFill>
                <a:effectLst/>
                <a:latin typeface="黑体" panose="02010609060101010101" pitchFamily="49" charset="-122"/>
                <a:ea typeface="黑体" panose="02010609060101010101" pitchFamily="49" charset="-122"/>
              </a:rPr>
              <a:t>转换</a:t>
            </a:r>
            <a:r>
              <a:rPr lang="zh-CN" altLang="en-US" sz="3600">
                <a:solidFill>
                  <a:schemeClr val="tx1"/>
                </a:solidFill>
                <a:effectLst/>
                <a:latin typeface="黑体" panose="02010609060101010101" pitchFamily="49" charset="-122"/>
                <a:ea typeface="黑体" panose="02010609060101010101" pitchFamily="49" charset="-122"/>
              </a:rPr>
              <a:t>为后缀</a:t>
            </a:r>
          </a:p>
        </p:txBody>
      </p:sp>
      <p:sp>
        <p:nvSpPr>
          <p:cNvPr id="44035" name="Rectangle 3"/>
          <p:cNvSpPr>
            <a:spLocks noGrp="1" noChangeArrowheads="1"/>
          </p:cNvSpPr>
          <p:nvPr>
            <p:ph idx="1"/>
          </p:nvPr>
        </p:nvSpPr>
        <p:spPr/>
        <p:txBody>
          <a:bodyPr/>
          <a:lstStyle/>
          <a:p>
            <a:pPr marL="0" indent="0" eaLnBrk="1" hangingPunct="1">
              <a:lnSpc>
                <a:spcPct val="150000"/>
              </a:lnSpc>
              <a:buNone/>
            </a:pPr>
            <a:r>
              <a:rPr lang="en-US" altLang="zh-CN" dirty="0" smtClean="0">
                <a:latin typeface="黑体" panose="02010609060101010101" pitchFamily="49" charset="-122"/>
              </a:rPr>
              <a:t>		</a:t>
            </a:r>
            <a:r>
              <a:rPr lang="zh-CN" altLang="en-US" dirty="0" smtClean="0">
                <a:latin typeface="黑体" panose="02010609060101010101" pitchFamily="49" charset="-122"/>
              </a:rPr>
              <a:t>中缀表达式</a:t>
            </a:r>
            <a:r>
              <a:rPr lang="en-US" altLang="zh-CN" dirty="0" smtClean="0"/>
              <a:t>A/(B+C*D)-E</a:t>
            </a:r>
          </a:p>
          <a:p>
            <a:pPr marL="0" indent="0" eaLnBrk="1" hangingPunct="1">
              <a:lnSpc>
                <a:spcPct val="150000"/>
              </a:lnSpc>
              <a:buNone/>
            </a:pPr>
            <a:r>
              <a:rPr lang="en-US" altLang="zh-CN" dirty="0" smtClean="0">
                <a:latin typeface="黑体" panose="02010609060101010101" pitchFamily="49" charset="-122"/>
              </a:rPr>
              <a:t>            </a:t>
            </a:r>
            <a:r>
              <a:rPr lang="zh-CN" altLang="en-US" dirty="0" smtClean="0">
                <a:latin typeface="黑体" panose="02010609060101010101" pitchFamily="49" charset="-122"/>
              </a:rPr>
              <a:t>后缀表达式</a:t>
            </a:r>
            <a:r>
              <a:rPr lang="en-US" altLang="zh-CN" dirty="0" smtClean="0"/>
              <a:t>ABCD*+/E-</a:t>
            </a:r>
          </a:p>
        </p:txBody>
      </p:sp>
      <p:sp>
        <p:nvSpPr>
          <p:cNvPr id="402437" name="Text Box 5"/>
          <p:cNvSpPr txBox="1">
            <a:spLocks noChangeArrowheads="1"/>
          </p:cNvSpPr>
          <p:nvPr/>
        </p:nvSpPr>
        <p:spPr bwMode="auto">
          <a:xfrm>
            <a:off x="2424114" y="3500439"/>
            <a:ext cx="5113337"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zh-CN" altLang="en-US" sz="3200">
                <a:latin typeface="仿宋_GB2312" pitchFamily="49" charset="-122"/>
                <a:ea typeface="仿宋_GB2312" pitchFamily="49" charset="-122"/>
              </a:rPr>
              <a:t>转换后有何</a:t>
            </a:r>
            <a:r>
              <a:rPr lang="zh-CN" altLang="en-US" sz="4000">
                <a:solidFill>
                  <a:srgbClr val="0000CC"/>
                </a:solidFill>
                <a:latin typeface="仿宋_GB2312" pitchFamily="49" charset="-122"/>
                <a:ea typeface="仿宋_GB2312" pitchFamily="49" charset="-122"/>
              </a:rPr>
              <a:t>规律</a:t>
            </a:r>
          </a:p>
        </p:txBody>
      </p:sp>
      <p:pic>
        <p:nvPicPr>
          <p:cNvPr id="402438" name="Picture 6" descr="wenhao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4563" y="3284539"/>
            <a:ext cx="760412"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441" name="Text Box 9"/>
          <p:cNvSpPr txBox="1">
            <a:spLocks noChangeArrowheads="1"/>
          </p:cNvSpPr>
          <p:nvPr/>
        </p:nvSpPr>
        <p:spPr bwMode="auto">
          <a:xfrm>
            <a:off x="2927351" y="4581526"/>
            <a:ext cx="5616575"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a:latin typeface="楷体_GB2312" pitchFamily="49" charset="-122"/>
              </a:rPr>
              <a:t>1)</a:t>
            </a:r>
            <a:r>
              <a:rPr lang="zh-CN" altLang="en-US">
                <a:latin typeface="楷体_GB2312" pitchFamily="49" charset="-122"/>
              </a:rPr>
              <a:t>操作数之间的相对次序不变</a:t>
            </a:r>
          </a:p>
          <a:p>
            <a:pPr eaLnBrk="1" hangingPunct="1">
              <a:spcBef>
                <a:spcPct val="50000"/>
              </a:spcBef>
              <a:buClrTx/>
              <a:buSzTx/>
              <a:buFontTx/>
              <a:buNone/>
            </a:pPr>
            <a:endParaRPr lang="en-US" altLang="zh-CN" sz="1800">
              <a:latin typeface="楷体_GB2312" pitchFamily="49" charset="-122"/>
            </a:endParaRPr>
          </a:p>
        </p:txBody>
      </p:sp>
      <p:sp>
        <p:nvSpPr>
          <p:cNvPr id="402442" name="Text Box 10"/>
          <p:cNvSpPr txBox="1">
            <a:spLocks noChangeArrowheads="1"/>
          </p:cNvSpPr>
          <p:nvPr/>
        </p:nvSpPr>
        <p:spPr bwMode="auto">
          <a:xfrm>
            <a:off x="2711450" y="5214938"/>
            <a:ext cx="6624638"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b="0">
                <a:solidFill>
                  <a:schemeClr val="hlink"/>
                </a:solidFill>
                <a:latin typeface="黑体" panose="02010609060101010101" pitchFamily="49" charset="-122"/>
                <a:ea typeface="黑体" panose="02010609060101010101" pitchFamily="49" charset="-122"/>
              </a:rPr>
              <a:t> </a:t>
            </a:r>
            <a:r>
              <a:rPr lang="en-US" altLang="zh-CN">
                <a:solidFill>
                  <a:srgbClr val="FF0000"/>
                </a:solidFill>
                <a:latin typeface="楷体_GB2312" pitchFamily="49" charset="-122"/>
                <a:ea typeface="黑体" panose="02010609060101010101" pitchFamily="49" charset="-122"/>
              </a:rPr>
              <a:t>2)</a:t>
            </a:r>
            <a:r>
              <a:rPr lang="zh-CN" altLang="en-US">
                <a:solidFill>
                  <a:srgbClr val="FF0000"/>
                </a:solidFill>
                <a:latin typeface="楷体_GB2312" pitchFamily="49" charset="-122"/>
                <a:ea typeface="黑体" panose="02010609060101010101" pitchFamily="49" charset="-122"/>
              </a:rPr>
              <a:t>运算符的次序发生了变化</a:t>
            </a:r>
          </a:p>
        </p:txBody>
      </p:sp>
      <p:sp>
        <p:nvSpPr>
          <p:cNvPr id="402443" name="Text Box 11"/>
          <p:cNvSpPr txBox="1">
            <a:spLocks noChangeArrowheads="1"/>
          </p:cNvSpPr>
          <p:nvPr/>
        </p:nvSpPr>
        <p:spPr bwMode="auto">
          <a:xfrm>
            <a:off x="2855913" y="5789613"/>
            <a:ext cx="4608512"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a:solidFill>
                  <a:srgbClr val="FF0000"/>
                </a:solidFill>
                <a:latin typeface="楷体_GB2312" pitchFamily="49" charset="-122"/>
              </a:rPr>
              <a:t>3)</a:t>
            </a:r>
            <a:r>
              <a:rPr lang="zh-CN" altLang="en-US">
                <a:solidFill>
                  <a:srgbClr val="FF0000"/>
                </a:solidFill>
                <a:latin typeface="楷体_GB2312" pitchFamily="49" charset="-122"/>
              </a:rPr>
              <a:t>丢失了括号</a:t>
            </a:r>
            <a:r>
              <a:rPr lang="zh-CN" altLang="en-US" b="0">
                <a:solidFill>
                  <a:srgbClr val="FF0000"/>
                </a:solidFill>
                <a:latin typeface="黑体" panose="02010609060101010101" pitchFamily="49" charset="-122"/>
              </a:rPr>
              <a:t> </a:t>
            </a:r>
          </a:p>
        </p:txBody>
      </p:sp>
      <p:sp>
        <p:nvSpPr>
          <p:cNvPr id="2" name="下箭头 1"/>
          <p:cNvSpPr/>
          <p:nvPr/>
        </p:nvSpPr>
        <p:spPr>
          <a:xfrm>
            <a:off x="4511824" y="1628800"/>
            <a:ext cx="288032" cy="360040"/>
          </a:xfrm>
          <a:prstGeom prst="downArrow">
            <a:avLst/>
          </a:prstGeom>
          <a:solidFill>
            <a:srgbClr val="57D9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2437">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2" fill="hold" nodeType="afterEffect">
                                  <p:stCondLst>
                                    <p:cond delay="0"/>
                                  </p:stCondLst>
                                  <p:childTnLst>
                                    <p:set>
                                      <p:cBhvr>
                                        <p:cTn id="9" dur="1" fill="hold">
                                          <p:stCondLst>
                                            <p:cond delay="0"/>
                                          </p:stCondLst>
                                        </p:cTn>
                                        <p:tgtEl>
                                          <p:spTgt spid="402438"/>
                                        </p:tgtEl>
                                        <p:attrNameLst>
                                          <p:attrName>style.visibility</p:attrName>
                                        </p:attrNameLst>
                                      </p:cBhvr>
                                      <p:to>
                                        <p:strVal val="visible"/>
                                      </p:to>
                                    </p:set>
                                    <p:anim calcmode="lin" valueType="num">
                                      <p:cBhvr additive="base">
                                        <p:cTn id="10" dur="500" fill="hold"/>
                                        <p:tgtEl>
                                          <p:spTgt spid="402438"/>
                                        </p:tgtEl>
                                        <p:attrNameLst>
                                          <p:attrName>ppt_x</p:attrName>
                                        </p:attrNameLst>
                                      </p:cBhvr>
                                      <p:tavLst>
                                        <p:tav tm="0">
                                          <p:val>
                                            <p:strVal val="1+#ppt_w/2"/>
                                          </p:val>
                                        </p:tav>
                                        <p:tav tm="100000">
                                          <p:val>
                                            <p:strVal val="#ppt_x"/>
                                          </p:val>
                                        </p:tav>
                                      </p:tavLst>
                                    </p:anim>
                                    <p:anim calcmode="lin" valueType="num">
                                      <p:cBhvr additive="base">
                                        <p:cTn id="11" dur="500" fill="hold"/>
                                        <p:tgtEl>
                                          <p:spTgt spid="402438"/>
                                        </p:tgtEl>
                                        <p:attrNameLst>
                                          <p:attrName>ppt_y</p:attrName>
                                        </p:attrNameLst>
                                      </p:cBhvr>
                                      <p:tavLst>
                                        <p:tav tm="0">
                                          <p:val>
                                            <p:strVal val="#ppt_y"/>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0244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0244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024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41" grpId="0"/>
      <p:bldP spid="402442" grpId="0"/>
      <p:bldP spid="40244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zh-CN" altLang="en-US" sz="3200">
                <a:solidFill>
                  <a:schemeClr val="tx1"/>
                </a:solidFill>
                <a:effectLst/>
                <a:latin typeface="黑体" panose="02010609060101010101" pitchFamily="49" charset="-122"/>
                <a:ea typeface="黑体" panose="02010609060101010101" pitchFamily="49" charset="-122"/>
              </a:rPr>
              <a:t>算符</a:t>
            </a:r>
            <a:r>
              <a:rPr lang="zh-CN" altLang="en-US" sz="3200">
                <a:solidFill>
                  <a:srgbClr val="FF0000"/>
                </a:solidFill>
                <a:effectLst/>
                <a:latin typeface="黑体" panose="02010609060101010101" pitchFamily="49" charset="-122"/>
                <a:ea typeface="黑体" panose="02010609060101010101" pitchFamily="49" charset="-122"/>
              </a:rPr>
              <a:t>优先级</a:t>
            </a:r>
            <a:r>
              <a:rPr lang="zh-CN" altLang="en-US" sz="3200">
                <a:solidFill>
                  <a:schemeClr val="tx1"/>
                </a:solidFill>
                <a:effectLst/>
                <a:latin typeface="黑体" panose="02010609060101010101" pitchFamily="49" charset="-122"/>
                <a:ea typeface="黑体" panose="02010609060101010101" pitchFamily="49" charset="-122"/>
              </a:rPr>
              <a:t>法则</a:t>
            </a:r>
          </a:p>
        </p:txBody>
      </p:sp>
      <p:sp>
        <p:nvSpPr>
          <p:cNvPr id="404485" name="Rectangle 5"/>
          <p:cNvSpPr>
            <a:spLocks noChangeArrowheads="1"/>
          </p:cNvSpPr>
          <p:nvPr/>
        </p:nvSpPr>
        <p:spPr bwMode="auto">
          <a:xfrm>
            <a:off x="1992314" y="1019175"/>
            <a:ext cx="8207375"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r>
              <a:rPr kumimoji="0" lang="en-US" altLang="zh-CN" sz="3200" dirty="0">
                <a:latin typeface="Calibri" panose="020F0502020204030204" pitchFamily="34" charset="0"/>
              </a:rPr>
              <a:t>     </a:t>
            </a:r>
            <a:r>
              <a:rPr kumimoji="0" lang="en-US" altLang="zh-CN" sz="3600" b="0" dirty="0">
                <a:latin typeface="Calibri" panose="020F0502020204030204" pitchFamily="34" charset="0"/>
              </a:rPr>
              <a:t> </a:t>
            </a:r>
            <a:r>
              <a:rPr kumimoji="0" lang="en-US" altLang="zh-CN" sz="3200" dirty="0" smtClean="0">
                <a:latin typeface="Calibri" panose="020F0502020204030204" pitchFamily="34" charset="0"/>
              </a:rPr>
              <a:t>     </a:t>
            </a:r>
            <a:r>
              <a:rPr kumimoji="0" lang="zh-CN" altLang="en-US" sz="3200" dirty="0">
                <a:latin typeface="Calibri" panose="020F0502020204030204" pitchFamily="34" charset="0"/>
              </a:rPr>
              <a:t>运算符和分界符统称为</a:t>
            </a:r>
            <a:r>
              <a:rPr kumimoji="0" lang="zh-CN" altLang="en-US" sz="3200" dirty="0">
                <a:solidFill>
                  <a:srgbClr val="0000CC"/>
                </a:solidFill>
                <a:latin typeface="Calibri" panose="020F0502020204030204" pitchFamily="34" charset="0"/>
              </a:rPr>
              <a:t>算符</a:t>
            </a:r>
          </a:p>
          <a:p>
            <a:pPr eaLnBrk="1" hangingPunct="1">
              <a:spcBef>
                <a:spcPct val="40000"/>
              </a:spcBef>
            </a:pPr>
            <a:r>
              <a:rPr kumimoji="0" lang="zh-CN" altLang="en-US" sz="3200" dirty="0">
                <a:latin typeface="Calibri" panose="020F0502020204030204" pitchFamily="34" charset="0"/>
              </a:rPr>
              <a:t>             </a:t>
            </a:r>
            <a:r>
              <a:rPr kumimoji="0" lang="zh-CN" altLang="en-US" sz="3200" dirty="0">
                <a:solidFill>
                  <a:srgbClr val="0000CC"/>
                </a:solidFill>
                <a:latin typeface="Calibri" panose="020F0502020204030204" pitchFamily="34" charset="0"/>
              </a:rPr>
              <a:t>算符优先级关系表</a:t>
            </a:r>
          </a:p>
        </p:txBody>
      </p:sp>
      <p:pic>
        <p:nvPicPr>
          <p:cNvPr id="40448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914" y="2708301"/>
            <a:ext cx="5229225"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87" name="Text Box 7"/>
          <p:cNvSpPr txBox="1">
            <a:spLocks noChangeArrowheads="1"/>
          </p:cNvSpPr>
          <p:nvPr/>
        </p:nvSpPr>
        <p:spPr bwMode="auto">
          <a:xfrm>
            <a:off x="9019342" y="1628800"/>
            <a:ext cx="677108" cy="345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zh-CN" altLang="en-US" sz="3200">
                <a:solidFill>
                  <a:srgbClr val="0000CC"/>
                </a:solidFill>
                <a:latin typeface="楷体_GB2312" pitchFamily="49" charset="-122"/>
              </a:rPr>
              <a:t>四则运算法则！</a:t>
            </a:r>
          </a:p>
        </p:txBody>
      </p:sp>
      <p:sp>
        <p:nvSpPr>
          <p:cNvPr id="404488" name="Text Box 8"/>
          <p:cNvSpPr txBox="1">
            <a:spLocks noChangeArrowheads="1"/>
          </p:cNvSpPr>
          <p:nvPr/>
        </p:nvSpPr>
        <p:spPr bwMode="auto">
          <a:xfrm>
            <a:off x="8832850" y="5084788"/>
            <a:ext cx="1366838"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zh-CN" altLang="en-US" b="0">
                <a:solidFill>
                  <a:srgbClr val="FF0000"/>
                </a:solidFill>
                <a:latin typeface="楷体_GB2312" pitchFamily="49" charset="-122"/>
              </a:rPr>
              <a:t>不合法</a:t>
            </a:r>
          </a:p>
        </p:txBody>
      </p:sp>
      <p:sp>
        <p:nvSpPr>
          <p:cNvPr id="404489" name="Line 9"/>
          <p:cNvSpPr>
            <a:spLocks noChangeShapeType="1"/>
          </p:cNvSpPr>
          <p:nvPr/>
        </p:nvSpPr>
        <p:spPr bwMode="auto">
          <a:xfrm>
            <a:off x="8904288" y="4983189"/>
            <a:ext cx="0" cy="110807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404490" name="Line 10"/>
          <p:cNvSpPr>
            <a:spLocks noChangeShapeType="1"/>
          </p:cNvSpPr>
          <p:nvPr/>
        </p:nvSpPr>
        <p:spPr bwMode="auto">
          <a:xfrm>
            <a:off x="7824788" y="5084788"/>
            <a:ext cx="1079500" cy="0"/>
          </a:xfrm>
          <a:prstGeom prst="line">
            <a:avLst/>
          </a:prstGeom>
          <a:noFill/>
          <a:ln w="9525">
            <a:solidFill>
              <a:srgbClr val="FF0000"/>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404491" name="Line 11"/>
          <p:cNvSpPr>
            <a:spLocks noChangeShapeType="1"/>
          </p:cNvSpPr>
          <p:nvPr/>
        </p:nvSpPr>
        <p:spPr bwMode="auto">
          <a:xfrm>
            <a:off x="6600826" y="5561038"/>
            <a:ext cx="2303463" cy="0"/>
          </a:xfrm>
          <a:prstGeom prst="line">
            <a:avLst/>
          </a:prstGeom>
          <a:noFill/>
          <a:ln w="9525">
            <a:solidFill>
              <a:srgbClr val="FF0000"/>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404492" name="Line 12"/>
          <p:cNvSpPr>
            <a:spLocks noChangeShapeType="1"/>
          </p:cNvSpPr>
          <p:nvPr/>
        </p:nvSpPr>
        <p:spPr bwMode="auto">
          <a:xfrm>
            <a:off x="7248526" y="5949975"/>
            <a:ext cx="1655763" cy="0"/>
          </a:xfrm>
          <a:prstGeom prst="line">
            <a:avLst/>
          </a:prstGeom>
          <a:noFill/>
          <a:ln w="9525">
            <a:solidFill>
              <a:srgbClr val="FF0000"/>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04485">
                                            <p:txEl>
                                              <p:pRg st="1" end="1"/>
                                            </p:txEl>
                                          </p:spTgt>
                                        </p:tgtEl>
                                        <p:attrNameLst>
                                          <p:attrName>style.visibility</p:attrName>
                                        </p:attrNameLst>
                                      </p:cBhvr>
                                      <p:to>
                                        <p:strVal val="visible"/>
                                      </p:to>
                                    </p:set>
                                    <p:animEffect transition="in" filter="checkerboard(across)">
                                      <p:cBhvr>
                                        <p:cTn id="7" dur="500"/>
                                        <p:tgtEl>
                                          <p:spTgt spid="404485">
                                            <p:txEl>
                                              <p:pRg st="1" end="1"/>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404486"/>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404490"/>
                                        </p:tgtEl>
                                        <p:attrNameLst>
                                          <p:attrName>style.visibility</p:attrName>
                                        </p:attrNameLst>
                                      </p:cBhvr>
                                      <p:to>
                                        <p:strVal val="visible"/>
                                      </p:to>
                                    </p:set>
                                    <p:anim calcmode="lin" valueType="num">
                                      <p:cBhvr additive="base">
                                        <p:cTn id="14" dur="500" fill="hold"/>
                                        <p:tgtEl>
                                          <p:spTgt spid="404490"/>
                                        </p:tgtEl>
                                        <p:attrNameLst>
                                          <p:attrName>ppt_x</p:attrName>
                                        </p:attrNameLst>
                                      </p:cBhvr>
                                      <p:tavLst>
                                        <p:tav tm="0">
                                          <p:val>
                                            <p:strVal val="1+#ppt_w/2"/>
                                          </p:val>
                                        </p:tav>
                                        <p:tav tm="100000">
                                          <p:val>
                                            <p:strVal val="#ppt_x"/>
                                          </p:val>
                                        </p:tav>
                                      </p:tavLst>
                                    </p:anim>
                                    <p:anim calcmode="lin" valueType="num">
                                      <p:cBhvr additive="base">
                                        <p:cTn id="15" dur="500" fill="hold"/>
                                        <p:tgtEl>
                                          <p:spTgt spid="404490"/>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404491"/>
                                        </p:tgtEl>
                                        <p:attrNameLst>
                                          <p:attrName>style.visibility</p:attrName>
                                        </p:attrNameLst>
                                      </p:cBhvr>
                                      <p:to>
                                        <p:strVal val="visible"/>
                                      </p:to>
                                    </p:set>
                                    <p:anim calcmode="lin" valueType="num">
                                      <p:cBhvr additive="base">
                                        <p:cTn id="18" dur="500" fill="hold"/>
                                        <p:tgtEl>
                                          <p:spTgt spid="404491"/>
                                        </p:tgtEl>
                                        <p:attrNameLst>
                                          <p:attrName>ppt_x</p:attrName>
                                        </p:attrNameLst>
                                      </p:cBhvr>
                                      <p:tavLst>
                                        <p:tav tm="0">
                                          <p:val>
                                            <p:strVal val="1+#ppt_w/2"/>
                                          </p:val>
                                        </p:tav>
                                        <p:tav tm="100000">
                                          <p:val>
                                            <p:strVal val="#ppt_x"/>
                                          </p:val>
                                        </p:tav>
                                      </p:tavLst>
                                    </p:anim>
                                    <p:anim calcmode="lin" valueType="num">
                                      <p:cBhvr additive="base">
                                        <p:cTn id="19" dur="500" fill="hold"/>
                                        <p:tgtEl>
                                          <p:spTgt spid="404491"/>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404492"/>
                                        </p:tgtEl>
                                        <p:attrNameLst>
                                          <p:attrName>style.visibility</p:attrName>
                                        </p:attrNameLst>
                                      </p:cBhvr>
                                      <p:to>
                                        <p:strVal val="visible"/>
                                      </p:to>
                                    </p:set>
                                    <p:anim calcmode="lin" valueType="num">
                                      <p:cBhvr additive="base">
                                        <p:cTn id="22" dur="500" fill="hold"/>
                                        <p:tgtEl>
                                          <p:spTgt spid="404492"/>
                                        </p:tgtEl>
                                        <p:attrNameLst>
                                          <p:attrName>ppt_x</p:attrName>
                                        </p:attrNameLst>
                                      </p:cBhvr>
                                      <p:tavLst>
                                        <p:tav tm="0">
                                          <p:val>
                                            <p:strVal val="1+#ppt_w/2"/>
                                          </p:val>
                                        </p:tav>
                                        <p:tav tm="100000">
                                          <p:val>
                                            <p:strVal val="#ppt_x"/>
                                          </p:val>
                                        </p:tav>
                                      </p:tavLst>
                                    </p:anim>
                                    <p:anim calcmode="lin" valueType="num">
                                      <p:cBhvr additive="base">
                                        <p:cTn id="23" dur="500" fill="hold"/>
                                        <p:tgtEl>
                                          <p:spTgt spid="404492"/>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500"/>
                            </p:stCondLst>
                            <p:childTnLst>
                              <p:par>
                                <p:cTn id="25" presetID="2" presetClass="entr" presetSubtype="2" fill="hold" grpId="0" nodeType="afterEffect">
                                  <p:stCondLst>
                                    <p:cond delay="0"/>
                                  </p:stCondLst>
                                  <p:childTnLst>
                                    <p:set>
                                      <p:cBhvr>
                                        <p:cTn id="26" dur="1" fill="hold">
                                          <p:stCondLst>
                                            <p:cond delay="0"/>
                                          </p:stCondLst>
                                        </p:cTn>
                                        <p:tgtEl>
                                          <p:spTgt spid="404489"/>
                                        </p:tgtEl>
                                        <p:attrNameLst>
                                          <p:attrName>style.visibility</p:attrName>
                                        </p:attrNameLst>
                                      </p:cBhvr>
                                      <p:to>
                                        <p:strVal val="visible"/>
                                      </p:to>
                                    </p:set>
                                    <p:anim calcmode="lin" valueType="num">
                                      <p:cBhvr additive="base">
                                        <p:cTn id="27" dur="500" fill="hold"/>
                                        <p:tgtEl>
                                          <p:spTgt spid="404489"/>
                                        </p:tgtEl>
                                        <p:attrNameLst>
                                          <p:attrName>ppt_x</p:attrName>
                                        </p:attrNameLst>
                                      </p:cBhvr>
                                      <p:tavLst>
                                        <p:tav tm="0">
                                          <p:val>
                                            <p:strVal val="1+#ppt_w/2"/>
                                          </p:val>
                                        </p:tav>
                                        <p:tav tm="100000">
                                          <p:val>
                                            <p:strVal val="#ppt_x"/>
                                          </p:val>
                                        </p:tav>
                                      </p:tavLst>
                                    </p:anim>
                                    <p:anim calcmode="lin" valueType="num">
                                      <p:cBhvr additive="base">
                                        <p:cTn id="28" dur="500" fill="hold"/>
                                        <p:tgtEl>
                                          <p:spTgt spid="404489"/>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404488"/>
                                        </p:tgtEl>
                                        <p:attrNameLst>
                                          <p:attrName>style.visibility</p:attrName>
                                        </p:attrNameLst>
                                      </p:cBhvr>
                                      <p:to>
                                        <p:strVal val="visible"/>
                                      </p:to>
                                    </p:set>
                                    <p:anim calcmode="lin" valueType="num">
                                      <p:cBhvr additive="base">
                                        <p:cTn id="31" dur="500" fill="hold"/>
                                        <p:tgtEl>
                                          <p:spTgt spid="404488"/>
                                        </p:tgtEl>
                                        <p:attrNameLst>
                                          <p:attrName>ppt_x</p:attrName>
                                        </p:attrNameLst>
                                      </p:cBhvr>
                                      <p:tavLst>
                                        <p:tav tm="0">
                                          <p:val>
                                            <p:strVal val="1+#ppt_w/2"/>
                                          </p:val>
                                        </p:tav>
                                        <p:tav tm="100000">
                                          <p:val>
                                            <p:strVal val="#ppt_x"/>
                                          </p:val>
                                        </p:tav>
                                      </p:tavLst>
                                    </p:anim>
                                    <p:anim calcmode="lin" valueType="num">
                                      <p:cBhvr additive="base">
                                        <p:cTn id="32" dur="500" fill="hold"/>
                                        <p:tgtEl>
                                          <p:spTgt spid="404488"/>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404487"/>
                                        </p:tgtEl>
                                        <p:attrNameLst>
                                          <p:attrName>style.visibility</p:attrName>
                                        </p:attrNameLst>
                                      </p:cBhvr>
                                      <p:to>
                                        <p:strVal val="visible"/>
                                      </p:to>
                                    </p:set>
                                    <p:anim calcmode="lin" valueType="num">
                                      <p:cBhvr additive="base">
                                        <p:cTn id="37" dur="500" fill="hold"/>
                                        <p:tgtEl>
                                          <p:spTgt spid="404487"/>
                                        </p:tgtEl>
                                        <p:attrNameLst>
                                          <p:attrName>ppt_x</p:attrName>
                                        </p:attrNameLst>
                                      </p:cBhvr>
                                      <p:tavLst>
                                        <p:tav tm="0">
                                          <p:val>
                                            <p:strVal val="1+#ppt_w/2"/>
                                          </p:val>
                                        </p:tav>
                                        <p:tav tm="100000">
                                          <p:val>
                                            <p:strVal val="#ppt_x"/>
                                          </p:val>
                                        </p:tav>
                                      </p:tavLst>
                                    </p:anim>
                                    <p:anim calcmode="lin" valueType="num">
                                      <p:cBhvr additive="base">
                                        <p:cTn id="38" dur="500" fill="hold"/>
                                        <p:tgtEl>
                                          <p:spTgt spid="4044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7" grpId="0"/>
      <p:bldP spid="404488" grpId="0"/>
      <p:bldP spid="404489" grpId="0" animBg="1"/>
      <p:bldP spid="404490" grpId="0" animBg="1"/>
      <p:bldP spid="404491" grpId="0" animBg="1"/>
      <p:bldP spid="40449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zh-CN" altLang="en-US" sz="3200">
                <a:solidFill>
                  <a:schemeClr val="tx1"/>
                </a:solidFill>
                <a:effectLst/>
                <a:latin typeface="黑体" panose="02010609060101010101" pitchFamily="49" charset="-122"/>
                <a:ea typeface="黑体" panose="02010609060101010101" pitchFamily="49" charset="-122"/>
              </a:rPr>
              <a:t>中缀</a:t>
            </a:r>
            <a:r>
              <a:rPr lang="zh-CN" altLang="en-US" sz="3200">
                <a:solidFill>
                  <a:srgbClr val="FF0000"/>
                </a:solidFill>
                <a:effectLst/>
                <a:latin typeface="黑体" panose="02010609060101010101" pitchFamily="49" charset="-122"/>
                <a:ea typeface="黑体" panose="02010609060101010101" pitchFamily="49" charset="-122"/>
              </a:rPr>
              <a:t>转换</a:t>
            </a:r>
            <a:r>
              <a:rPr lang="zh-CN" altLang="en-US" sz="3200">
                <a:solidFill>
                  <a:schemeClr val="tx1"/>
                </a:solidFill>
                <a:effectLst/>
                <a:latin typeface="黑体" panose="02010609060101010101" pitchFamily="49" charset="-122"/>
                <a:ea typeface="黑体" panose="02010609060101010101" pitchFamily="49" charset="-122"/>
              </a:rPr>
              <a:t>后缀</a:t>
            </a:r>
            <a:r>
              <a:rPr lang="zh-CN" altLang="en-US" sz="3200">
                <a:solidFill>
                  <a:srgbClr val="FF0000"/>
                </a:solidFill>
                <a:effectLst/>
                <a:latin typeface="黑体" panose="02010609060101010101" pitchFamily="49" charset="-122"/>
                <a:ea typeface="黑体" panose="02010609060101010101" pitchFamily="49" charset="-122"/>
              </a:rPr>
              <a:t>算法</a:t>
            </a:r>
          </a:p>
        </p:txBody>
      </p:sp>
      <p:sp>
        <p:nvSpPr>
          <p:cNvPr id="405509" name="Rectangle 5"/>
          <p:cNvSpPr>
            <a:spLocks noGrp="1" noChangeArrowheads="1"/>
          </p:cNvSpPr>
          <p:nvPr>
            <p:ph idx="1"/>
          </p:nvPr>
        </p:nvSpPr>
        <p:spPr>
          <a:xfrm>
            <a:off x="623392" y="983778"/>
            <a:ext cx="10515600" cy="5193185"/>
          </a:xfrm>
          <a:noFill/>
        </p:spPr>
        <p:txBody>
          <a:bodyPr>
            <a:normAutofit fontScale="92500" lnSpcReduction="10000"/>
          </a:bodyPr>
          <a:lstStyle/>
          <a:p>
            <a:pPr marL="0" indent="0" eaLnBrk="1" hangingPunct="1">
              <a:buNone/>
            </a:pPr>
            <a:r>
              <a:rPr lang="en-US" altLang="zh-CN" dirty="0" smtClean="0"/>
              <a:t>       </a:t>
            </a:r>
          </a:p>
          <a:p>
            <a:pPr marL="0" indent="0" eaLnBrk="1" hangingPunct="1">
              <a:buNone/>
            </a:pPr>
            <a:r>
              <a:rPr lang="en-US" altLang="zh-CN" dirty="0" smtClean="0"/>
              <a:t>1.</a:t>
            </a:r>
            <a:r>
              <a:rPr lang="zh-CN" altLang="en-US" dirty="0" smtClean="0">
                <a:solidFill>
                  <a:srgbClr val="0000FF"/>
                </a:solidFill>
              </a:rPr>
              <a:t>运算符栈</a:t>
            </a:r>
            <a:r>
              <a:rPr lang="en-US" altLang="zh-CN" dirty="0" smtClean="0">
                <a:solidFill>
                  <a:srgbClr val="0000FF"/>
                </a:solidFill>
              </a:rPr>
              <a:t>S</a:t>
            </a:r>
            <a:r>
              <a:rPr lang="zh-CN" altLang="en-US" dirty="0" smtClean="0">
                <a:solidFill>
                  <a:srgbClr val="660066"/>
                </a:solidFill>
              </a:rPr>
              <a:t>初始化</a:t>
            </a:r>
            <a:r>
              <a:rPr lang="zh-CN" altLang="en-US" dirty="0" smtClean="0"/>
              <a:t>为空栈，表达式</a:t>
            </a:r>
            <a:r>
              <a:rPr lang="zh-CN" altLang="en-US" dirty="0" smtClean="0">
                <a:solidFill>
                  <a:srgbClr val="660066"/>
                </a:solidFill>
              </a:rPr>
              <a:t>起始符‘</a:t>
            </a:r>
            <a:r>
              <a:rPr lang="en-US" altLang="zh-CN" dirty="0" smtClean="0">
                <a:solidFill>
                  <a:srgbClr val="660066"/>
                </a:solidFill>
              </a:rPr>
              <a:t>#’</a:t>
            </a:r>
            <a:r>
              <a:rPr lang="zh-CN" altLang="en-US" dirty="0" smtClean="0">
                <a:solidFill>
                  <a:srgbClr val="660066"/>
                </a:solidFill>
              </a:rPr>
              <a:t>入栈</a:t>
            </a:r>
            <a:r>
              <a:rPr lang="zh-CN" altLang="en-US" dirty="0" smtClean="0"/>
              <a:t> </a:t>
            </a:r>
          </a:p>
          <a:p>
            <a:pPr marL="0" indent="0" eaLnBrk="1" hangingPunct="1">
              <a:buNone/>
            </a:pPr>
            <a:r>
              <a:rPr lang="en-US" altLang="zh-CN" dirty="0" smtClean="0"/>
              <a:t>2.</a:t>
            </a:r>
            <a:r>
              <a:rPr lang="en-US" altLang="zh-CN" dirty="0" smtClean="0">
                <a:solidFill>
                  <a:srgbClr val="0000FF"/>
                </a:solidFill>
              </a:rPr>
              <a:t>While</a:t>
            </a:r>
            <a:r>
              <a:rPr lang="en-US" altLang="zh-CN" dirty="0" smtClean="0"/>
              <a:t> (</a:t>
            </a:r>
            <a:r>
              <a:rPr lang="zh-CN" altLang="en-US" dirty="0" smtClean="0"/>
              <a:t>中缀表达式未扫描完</a:t>
            </a:r>
            <a:r>
              <a:rPr lang="en-US" altLang="zh-CN" dirty="0" smtClean="0"/>
              <a:t>)</a:t>
            </a:r>
          </a:p>
          <a:p>
            <a:pPr marL="0" indent="0" eaLnBrk="1" hangingPunct="1">
              <a:buNone/>
            </a:pPr>
            <a:r>
              <a:rPr lang="en-US" altLang="zh-CN" dirty="0" smtClean="0"/>
              <a:t>     </a:t>
            </a:r>
            <a:r>
              <a:rPr lang="zh-CN" altLang="en-US" dirty="0" smtClean="0"/>
              <a:t>依次读入表达式的一个字符； </a:t>
            </a:r>
          </a:p>
          <a:p>
            <a:pPr marL="0" indent="0" eaLnBrk="1" hangingPunct="1">
              <a:buNone/>
            </a:pPr>
            <a:r>
              <a:rPr lang="zh-CN" altLang="en-US" dirty="0" smtClean="0"/>
              <a:t>     ① 若是</a:t>
            </a:r>
            <a:r>
              <a:rPr lang="zh-CN" altLang="en-US" dirty="0" smtClean="0">
                <a:solidFill>
                  <a:srgbClr val="0000FF"/>
                </a:solidFill>
              </a:rPr>
              <a:t>操作数</a:t>
            </a:r>
            <a:r>
              <a:rPr lang="zh-CN" altLang="en-US" dirty="0" smtClean="0"/>
              <a:t>，直接发送给后缀式；</a:t>
            </a:r>
          </a:p>
          <a:p>
            <a:pPr marL="0" indent="0" eaLnBrk="1" hangingPunct="1">
              <a:buNone/>
            </a:pPr>
            <a:r>
              <a:rPr lang="zh-CN" altLang="en-US" dirty="0" smtClean="0"/>
              <a:t>     ② 若是</a:t>
            </a:r>
            <a:r>
              <a:rPr lang="zh-CN" altLang="en-US" dirty="0" smtClean="0">
                <a:solidFill>
                  <a:srgbClr val="0000FF"/>
                </a:solidFill>
              </a:rPr>
              <a:t>运算符</a:t>
            </a:r>
            <a:r>
              <a:rPr lang="en-US" altLang="zh-CN" dirty="0" smtClean="0">
                <a:solidFill>
                  <a:srgbClr val="0000FF"/>
                </a:solidFill>
              </a:rPr>
              <a:t>x2</a:t>
            </a:r>
            <a:r>
              <a:rPr lang="en-US" altLang="zh-CN" dirty="0" smtClean="0"/>
              <a:t>,</a:t>
            </a:r>
            <a:r>
              <a:rPr lang="zh-CN" altLang="en-US" dirty="0" smtClean="0"/>
              <a:t>则与运算符栈中的</a:t>
            </a:r>
            <a:r>
              <a:rPr lang="zh-CN" altLang="en-US" dirty="0" smtClean="0">
                <a:solidFill>
                  <a:srgbClr val="0000FF"/>
                </a:solidFill>
              </a:rPr>
              <a:t>栈顶元素</a:t>
            </a:r>
            <a:r>
              <a:rPr lang="en-US" altLang="zh-CN" i="1" dirty="0" smtClean="0">
                <a:solidFill>
                  <a:srgbClr val="0000FF"/>
                </a:solidFill>
              </a:rPr>
              <a:t>x</a:t>
            </a:r>
            <a:r>
              <a:rPr lang="en-US" altLang="zh-CN" dirty="0" smtClean="0">
                <a:solidFill>
                  <a:srgbClr val="0000FF"/>
                </a:solidFill>
              </a:rPr>
              <a:t>1</a:t>
            </a:r>
          </a:p>
          <a:p>
            <a:pPr marL="0" indent="0" eaLnBrk="1" hangingPunct="1">
              <a:buNone/>
            </a:pPr>
            <a:r>
              <a:rPr lang="en-US" altLang="zh-CN" dirty="0" smtClean="0">
                <a:solidFill>
                  <a:srgbClr val="FF0000"/>
                </a:solidFill>
              </a:rPr>
              <a:t>                </a:t>
            </a:r>
            <a:r>
              <a:rPr lang="zh-CN" altLang="en-US" dirty="0" smtClean="0">
                <a:solidFill>
                  <a:srgbClr val="FF0000"/>
                </a:solidFill>
              </a:rPr>
              <a:t>比较优先级：</a:t>
            </a:r>
            <a:r>
              <a:rPr lang="zh-CN" altLang="en-US" dirty="0" smtClean="0"/>
              <a:t>  </a:t>
            </a:r>
          </a:p>
          <a:p>
            <a:pPr marL="0" indent="0" eaLnBrk="1" hangingPunct="1">
              <a:buNone/>
            </a:pPr>
            <a:r>
              <a:rPr lang="zh-CN" altLang="en-US" dirty="0" smtClean="0"/>
              <a:t>                ‘</a:t>
            </a:r>
            <a:r>
              <a:rPr lang="en-US" altLang="zh-CN" dirty="0" smtClean="0"/>
              <a:t>&gt;’</a:t>
            </a:r>
            <a:r>
              <a:rPr lang="zh-CN" altLang="en-US" dirty="0" smtClean="0"/>
              <a:t>： </a:t>
            </a:r>
            <a:r>
              <a:rPr lang="en-US" altLang="zh-CN" dirty="0" smtClean="0"/>
              <a:t>push(S,x2)</a:t>
            </a:r>
          </a:p>
          <a:p>
            <a:pPr marL="0" indent="0" eaLnBrk="1" hangingPunct="1">
              <a:buNone/>
            </a:pPr>
            <a:r>
              <a:rPr lang="en-US" altLang="zh-CN" dirty="0" smtClean="0"/>
              <a:t>                 ‘&lt;‘</a:t>
            </a:r>
            <a:r>
              <a:rPr lang="zh-CN" altLang="en-US" dirty="0" smtClean="0"/>
              <a:t>： </a:t>
            </a:r>
            <a:r>
              <a:rPr lang="en-US" altLang="zh-CN" dirty="0" smtClean="0"/>
              <a:t>pop(S)</a:t>
            </a:r>
            <a:r>
              <a:rPr lang="zh-CN" altLang="en-US" dirty="0" smtClean="0"/>
              <a:t>并输出到后缀式，</a:t>
            </a:r>
            <a:r>
              <a:rPr lang="zh-CN" altLang="en-US" dirty="0" smtClean="0">
                <a:solidFill>
                  <a:srgbClr val="0000FF"/>
                </a:solidFill>
              </a:rPr>
              <a:t>再转②</a:t>
            </a:r>
            <a:r>
              <a:rPr lang="zh-CN" altLang="en-US" dirty="0" smtClean="0"/>
              <a:t> </a:t>
            </a:r>
          </a:p>
          <a:p>
            <a:pPr marL="0" indent="0" eaLnBrk="1" hangingPunct="1">
              <a:buNone/>
            </a:pPr>
            <a:r>
              <a:rPr lang="zh-CN" altLang="en-US" dirty="0" smtClean="0"/>
              <a:t>                ‘</a:t>
            </a:r>
            <a:r>
              <a:rPr lang="en-US" altLang="zh-CN" dirty="0" smtClean="0"/>
              <a:t>==‘</a:t>
            </a:r>
            <a:r>
              <a:rPr lang="zh-CN" altLang="en-US" dirty="0" smtClean="0"/>
              <a:t>且</a:t>
            </a:r>
            <a:r>
              <a:rPr lang="en-US" altLang="zh-CN" dirty="0" smtClean="0"/>
              <a:t>x1==’(‘ </a:t>
            </a:r>
            <a:r>
              <a:rPr lang="zh-CN" altLang="en-US" dirty="0" smtClean="0"/>
              <a:t>且 </a:t>
            </a:r>
            <a:r>
              <a:rPr lang="en-US" altLang="zh-CN" dirty="0" smtClean="0"/>
              <a:t>x2==’)’</a:t>
            </a:r>
            <a:r>
              <a:rPr lang="zh-CN" altLang="en-US" dirty="0" smtClean="0"/>
              <a:t>：</a:t>
            </a:r>
            <a:r>
              <a:rPr lang="en-US" altLang="zh-CN" dirty="0" smtClean="0"/>
              <a:t>pop(S)</a:t>
            </a:r>
          </a:p>
        </p:txBody>
      </p:sp>
      <p:sp>
        <p:nvSpPr>
          <p:cNvPr id="2" name="矩形 1"/>
          <p:cNvSpPr/>
          <p:nvPr/>
        </p:nvSpPr>
        <p:spPr>
          <a:xfrm>
            <a:off x="8328248" y="1826044"/>
            <a:ext cx="3816424" cy="1754326"/>
          </a:xfrm>
          <a:prstGeom prst="rect">
            <a:avLst/>
          </a:prstGeom>
        </p:spPr>
        <p:txBody>
          <a:bodyPr wrap="square">
            <a:spAutoFit/>
          </a:bodyPr>
          <a:lstStyle/>
          <a:p>
            <a:pPr marL="0" indent="0" eaLnBrk="1" hangingPunct="1">
              <a:lnSpc>
                <a:spcPct val="150000"/>
              </a:lnSpc>
              <a:buNone/>
            </a:pPr>
            <a:r>
              <a:rPr lang="zh-CN" altLang="en-US" sz="2400">
                <a:latin typeface="黑体" panose="02010609060101010101" pitchFamily="49" charset="-122"/>
              </a:rPr>
              <a:t>中缀表达式</a:t>
            </a:r>
            <a:r>
              <a:rPr lang="en-US" altLang="zh-CN" sz="2400"/>
              <a:t>A/(B+C*D)-</a:t>
            </a:r>
            <a:r>
              <a:rPr lang="en-US" altLang="zh-CN" sz="2400" smtClean="0"/>
              <a:t>E</a:t>
            </a:r>
          </a:p>
          <a:p>
            <a:pPr marL="0" indent="0" eaLnBrk="1" hangingPunct="1">
              <a:lnSpc>
                <a:spcPct val="150000"/>
              </a:lnSpc>
              <a:buNone/>
            </a:pPr>
            <a:endParaRPr lang="en-US" altLang="zh-CN" sz="2400"/>
          </a:p>
          <a:p>
            <a:pPr marL="0" indent="0" eaLnBrk="1" hangingPunct="1">
              <a:lnSpc>
                <a:spcPct val="150000"/>
              </a:lnSpc>
              <a:buNone/>
            </a:pPr>
            <a:r>
              <a:rPr lang="zh-CN" altLang="en-US" sz="2400" smtClean="0">
                <a:latin typeface="黑体" panose="02010609060101010101" pitchFamily="49" charset="-122"/>
              </a:rPr>
              <a:t>后缀</a:t>
            </a:r>
            <a:r>
              <a:rPr lang="zh-CN" altLang="en-US" sz="2400">
                <a:latin typeface="黑体" panose="02010609060101010101" pitchFamily="49" charset="-122"/>
              </a:rPr>
              <a:t>表达式</a:t>
            </a:r>
            <a:r>
              <a:rPr lang="en-US" altLang="zh-CN" sz="2400"/>
              <a:t>ABCD*+/E-</a:t>
            </a:r>
            <a:endParaRPr lang="en-US" altLang="zh-CN" sz="2400" dirty="0"/>
          </a:p>
        </p:txBody>
      </p:sp>
      <p:sp>
        <p:nvSpPr>
          <p:cNvPr id="5" name="下箭头 4"/>
          <p:cNvSpPr/>
          <p:nvPr/>
        </p:nvSpPr>
        <p:spPr>
          <a:xfrm>
            <a:off x="10056440" y="2523187"/>
            <a:ext cx="288032" cy="360040"/>
          </a:xfrm>
          <a:prstGeom prst="downArrow">
            <a:avLst/>
          </a:prstGeom>
          <a:solidFill>
            <a:srgbClr val="57D9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15"/>
          <p:cNvSpPr>
            <a:spLocks noChangeArrowheads="1"/>
          </p:cNvSpPr>
          <p:nvPr/>
        </p:nvSpPr>
        <p:spPr bwMode="auto">
          <a:xfrm>
            <a:off x="9984432" y="4509120"/>
            <a:ext cx="720080" cy="1919386"/>
          </a:xfrm>
          <a:prstGeom prst="rect">
            <a:avLst/>
          </a:prstGeom>
          <a:solidFill>
            <a:schemeClr val="bg1">
              <a:lumMod val="85000"/>
            </a:schemeClr>
          </a:solidFill>
          <a:ln w="12700" cap="sq">
            <a:solidFill>
              <a:schemeClr val="tx1"/>
            </a:solidFill>
            <a:miter lim="800000"/>
            <a:headEnd type="none" w="sm" len="sm"/>
            <a:tailEnd type="none" w="sm" len="sm"/>
          </a:ln>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spcBef>
                <a:spcPct val="0"/>
              </a:spcBef>
              <a:buClrTx/>
              <a:buSzTx/>
              <a:buFontTx/>
              <a:buNone/>
            </a:pPr>
            <a:endParaRPr lang="zh-CN" altLang="zh-CN" sz="2400">
              <a:ea typeface="宋体" panose="02010600030101010101" pitchFamily="2" charset="-122"/>
            </a:endParaRPr>
          </a:p>
        </p:txBody>
      </p:sp>
      <p:sp>
        <p:nvSpPr>
          <p:cNvPr id="7" name="TextBox 16"/>
          <p:cNvSpPr txBox="1">
            <a:spLocks noChangeArrowheads="1"/>
          </p:cNvSpPr>
          <p:nvPr/>
        </p:nvSpPr>
        <p:spPr bwMode="auto">
          <a:xfrm>
            <a:off x="9768408" y="4144434"/>
            <a:ext cx="1584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1800" smtClean="0">
                <a:solidFill>
                  <a:srgbClr val="0000CC"/>
                </a:solidFill>
              </a:rPr>
              <a:t>运算符栈</a:t>
            </a:r>
            <a:endParaRPr lang="zh-CN" altLang="en-US" sz="1800">
              <a:solidFill>
                <a:srgbClr val="0000CC"/>
              </a:solidFill>
            </a:endParaRPr>
          </a:p>
        </p:txBody>
      </p:sp>
      <p:cxnSp>
        <p:nvCxnSpPr>
          <p:cNvPr id="4" name="直接连接符 3"/>
          <p:cNvCxnSpPr/>
          <p:nvPr/>
        </p:nvCxnSpPr>
        <p:spPr>
          <a:xfrm>
            <a:off x="8112224" y="908720"/>
            <a:ext cx="0" cy="576064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550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5509">
                                            <p:txEl>
                                              <p:pRg st="3" end="3"/>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405509">
                                            <p:txEl>
                                              <p:pRg st="4" end="4"/>
                                            </p:txEl>
                                          </p:spTgt>
                                        </p:tgtEl>
                                        <p:attrNameLst>
                                          <p:attrName>style.visibility</p:attrName>
                                        </p:attrNameLst>
                                      </p:cBhvr>
                                      <p:to>
                                        <p:strVal val="visible"/>
                                      </p:to>
                                    </p:set>
                                    <p:animEffect transition="in" filter="blinds(horizontal)">
                                      <p:cBhvr>
                                        <p:cTn id="13" dur="500"/>
                                        <p:tgtEl>
                                          <p:spTgt spid="405509">
                                            <p:txEl>
                                              <p:pRg st="4" end="4"/>
                                            </p:txEl>
                                          </p:spTgt>
                                        </p:tgtEl>
                                      </p:cBhvr>
                                    </p:animEffect>
                                  </p:childTnLst>
                                </p:cTn>
                              </p:par>
                            </p:childTnLst>
                          </p:cTn>
                        </p:par>
                        <p:par>
                          <p:cTn id="14" fill="hold" nodeType="afterGroup">
                            <p:stCondLst>
                              <p:cond delay="500"/>
                            </p:stCondLst>
                            <p:childTnLst>
                              <p:par>
                                <p:cTn id="15" presetID="3" presetClass="entr" presetSubtype="10" fill="hold" nodeType="afterEffect">
                                  <p:stCondLst>
                                    <p:cond delay="0"/>
                                  </p:stCondLst>
                                  <p:childTnLst>
                                    <p:set>
                                      <p:cBhvr>
                                        <p:cTn id="16" dur="1" fill="hold">
                                          <p:stCondLst>
                                            <p:cond delay="0"/>
                                          </p:stCondLst>
                                        </p:cTn>
                                        <p:tgtEl>
                                          <p:spTgt spid="405509">
                                            <p:txEl>
                                              <p:pRg st="5" end="5"/>
                                            </p:txEl>
                                          </p:spTgt>
                                        </p:tgtEl>
                                        <p:attrNameLst>
                                          <p:attrName>style.visibility</p:attrName>
                                        </p:attrNameLst>
                                      </p:cBhvr>
                                      <p:to>
                                        <p:strVal val="visible"/>
                                      </p:to>
                                    </p:set>
                                    <p:animEffect transition="in" filter="blinds(horizontal)">
                                      <p:cBhvr>
                                        <p:cTn id="17" dur="500"/>
                                        <p:tgtEl>
                                          <p:spTgt spid="405509">
                                            <p:txEl>
                                              <p:pRg st="5" end="5"/>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405509">
                                            <p:txEl>
                                              <p:pRg st="6" end="6"/>
                                            </p:txEl>
                                          </p:spTgt>
                                        </p:tgtEl>
                                        <p:attrNameLst>
                                          <p:attrName>style.visibility</p:attrName>
                                        </p:attrNameLst>
                                      </p:cBhvr>
                                      <p:to>
                                        <p:strVal val="visible"/>
                                      </p:to>
                                    </p:set>
                                    <p:animEffect transition="in" filter="blinds(horizontal)">
                                      <p:cBhvr>
                                        <p:cTn id="20" dur="500"/>
                                        <p:tgtEl>
                                          <p:spTgt spid="405509">
                                            <p:txEl>
                                              <p:pRg st="6" end="6"/>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05509">
                                            <p:txEl>
                                              <p:pRg st="7" end="7"/>
                                            </p:txEl>
                                          </p:spTgt>
                                        </p:tgtEl>
                                        <p:attrNameLst>
                                          <p:attrName>style.visibility</p:attrName>
                                        </p:attrNameLst>
                                      </p:cBhvr>
                                      <p:to>
                                        <p:strVal val="visible"/>
                                      </p:to>
                                    </p:set>
                                    <p:anim calcmode="lin" valueType="num">
                                      <p:cBhvr additive="base">
                                        <p:cTn id="25" dur="500" fill="hold"/>
                                        <p:tgtEl>
                                          <p:spTgt spid="405509">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5509">
                                            <p:txEl>
                                              <p:pRg st="7" end="7"/>
                                            </p:txEl>
                                          </p:spTgt>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500"/>
                            </p:stCondLst>
                            <p:childTnLst>
                              <p:par>
                                <p:cTn id="28" presetID="2" presetClass="entr" presetSubtype="4" fill="hold" nodeType="afterEffect">
                                  <p:stCondLst>
                                    <p:cond delay="0"/>
                                  </p:stCondLst>
                                  <p:childTnLst>
                                    <p:set>
                                      <p:cBhvr>
                                        <p:cTn id="29" dur="1" fill="hold">
                                          <p:stCondLst>
                                            <p:cond delay="0"/>
                                          </p:stCondLst>
                                        </p:cTn>
                                        <p:tgtEl>
                                          <p:spTgt spid="405509">
                                            <p:txEl>
                                              <p:pRg st="8" end="8"/>
                                            </p:txEl>
                                          </p:spTgt>
                                        </p:tgtEl>
                                        <p:attrNameLst>
                                          <p:attrName>style.visibility</p:attrName>
                                        </p:attrNameLst>
                                      </p:cBhvr>
                                      <p:to>
                                        <p:strVal val="visible"/>
                                      </p:to>
                                    </p:set>
                                    <p:anim calcmode="lin" valueType="num">
                                      <p:cBhvr additive="base">
                                        <p:cTn id="30" dur="500" fill="hold"/>
                                        <p:tgtEl>
                                          <p:spTgt spid="405509">
                                            <p:txEl>
                                              <p:pRg st="8" end="8"/>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05509">
                                            <p:txEl>
                                              <p:pRg st="8" end="8"/>
                                            </p:txEl>
                                          </p:spTgt>
                                        </p:tgtEl>
                                        <p:attrNameLst>
                                          <p:attrName>ppt_y</p:attrName>
                                        </p:attrNameLst>
                                      </p:cBhvr>
                                      <p:tavLst>
                                        <p:tav tm="0">
                                          <p:val>
                                            <p:strVal val="1+#ppt_h/2"/>
                                          </p:val>
                                        </p:tav>
                                        <p:tav tm="100000">
                                          <p:val>
                                            <p:strVal val="#ppt_y"/>
                                          </p:val>
                                        </p:tav>
                                      </p:tavLst>
                                    </p:anim>
                                  </p:childTnLst>
                                </p:cTn>
                              </p:par>
                            </p:childTnLst>
                          </p:cTn>
                        </p:par>
                        <p:par>
                          <p:cTn id="32" fill="hold" nodeType="afterGroup">
                            <p:stCondLst>
                              <p:cond delay="1000"/>
                            </p:stCondLst>
                            <p:childTnLst>
                              <p:par>
                                <p:cTn id="33" presetID="2" presetClass="entr" presetSubtype="4" fill="hold" nodeType="afterEffect">
                                  <p:stCondLst>
                                    <p:cond delay="0"/>
                                  </p:stCondLst>
                                  <p:childTnLst>
                                    <p:set>
                                      <p:cBhvr>
                                        <p:cTn id="34" dur="1" fill="hold">
                                          <p:stCondLst>
                                            <p:cond delay="0"/>
                                          </p:stCondLst>
                                        </p:cTn>
                                        <p:tgtEl>
                                          <p:spTgt spid="405509">
                                            <p:txEl>
                                              <p:pRg st="9" end="9"/>
                                            </p:txEl>
                                          </p:spTgt>
                                        </p:tgtEl>
                                        <p:attrNameLst>
                                          <p:attrName>style.visibility</p:attrName>
                                        </p:attrNameLst>
                                      </p:cBhvr>
                                      <p:to>
                                        <p:strVal val="visible"/>
                                      </p:to>
                                    </p:set>
                                    <p:anim calcmode="lin" valueType="num">
                                      <p:cBhvr additive="base">
                                        <p:cTn id="35" dur="500" fill="hold"/>
                                        <p:tgtEl>
                                          <p:spTgt spid="405509">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0550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en-US" altLang="zh-CN" sz="2400" dirty="0"/>
              <a:t>A</a:t>
            </a:r>
            <a:r>
              <a:rPr lang="zh-CN" altLang="en-US" sz="2400" dirty="0"/>
              <a:t>／</a:t>
            </a:r>
            <a:r>
              <a:rPr lang="en-US" altLang="zh-CN" sz="2400" dirty="0"/>
              <a:t>(B</a:t>
            </a:r>
            <a:r>
              <a:rPr lang="zh-CN" altLang="en-US" sz="2400" dirty="0"/>
              <a:t>＋</a:t>
            </a:r>
            <a:r>
              <a:rPr lang="en-US" altLang="zh-CN" sz="2400" dirty="0"/>
              <a:t>C</a:t>
            </a:r>
            <a:r>
              <a:rPr lang="zh-CN" altLang="en-US" sz="2400" dirty="0"/>
              <a:t>＊</a:t>
            </a:r>
            <a:r>
              <a:rPr lang="en-US" altLang="zh-CN" sz="2400" dirty="0"/>
              <a:t>D)</a:t>
            </a:r>
            <a:r>
              <a:rPr lang="zh-CN" altLang="en-US" sz="2400" dirty="0"/>
              <a:t>－</a:t>
            </a:r>
            <a:r>
              <a:rPr lang="en-US" altLang="zh-CN" sz="2400" dirty="0"/>
              <a:t>E</a:t>
            </a:r>
            <a:r>
              <a:rPr lang="zh-CN" altLang="en-US" sz="2400" dirty="0"/>
              <a:t>转换中缀表达式为后缀表达式</a:t>
            </a:r>
          </a:p>
        </p:txBody>
      </p:sp>
      <p:sp>
        <p:nvSpPr>
          <p:cNvPr id="47106" name="内容占位符 2"/>
          <p:cNvSpPr>
            <a:spLocks noGrp="1"/>
          </p:cNvSpPr>
          <p:nvPr>
            <p:ph idx="1"/>
          </p:nvPr>
        </p:nvSpPr>
        <p:spPr>
          <a:xfrm>
            <a:off x="838200" y="851371"/>
            <a:ext cx="10515600" cy="5025901"/>
          </a:xfrm>
        </p:spPr>
        <p:txBody>
          <a:bodyPr>
            <a:noAutofit/>
          </a:bodyPr>
          <a:lstStyle/>
          <a:p>
            <a:pPr marL="0" indent="0">
              <a:lnSpc>
                <a:spcPts val="2000"/>
              </a:lnSpc>
              <a:spcBef>
                <a:spcPts val="0"/>
              </a:spcBef>
              <a:buNone/>
            </a:pPr>
            <a:r>
              <a:rPr lang="zh-CN" altLang="en-US" dirty="0" smtClean="0">
                <a:solidFill>
                  <a:srgbClr val="C00000"/>
                </a:solidFill>
              </a:rPr>
              <a:t>中缀表达式        </a:t>
            </a:r>
            <a:r>
              <a:rPr lang="en-US" altLang="zh-CN" dirty="0" smtClean="0">
                <a:solidFill>
                  <a:srgbClr val="C00000"/>
                </a:solidFill>
              </a:rPr>
              <a:t>Stack 	      </a:t>
            </a:r>
            <a:r>
              <a:rPr lang="zh-CN" altLang="en-US" dirty="0" smtClean="0">
                <a:solidFill>
                  <a:srgbClr val="C00000"/>
                </a:solidFill>
              </a:rPr>
              <a:t>输出</a:t>
            </a:r>
            <a:r>
              <a:rPr lang="en-US" altLang="zh-CN" dirty="0" smtClean="0">
                <a:solidFill>
                  <a:srgbClr val="C00000"/>
                </a:solidFill>
              </a:rPr>
              <a:t>(</a:t>
            </a:r>
            <a:r>
              <a:rPr lang="zh-CN" altLang="en-US" dirty="0" smtClean="0">
                <a:solidFill>
                  <a:srgbClr val="C00000"/>
                </a:solidFill>
              </a:rPr>
              <a:t>后缀表达式</a:t>
            </a:r>
            <a:r>
              <a:rPr lang="en-US" altLang="zh-CN" dirty="0" smtClean="0">
                <a:solidFill>
                  <a:srgbClr val="C00000"/>
                </a:solidFill>
              </a:rPr>
              <a:t>)</a:t>
            </a:r>
          </a:p>
          <a:p>
            <a:pPr marL="0" indent="0">
              <a:lnSpc>
                <a:spcPts val="2000"/>
              </a:lnSpc>
              <a:spcBef>
                <a:spcPts val="0"/>
              </a:spcBef>
              <a:buNone/>
            </a:pPr>
            <a:endParaRPr lang="en-US" altLang="zh-CN" sz="1600" dirty="0"/>
          </a:p>
          <a:p>
            <a:pPr marL="0" indent="0">
              <a:lnSpc>
                <a:spcPts val="2600"/>
              </a:lnSpc>
              <a:spcBef>
                <a:spcPts val="0"/>
              </a:spcBef>
              <a:buNone/>
            </a:pPr>
            <a:r>
              <a:rPr lang="en-US" altLang="zh-CN" sz="2400" dirty="0">
                <a:solidFill>
                  <a:srgbClr val="00B050"/>
                </a:solidFill>
              </a:rPr>
              <a:t>A</a:t>
            </a:r>
            <a:r>
              <a:rPr lang="en-US" altLang="zh-CN" sz="2400" dirty="0"/>
              <a:t>/(B+C*D)-E</a:t>
            </a:r>
            <a:r>
              <a:rPr lang="zh-CN" altLang="en-US" sz="2400" dirty="0"/>
              <a:t>＃</a:t>
            </a:r>
            <a:r>
              <a:rPr lang="en-US" altLang="zh-CN" sz="2400" dirty="0"/>
              <a:t>	</a:t>
            </a:r>
            <a:r>
              <a:rPr lang="zh-CN" altLang="en-US" sz="2400" dirty="0" smtClean="0">
                <a:solidFill>
                  <a:srgbClr val="00B050"/>
                </a:solidFill>
              </a:rPr>
              <a:t>＃</a:t>
            </a:r>
            <a:endParaRPr lang="zh-CN" altLang="en-US" sz="2400" dirty="0">
              <a:solidFill>
                <a:srgbClr val="00B050"/>
              </a:solidFill>
            </a:endParaRPr>
          </a:p>
          <a:p>
            <a:pPr marL="0" indent="0">
              <a:lnSpc>
                <a:spcPts val="2600"/>
              </a:lnSpc>
              <a:spcBef>
                <a:spcPts val="0"/>
              </a:spcBef>
              <a:buNone/>
            </a:pPr>
            <a:r>
              <a:rPr lang="en-US" altLang="zh-CN" sz="2400" dirty="0">
                <a:solidFill>
                  <a:srgbClr val="00B050"/>
                </a:solidFill>
              </a:rPr>
              <a:t>/</a:t>
            </a:r>
            <a:r>
              <a:rPr lang="en-US" altLang="zh-CN" sz="2400" dirty="0"/>
              <a:t>(B+C*D)-E</a:t>
            </a:r>
            <a:r>
              <a:rPr lang="zh-CN" altLang="en-US" sz="2400" dirty="0"/>
              <a:t>＃ </a:t>
            </a:r>
            <a:r>
              <a:rPr lang="en-US" altLang="zh-CN" sz="2400" dirty="0"/>
              <a:t>	</a:t>
            </a:r>
            <a:r>
              <a:rPr lang="en-US" altLang="zh-CN" sz="2400" dirty="0" smtClean="0"/>
              <a:t>	</a:t>
            </a:r>
            <a:r>
              <a:rPr lang="zh-CN" altLang="en-US" sz="2400" dirty="0" smtClean="0">
                <a:solidFill>
                  <a:srgbClr val="00B050"/>
                </a:solidFill>
              </a:rPr>
              <a:t>＃</a:t>
            </a:r>
            <a:r>
              <a:rPr lang="zh-CN" altLang="en-US" sz="2400" dirty="0" smtClean="0"/>
              <a:t>        </a:t>
            </a:r>
            <a:r>
              <a:rPr lang="en-US" altLang="zh-CN" sz="2400" dirty="0"/>
              <a:t>	</a:t>
            </a:r>
            <a:r>
              <a:rPr lang="en-US" altLang="zh-CN" sz="2400" dirty="0" smtClean="0"/>
              <a:t>	A</a:t>
            </a:r>
            <a:endParaRPr lang="en-US" altLang="zh-CN" sz="2400" dirty="0"/>
          </a:p>
          <a:p>
            <a:pPr marL="0" indent="0">
              <a:lnSpc>
                <a:spcPts val="2600"/>
              </a:lnSpc>
              <a:spcBef>
                <a:spcPts val="0"/>
              </a:spcBef>
              <a:buNone/>
            </a:pPr>
            <a:r>
              <a:rPr lang="en-US" altLang="zh-CN" sz="2400" dirty="0">
                <a:solidFill>
                  <a:srgbClr val="00B050"/>
                </a:solidFill>
              </a:rPr>
              <a:t>(</a:t>
            </a:r>
            <a:r>
              <a:rPr lang="en-US" altLang="zh-CN" sz="2400" dirty="0"/>
              <a:t>B+C*D)-E</a:t>
            </a:r>
            <a:r>
              <a:rPr lang="zh-CN" altLang="en-US" sz="2400" dirty="0"/>
              <a:t>＃           </a:t>
            </a:r>
            <a:r>
              <a:rPr lang="en-US" altLang="zh-CN" sz="2400" dirty="0"/>
              <a:t>	</a:t>
            </a:r>
            <a:r>
              <a:rPr lang="zh-CN" altLang="en-US" sz="2400" dirty="0"/>
              <a:t>＃</a:t>
            </a:r>
            <a:r>
              <a:rPr lang="zh-CN" altLang="en-US" sz="2400" dirty="0">
                <a:solidFill>
                  <a:srgbClr val="00B050"/>
                </a:solidFill>
              </a:rPr>
              <a:t>／</a:t>
            </a:r>
            <a:r>
              <a:rPr lang="zh-CN" altLang="en-US" sz="2400" dirty="0"/>
              <a:t>       </a:t>
            </a:r>
            <a:r>
              <a:rPr lang="en-US" altLang="zh-CN" sz="2400" dirty="0"/>
              <a:t>	</a:t>
            </a:r>
            <a:r>
              <a:rPr lang="en-US" altLang="zh-CN" sz="2400" dirty="0" smtClean="0"/>
              <a:t>A</a:t>
            </a:r>
            <a:endParaRPr lang="en-US" altLang="zh-CN" sz="2400" dirty="0"/>
          </a:p>
          <a:p>
            <a:pPr marL="0" indent="0">
              <a:lnSpc>
                <a:spcPts val="2600"/>
              </a:lnSpc>
              <a:spcBef>
                <a:spcPts val="0"/>
              </a:spcBef>
              <a:buNone/>
            </a:pPr>
            <a:r>
              <a:rPr lang="en-US" altLang="zh-CN" sz="2400" dirty="0">
                <a:solidFill>
                  <a:srgbClr val="00B050"/>
                </a:solidFill>
              </a:rPr>
              <a:t>B</a:t>
            </a:r>
            <a:r>
              <a:rPr lang="en-US" altLang="zh-CN" sz="2400" dirty="0"/>
              <a:t>+C*D)-E</a:t>
            </a:r>
            <a:r>
              <a:rPr lang="zh-CN" altLang="en-US" sz="2400" dirty="0"/>
              <a:t>＃ 	          </a:t>
            </a:r>
            <a:r>
              <a:rPr lang="en-US" altLang="zh-CN" sz="2400" dirty="0"/>
              <a:t>	</a:t>
            </a:r>
            <a:r>
              <a:rPr lang="zh-CN" altLang="en-US" sz="2400" dirty="0"/>
              <a:t>＃／ </a:t>
            </a:r>
            <a:r>
              <a:rPr lang="en-US" altLang="zh-CN" sz="2400" dirty="0">
                <a:solidFill>
                  <a:srgbClr val="00B050"/>
                </a:solidFill>
              </a:rPr>
              <a:t>(		</a:t>
            </a:r>
            <a:r>
              <a:rPr lang="en-US" altLang="zh-CN" sz="2400" dirty="0"/>
              <a:t>A</a:t>
            </a:r>
          </a:p>
          <a:p>
            <a:pPr marL="0" indent="0">
              <a:lnSpc>
                <a:spcPts val="2600"/>
              </a:lnSpc>
              <a:spcBef>
                <a:spcPts val="0"/>
              </a:spcBef>
              <a:buNone/>
            </a:pPr>
            <a:r>
              <a:rPr lang="en-US" altLang="zh-CN" sz="2400" dirty="0">
                <a:solidFill>
                  <a:srgbClr val="00B050"/>
                </a:solidFill>
              </a:rPr>
              <a:t>+</a:t>
            </a:r>
            <a:r>
              <a:rPr lang="en-US" altLang="zh-CN" sz="2400" dirty="0"/>
              <a:t>C*D)-E</a:t>
            </a:r>
            <a:r>
              <a:rPr lang="zh-CN" altLang="en-US" sz="2400" dirty="0"/>
              <a:t>＃             </a:t>
            </a:r>
            <a:r>
              <a:rPr lang="en-US" altLang="zh-CN" sz="2400" dirty="0"/>
              <a:t>	</a:t>
            </a:r>
            <a:r>
              <a:rPr lang="zh-CN" altLang="en-US" sz="2400" dirty="0" smtClean="0"/>
              <a:t>＃／ </a:t>
            </a:r>
            <a:r>
              <a:rPr lang="en-US" altLang="zh-CN" sz="2400" dirty="0">
                <a:solidFill>
                  <a:srgbClr val="00B050"/>
                </a:solidFill>
              </a:rPr>
              <a:t>( </a:t>
            </a:r>
            <a:r>
              <a:rPr lang="en-US" altLang="zh-CN" sz="2400" dirty="0"/>
              <a:t>	     	AB</a:t>
            </a:r>
          </a:p>
          <a:p>
            <a:pPr marL="0" indent="0">
              <a:lnSpc>
                <a:spcPts val="2600"/>
              </a:lnSpc>
              <a:spcBef>
                <a:spcPts val="0"/>
              </a:spcBef>
              <a:buNone/>
            </a:pPr>
            <a:r>
              <a:rPr lang="en-US" altLang="zh-CN" sz="2400" dirty="0">
                <a:solidFill>
                  <a:srgbClr val="00B050"/>
                </a:solidFill>
              </a:rPr>
              <a:t>C</a:t>
            </a:r>
            <a:r>
              <a:rPr lang="en-US" altLang="zh-CN" sz="2400" dirty="0"/>
              <a:t>*D)-E</a:t>
            </a:r>
            <a:r>
              <a:rPr lang="zh-CN" altLang="en-US" sz="2400" dirty="0"/>
              <a:t>＃	          </a:t>
            </a:r>
            <a:r>
              <a:rPr lang="en-US" altLang="zh-CN" sz="2400" dirty="0"/>
              <a:t>	</a:t>
            </a:r>
            <a:r>
              <a:rPr lang="zh-CN" altLang="en-US" sz="2400" dirty="0"/>
              <a:t>＃／ </a:t>
            </a:r>
            <a:r>
              <a:rPr lang="en-US" altLang="zh-CN" sz="2400" dirty="0"/>
              <a:t>( </a:t>
            </a:r>
            <a:r>
              <a:rPr lang="zh-CN" altLang="en-US" sz="2400" dirty="0">
                <a:solidFill>
                  <a:srgbClr val="00B050"/>
                </a:solidFill>
              </a:rPr>
              <a:t>＋</a:t>
            </a:r>
            <a:r>
              <a:rPr lang="zh-CN" altLang="en-US" sz="2400" dirty="0"/>
              <a:t>     </a:t>
            </a:r>
            <a:r>
              <a:rPr lang="en-US" altLang="zh-CN" sz="2400" dirty="0"/>
              <a:t>	AB</a:t>
            </a:r>
          </a:p>
          <a:p>
            <a:pPr marL="0" indent="0">
              <a:lnSpc>
                <a:spcPts val="2600"/>
              </a:lnSpc>
              <a:spcBef>
                <a:spcPts val="0"/>
              </a:spcBef>
              <a:buNone/>
            </a:pPr>
            <a:r>
              <a:rPr lang="en-US" altLang="zh-CN" sz="2400" dirty="0">
                <a:solidFill>
                  <a:srgbClr val="00B050"/>
                </a:solidFill>
              </a:rPr>
              <a:t>*</a:t>
            </a:r>
            <a:r>
              <a:rPr lang="en-US" altLang="zh-CN" sz="2400" dirty="0"/>
              <a:t>D)-E</a:t>
            </a:r>
            <a:r>
              <a:rPr lang="zh-CN" altLang="en-US" sz="2400" dirty="0"/>
              <a:t>＃	          </a:t>
            </a:r>
            <a:r>
              <a:rPr lang="en-US" altLang="zh-CN" sz="2400" dirty="0"/>
              <a:t>	</a:t>
            </a:r>
            <a:r>
              <a:rPr lang="zh-CN" altLang="en-US" sz="2400" dirty="0" smtClean="0"/>
              <a:t>＃／ </a:t>
            </a:r>
            <a:r>
              <a:rPr lang="en-US" altLang="zh-CN" sz="2400" dirty="0"/>
              <a:t>( </a:t>
            </a:r>
            <a:r>
              <a:rPr lang="zh-CN" altLang="en-US" sz="2400" dirty="0">
                <a:solidFill>
                  <a:srgbClr val="00B050"/>
                </a:solidFill>
              </a:rPr>
              <a:t>＋</a:t>
            </a:r>
            <a:r>
              <a:rPr lang="zh-CN" altLang="en-US" sz="2400" dirty="0"/>
              <a:t>     </a:t>
            </a:r>
            <a:r>
              <a:rPr lang="en-US" altLang="zh-CN" sz="2400" dirty="0"/>
              <a:t>	ABC </a:t>
            </a:r>
          </a:p>
          <a:p>
            <a:pPr marL="0" indent="0">
              <a:lnSpc>
                <a:spcPts val="2600"/>
              </a:lnSpc>
              <a:spcBef>
                <a:spcPts val="0"/>
              </a:spcBef>
              <a:buNone/>
            </a:pPr>
            <a:r>
              <a:rPr lang="en-US" altLang="zh-CN" sz="2400" dirty="0">
                <a:solidFill>
                  <a:srgbClr val="00B050"/>
                </a:solidFill>
              </a:rPr>
              <a:t>D</a:t>
            </a:r>
            <a:r>
              <a:rPr lang="en-US" altLang="zh-CN" sz="2400" dirty="0"/>
              <a:t>)-E</a:t>
            </a:r>
            <a:r>
              <a:rPr lang="zh-CN" altLang="en-US" sz="2400" dirty="0"/>
              <a:t>＃	          </a:t>
            </a:r>
            <a:r>
              <a:rPr lang="en-US" altLang="zh-CN" sz="2400" dirty="0"/>
              <a:t>	</a:t>
            </a:r>
            <a:r>
              <a:rPr lang="en-US" altLang="zh-CN" sz="2400" dirty="0" smtClean="0"/>
              <a:t>	</a:t>
            </a:r>
            <a:r>
              <a:rPr lang="zh-CN" altLang="en-US" sz="2400" dirty="0" smtClean="0"/>
              <a:t>＃／ </a:t>
            </a:r>
            <a:r>
              <a:rPr lang="en-US" altLang="zh-CN" sz="2400" dirty="0"/>
              <a:t>( +</a:t>
            </a:r>
            <a:r>
              <a:rPr lang="en-US" altLang="zh-CN" sz="2400" dirty="0">
                <a:solidFill>
                  <a:srgbClr val="00B050"/>
                </a:solidFill>
              </a:rPr>
              <a:t>*</a:t>
            </a:r>
            <a:r>
              <a:rPr lang="en-US" altLang="zh-CN" sz="2400" dirty="0"/>
              <a:t>	ABC</a:t>
            </a:r>
          </a:p>
          <a:p>
            <a:pPr marL="0" indent="0">
              <a:lnSpc>
                <a:spcPts val="2600"/>
              </a:lnSpc>
              <a:spcBef>
                <a:spcPts val="0"/>
              </a:spcBef>
              <a:buNone/>
            </a:pPr>
            <a:r>
              <a:rPr lang="en-US" altLang="zh-CN" sz="2400" dirty="0">
                <a:solidFill>
                  <a:srgbClr val="00B050"/>
                </a:solidFill>
              </a:rPr>
              <a:t>)</a:t>
            </a:r>
            <a:r>
              <a:rPr lang="en-US" altLang="zh-CN" sz="2400" dirty="0"/>
              <a:t>-E</a:t>
            </a:r>
            <a:r>
              <a:rPr lang="zh-CN" altLang="en-US" sz="2400" dirty="0"/>
              <a:t>＃                 </a:t>
            </a:r>
            <a:r>
              <a:rPr lang="en-US" altLang="zh-CN" sz="2400" dirty="0"/>
              <a:t>	</a:t>
            </a:r>
            <a:r>
              <a:rPr lang="en-US" altLang="zh-CN" sz="2400" dirty="0" smtClean="0"/>
              <a:t>	</a:t>
            </a:r>
            <a:r>
              <a:rPr lang="zh-CN" altLang="en-US" sz="2400" dirty="0" smtClean="0"/>
              <a:t>＃／ </a:t>
            </a:r>
            <a:r>
              <a:rPr lang="en-US" altLang="zh-CN" sz="2400" dirty="0"/>
              <a:t>( +</a:t>
            </a:r>
            <a:r>
              <a:rPr lang="en-US" altLang="zh-CN" sz="2400" dirty="0">
                <a:solidFill>
                  <a:srgbClr val="00B050"/>
                </a:solidFill>
              </a:rPr>
              <a:t>*</a:t>
            </a:r>
            <a:r>
              <a:rPr lang="en-US" altLang="zh-CN" sz="2400" dirty="0"/>
              <a:t>    	ABCD </a:t>
            </a:r>
          </a:p>
          <a:p>
            <a:pPr marL="0" indent="0">
              <a:lnSpc>
                <a:spcPts val="2600"/>
              </a:lnSpc>
              <a:spcBef>
                <a:spcPts val="0"/>
              </a:spcBef>
              <a:buNone/>
            </a:pPr>
            <a:r>
              <a:rPr lang="en-US" altLang="zh-CN" sz="2400" dirty="0">
                <a:solidFill>
                  <a:srgbClr val="00B050"/>
                </a:solidFill>
              </a:rPr>
              <a:t>)</a:t>
            </a:r>
            <a:r>
              <a:rPr lang="en-US" altLang="zh-CN" sz="2400" dirty="0"/>
              <a:t>-E</a:t>
            </a:r>
            <a:r>
              <a:rPr lang="zh-CN" altLang="en-US" sz="2400" dirty="0"/>
              <a:t>＃	     	          </a:t>
            </a:r>
            <a:r>
              <a:rPr lang="en-US" altLang="zh-CN" sz="2400" dirty="0"/>
              <a:t>	</a:t>
            </a:r>
            <a:r>
              <a:rPr lang="zh-CN" altLang="en-US" sz="2400" dirty="0"/>
              <a:t>＃／ </a:t>
            </a:r>
            <a:r>
              <a:rPr lang="en-US" altLang="zh-CN" sz="2400" dirty="0"/>
              <a:t>( </a:t>
            </a:r>
            <a:r>
              <a:rPr lang="en-US" altLang="zh-CN" sz="2400" dirty="0">
                <a:solidFill>
                  <a:srgbClr val="00B050"/>
                </a:solidFill>
              </a:rPr>
              <a:t>+</a:t>
            </a:r>
            <a:r>
              <a:rPr lang="en-US" altLang="zh-CN" sz="2400" dirty="0"/>
              <a:t>      	ABCD*</a:t>
            </a:r>
          </a:p>
          <a:p>
            <a:pPr marL="0" indent="0">
              <a:lnSpc>
                <a:spcPts val="2600"/>
              </a:lnSpc>
              <a:spcBef>
                <a:spcPts val="0"/>
              </a:spcBef>
              <a:buNone/>
            </a:pPr>
            <a:r>
              <a:rPr lang="en-US" altLang="zh-CN" sz="2400" dirty="0">
                <a:solidFill>
                  <a:srgbClr val="00B050"/>
                </a:solidFill>
              </a:rPr>
              <a:t>)</a:t>
            </a:r>
            <a:r>
              <a:rPr lang="en-US" altLang="zh-CN" sz="2400" dirty="0"/>
              <a:t>-E</a:t>
            </a:r>
            <a:r>
              <a:rPr lang="zh-CN" altLang="en-US" sz="2400" dirty="0"/>
              <a:t>＃		          </a:t>
            </a:r>
            <a:r>
              <a:rPr lang="en-US" altLang="zh-CN" sz="2400" dirty="0"/>
              <a:t>	</a:t>
            </a:r>
            <a:r>
              <a:rPr lang="zh-CN" altLang="en-US" sz="2400" dirty="0"/>
              <a:t>＃／ </a:t>
            </a:r>
            <a:r>
              <a:rPr lang="en-US" altLang="zh-CN" sz="2400" dirty="0">
                <a:solidFill>
                  <a:srgbClr val="00B050"/>
                </a:solidFill>
              </a:rPr>
              <a:t>(</a:t>
            </a:r>
            <a:r>
              <a:rPr lang="en-US" altLang="zh-CN" sz="2400" dirty="0"/>
              <a:t> 	   	ABCD*+</a:t>
            </a:r>
          </a:p>
          <a:p>
            <a:pPr marL="0" indent="0">
              <a:lnSpc>
                <a:spcPts val="2600"/>
              </a:lnSpc>
              <a:spcBef>
                <a:spcPts val="0"/>
              </a:spcBef>
              <a:buNone/>
            </a:pPr>
            <a:r>
              <a:rPr lang="en-US" altLang="zh-CN" sz="2400" dirty="0">
                <a:solidFill>
                  <a:srgbClr val="00B050"/>
                </a:solidFill>
              </a:rPr>
              <a:t>-</a:t>
            </a:r>
            <a:r>
              <a:rPr lang="en-US" altLang="zh-CN" sz="2400" dirty="0"/>
              <a:t>E</a:t>
            </a:r>
            <a:r>
              <a:rPr lang="zh-CN" altLang="en-US" sz="2400" dirty="0"/>
              <a:t>＃	      	    </a:t>
            </a:r>
            <a:r>
              <a:rPr lang="en-US" altLang="zh-CN" sz="2400" dirty="0"/>
              <a:t>	</a:t>
            </a:r>
            <a:r>
              <a:rPr lang="zh-CN" altLang="en-US" sz="2400" dirty="0"/>
              <a:t>＃</a:t>
            </a:r>
            <a:r>
              <a:rPr lang="zh-CN" altLang="en-US" sz="2400" dirty="0">
                <a:solidFill>
                  <a:srgbClr val="00B050"/>
                </a:solidFill>
              </a:rPr>
              <a:t>／</a:t>
            </a:r>
            <a:r>
              <a:rPr lang="zh-CN" altLang="en-US" sz="2400" dirty="0"/>
              <a:t>		</a:t>
            </a:r>
            <a:r>
              <a:rPr lang="en-US" altLang="zh-CN" sz="2400" dirty="0" smtClean="0"/>
              <a:t>ABCD</a:t>
            </a:r>
            <a:r>
              <a:rPr lang="en-US" altLang="zh-CN" sz="2400" dirty="0"/>
              <a:t>*+</a:t>
            </a:r>
          </a:p>
          <a:p>
            <a:pPr marL="0" indent="0">
              <a:lnSpc>
                <a:spcPts val="2600"/>
              </a:lnSpc>
              <a:spcBef>
                <a:spcPts val="0"/>
              </a:spcBef>
              <a:buNone/>
            </a:pPr>
            <a:r>
              <a:rPr lang="en-US" altLang="zh-CN" sz="2400" dirty="0">
                <a:solidFill>
                  <a:srgbClr val="00B050"/>
                </a:solidFill>
              </a:rPr>
              <a:t>-</a:t>
            </a:r>
            <a:r>
              <a:rPr lang="en-US" altLang="zh-CN" sz="2400" dirty="0"/>
              <a:t>E</a:t>
            </a:r>
            <a:r>
              <a:rPr lang="zh-CN" altLang="en-US" sz="2400" dirty="0"/>
              <a:t>＃		          </a:t>
            </a:r>
            <a:r>
              <a:rPr lang="en-US" altLang="zh-CN" sz="2400" dirty="0"/>
              <a:t>	</a:t>
            </a:r>
            <a:r>
              <a:rPr lang="zh-CN" altLang="en-US" sz="2400" dirty="0"/>
              <a:t>＃		</a:t>
            </a:r>
            <a:r>
              <a:rPr lang="en-US" altLang="zh-CN" sz="2400" dirty="0" smtClean="0"/>
              <a:t>ABCD</a:t>
            </a:r>
            <a:r>
              <a:rPr lang="en-US" altLang="zh-CN" sz="2400" dirty="0"/>
              <a:t>*+/</a:t>
            </a:r>
          </a:p>
          <a:p>
            <a:pPr marL="0" indent="0">
              <a:lnSpc>
                <a:spcPts val="2600"/>
              </a:lnSpc>
              <a:spcBef>
                <a:spcPts val="0"/>
              </a:spcBef>
              <a:buNone/>
            </a:pPr>
            <a:r>
              <a:rPr lang="en-US" altLang="zh-CN" sz="2400" dirty="0">
                <a:solidFill>
                  <a:srgbClr val="00B050"/>
                </a:solidFill>
              </a:rPr>
              <a:t>E</a:t>
            </a:r>
            <a:r>
              <a:rPr lang="zh-CN" altLang="en-US" sz="2400" dirty="0"/>
              <a:t>＃	                </a:t>
            </a:r>
            <a:r>
              <a:rPr lang="en-US" altLang="zh-CN" sz="2400" dirty="0"/>
              <a:t>	</a:t>
            </a:r>
            <a:r>
              <a:rPr lang="zh-CN" altLang="en-US" sz="2400" dirty="0"/>
              <a:t>＃</a:t>
            </a:r>
            <a:r>
              <a:rPr lang="zh-CN" altLang="en-US" sz="2400" dirty="0">
                <a:solidFill>
                  <a:srgbClr val="00B050"/>
                </a:solidFill>
              </a:rPr>
              <a:t>－</a:t>
            </a:r>
            <a:r>
              <a:rPr lang="zh-CN" altLang="en-US" sz="2400" dirty="0"/>
              <a:t>           </a:t>
            </a:r>
            <a:r>
              <a:rPr lang="en-US" altLang="zh-CN" sz="2400" dirty="0"/>
              <a:t>	ABCD*+/</a:t>
            </a:r>
          </a:p>
          <a:p>
            <a:pPr marL="0" indent="0">
              <a:lnSpc>
                <a:spcPts val="2600"/>
              </a:lnSpc>
              <a:spcBef>
                <a:spcPts val="0"/>
              </a:spcBef>
              <a:buNone/>
            </a:pPr>
            <a:r>
              <a:rPr lang="zh-CN" altLang="en-US" sz="2400" dirty="0"/>
              <a:t>＃		             </a:t>
            </a:r>
            <a:r>
              <a:rPr lang="zh-CN" altLang="en-US" sz="2400" dirty="0" smtClean="0"/>
              <a:t>＃</a:t>
            </a:r>
            <a:r>
              <a:rPr lang="zh-CN" altLang="en-US" sz="2400" dirty="0" smtClean="0">
                <a:solidFill>
                  <a:srgbClr val="00B050"/>
                </a:solidFill>
              </a:rPr>
              <a:t>－</a:t>
            </a:r>
            <a:r>
              <a:rPr lang="zh-CN" altLang="en-US" sz="2400" dirty="0"/>
              <a:t>		</a:t>
            </a:r>
            <a:r>
              <a:rPr lang="en-US" altLang="zh-CN" sz="2400" dirty="0"/>
              <a:t>ABCD*+/E</a:t>
            </a:r>
          </a:p>
          <a:p>
            <a:pPr marL="0" indent="0">
              <a:lnSpc>
                <a:spcPts val="2600"/>
              </a:lnSpc>
              <a:spcBef>
                <a:spcPts val="0"/>
              </a:spcBef>
              <a:buNone/>
            </a:pPr>
            <a:r>
              <a:rPr lang="zh-CN" altLang="en-US" sz="2400" dirty="0"/>
              <a:t>＃		             </a:t>
            </a:r>
            <a:r>
              <a:rPr lang="zh-CN" altLang="en-US" sz="2400" dirty="0" smtClean="0"/>
              <a:t>＃</a:t>
            </a:r>
            <a:r>
              <a:rPr lang="zh-CN" altLang="en-US" sz="2400" dirty="0"/>
              <a:t>	          </a:t>
            </a:r>
            <a:r>
              <a:rPr lang="en-US" altLang="zh-CN" sz="2400" dirty="0"/>
              <a:t>	ABCD*+/E-</a:t>
            </a:r>
            <a:r>
              <a:rPr lang="en-US" altLang="zh-CN" sz="2400" dirty="0">
                <a:solidFill>
                  <a:srgbClr val="C00000"/>
                </a:solidFill>
              </a:rPr>
              <a:t>,</a:t>
            </a:r>
            <a:r>
              <a:rPr lang="zh-CN" altLang="en-US" sz="2400" dirty="0" smtClean="0">
                <a:solidFill>
                  <a:srgbClr val="C00000"/>
                </a:solidFill>
              </a:rPr>
              <a:t>结束</a:t>
            </a:r>
            <a:endParaRPr lang="zh-CN" altLang="en-US" dirty="0" smtClean="0"/>
          </a:p>
        </p:txBody>
      </p:sp>
      <p:cxnSp>
        <p:nvCxnSpPr>
          <p:cNvPr id="5" name="直接连接符 4"/>
          <p:cNvCxnSpPr/>
          <p:nvPr/>
        </p:nvCxnSpPr>
        <p:spPr>
          <a:xfrm>
            <a:off x="911424" y="1268760"/>
            <a:ext cx="8424862" cy="0"/>
          </a:xfrm>
          <a:prstGeom prst="line">
            <a:avLst/>
          </a:prstGeom>
          <a:ln>
            <a:solidFill>
              <a:srgbClr val="990033"/>
            </a:solidFill>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4" name="表格 3"/>
          <p:cNvGraphicFramePr>
            <a:graphicFrameLocks noGrp="1"/>
          </p:cNvGraphicFramePr>
          <p:nvPr>
            <p:extLst>
              <p:ext uri="{D42A27DB-BD31-4B8C-83A1-F6EECF244321}">
                <p14:modId xmlns:p14="http://schemas.microsoft.com/office/powerpoint/2010/main" val="313246734"/>
              </p:ext>
            </p:extLst>
          </p:nvPr>
        </p:nvGraphicFramePr>
        <p:xfrm>
          <a:off x="7968208" y="2420888"/>
          <a:ext cx="4130925" cy="2232251"/>
        </p:xfrm>
        <a:graphic>
          <a:graphicData uri="http://schemas.openxmlformats.org/drawingml/2006/table">
            <a:tbl>
              <a:tblPr>
                <a:tableStyleId>{E929F9F4-4A8F-4326-A1B4-22849713DDAB}</a:tableStyleId>
              </a:tblPr>
              <a:tblGrid>
                <a:gridCol w="516366">
                  <a:extLst>
                    <a:ext uri="{9D8B030D-6E8A-4147-A177-3AD203B41FA5}">
                      <a16:colId xmlns:a16="http://schemas.microsoft.com/office/drawing/2014/main" val="20000"/>
                    </a:ext>
                  </a:extLst>
                </a:gridCol>
                <a:gridCol w="516366">
                  <a:extLst>
                    <a:ext uri="{9D8B030D-6E8A-4147-A177-3AD203B41FA5}">
                      <a16:colId xmlns:a16="http://schemas.microsoft.com/office/drawing/2014/main" val="20001"/>
                    </a:ext>
                  </a:extLst>
                </a:gridCol>
                <a:gridCol w="498052">
                  <a:extLst>
                    <a:ext uri="{9D8B030D-6E8A-4147-A177-3AD203B41FA5}">
                      <a16:colId xmlns:a16="http://schemas.microsoft.com/office/drawing/2014/main" val="20002"/>
                    </a:ext>
                  </a:extLst>
                </a:gridCol>
                <a:gridCol w="534677">
                  <a:extLst>
                    <a:ext uri="{9D8B030D-6E8A-4147-A177-3AD203B41FA5}">
                      <a16:colId xmlns:a16="http://schemas.microsoft.com/office/drawing/2014/main" val="20003"/>
                    </a:ext>
                  </a:extLst>
                </a:gridCol>
                <a:gridCol w="516366">
                  <a:extLst>
                    <a:ext uri="{9D8B030D-6E8A-4147-A177-3AD203B41FA5}">
                      <a16:colId xmlns:a16="http://schemas.microsoft.com/office/drawing/2014/main" val="20004"/>
                    </a:ext>
                  </a:extLst>
                </a:gridCol>
                <a:gridCol w="516366">
                  <a:extLst>
                    <a:ext uri="{9D8B030D-6E8A-4147-A177-3AD203B41FA5}">
                      <a16:colId xmlns:a16="http://schemas.microsoft.com/office/drawing/2014/main" val="20005"/>
                    </a:ext>
                  </a:extLst>
                </a:gridCol>
                <a:gridCol w="516366">
                  <a:extLst>
                    <a:ext uri="{9D8B030D-6E8A-4147-A177-3AD203B41FA5}">
                      <a16:colId xmlns:a16="http://schemas.microsoft.com/office/drawing/2014/main" val="20006"/>
                    </a:ext>
                  </a:extLst>
                </a:gridCol>
                <a:gridCol w="516366">
                  <a:extLst>
                    <a:ext uri="{9D8B030D-6E8A-4147-A177-3AD203B41FA5}">
                      <a16:colId xmlns:a16="http://schemas.microsoft.com/office/drawing/2014/main" val="20007"/>
                    </a:ext>
                  </a:extLst>
                </a:gridCol>
              </a:tblGrid>
              <a:tr h="215131">
                <a:tc>
                  <a:txBody>
                    <a:bodyPr/>
                    <a:lstStyle/>
                    <a:p>
                      <a:pPr algn="ctr" rtl="0" fontAlgn="ctr"/>
                      <a:r>
                        <a:rPr lang="zh-CN" altLang="en-US" sz="1200" u="none" strike="noStrike" dirty="0"/>
                        <a:t>　</a:t>
                      </a:r>
                      <a:endParaRPr lang="zh-CN" altLang="en-US" sz="1200" b="1" i="0" u="none" strike="noStrike" dirty="0">
                        <a:solidFill>
                          <a:srgbClr val="FFFFFF"/>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rtl="0" fontAlgn="ctr"/>
                      <a:r>
                        <a:rPr lang="en-US" altLang="zh-CN" sz="1200" u="none" strike="noStrike"/>
                        <a:t>+</a:t>
                      </a:r>
                      <a:r>
                        <a:rPr lang="zh-CN" altLang="en-US" sz="1200" u="none" strike="noStrike"/>
                        <a:t> </a:t>
                      </a:r>
                      <a:endParaRPr lang="zh-CN" altLang="en-US" sz="1200" b="1" i="0" u="none" strike="noStrike">
                        <a:solidFill>
                          <a:srgbClr val="FFFFFF"/>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alpha val="90000"/>
                      </a:schemeClr>
                    </a:solidFill>
                  </a:tcPr>
                </a:tc>
                <a:tc>
                  <a:txBody>
                    <a:bodyPr/>
                    <a:lstStyle/>
                    <a:p>
                      <a:pPr algn="ctr" rtl="0" fontAlgn="ctr"/>
                      <a:r>
                        <a:rPr lang="en-US" altLang="zh-CN" sz="1200" u="none" strike="noStrike"/>
                        <a:t>-</a:t>
                      </a:r>
                      <a:r>
                        <a:rPr lang="zh-CN" altLang="en-US" sz="1200" u="none" strike="noStrike"/>
                        <a:t> </a:t>
                      </a:r>
                      <a:endParaRPr lang="zh-CN" altLang="en-US" sz="1200" b="1" i="0" u="none" strike="noStrike">
                        <a:solidFill>
                          <a:srgbClr val="FFFFFF"/>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alpha val="90000"/>
                      </a:schemeClr>
                    </a:solidFill>
                  </a:tcPr>
                </a:tc>
                <a:tc>
                  <a:txBody>
                    <a:bodyPr/>
                    <a:lstStyle/>
                    <a:p>
                      <a:pPr algn="ctr" rtl="0" fontAlgn="ctr"/>
                      <a:r>
                        <a:rPr lang="zh-CN" altLang="en-US" sz="1200" u="none" strike="noStrike"/>
                        <a:t>* </a:t>
                      </a:r>
                      <a:endParaRPr lang="zh-CN" altLang="en-US" sz="1200" b="1" i="0" u="none" strike="noStrike">
                        <a:solidFill>
                          <a:srgbClr val="FFFFFF"/>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alpha val="90000"/>
                      </a:schemeClr>
                    </a:solidFill>
                  </a:tcPr>
                </a:tc>
                <a:tc>
                  <a:txBody>
                    <a:bodyPr/>
                    <a:lstStyle/>
                    <a:p>
                      <a:pPr algn="ctr" rtl="0" fontAlgn="ctr"/>
                      <a:r>
                        <a:rPr lang="en-US" altLang="zh-CN" sz="1200" u="none" strike="noStrike" dirty="0"/>
                        <a:t>/</a:t>
                      </a:r>
                      <a:r>
                        <a:rPr lang="zh-CN" altLang="en-US" sz="1200" u="none" strike="noStrike" dirty="0"/>
                        <a:t> </a:t>
                      </a:r>
                      <a:endParaRPr lang="zh-CN" altLang="en-US" sz="1200" b="1" i="0" u="none" strike="noStrike" dirty="0">
                        <a:solidFill>
                          <a:srgbClr val="FFFFFF"/>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alpha val="90000"/>
                      </a:schemeClr>
                    </a:solidFill>
                  </a:tcPr>
                </a:tc>
                <a:tc>
                  <a:txBody>
                    <a:bodyPr/>
                    <a:lstStyle/>
                    <a:p>
                      <a:pPr algn="ctr" rtl="0" fontAlgn="ctr"/>
                      <a:r>
                        <a:rPr lang="en-US" altLang="zh-CN" sz="1200" u="none" strike="noStrike" dirty="0"/>
                        <a:t>(</a:t>
                      </a:r>
                      <a:r>
                        <a:rPr lang="zh-CN" altLang="en-US" sz="1200" u="none" strike="noStrike" dirty="0"/>
                        <a:t> </a:t>
                      </a:r>
                      <a:endParaRPr lang="zh-CN" altLang="en-US" sz="1200" b="1" i="0" u="none" strike="noStrike" dirty="0">
                        <a:solidFill>
                          <a:srgbClr val="FFFFFF"/>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alpha val="90000"/>
                      </a:schemeClr>
                    </a:solidFill>
                  </a:tcPr>
                </a:tc>
                <a:tc>
                  <a:txBody>
                    <a:bodyPr/>
                    <a:lstStyle/>
                    <a:p>
                      <a:pPr algn="ctr" rtl="0" fontAlgn="ctr"/>
                      <a:r>
                        <a:rPr lang="en-US" altLang="zh-CN" sz="1200" u="none" strike="noStrike" dirty="0"/>
                        <a:t>)</a:t>
                      </a:r>
                      <a:r>
                        <a:rPr lang="zh-CN" altLang="en-US" sz="1200" u="none" strike="noStrike" dirty="0"/>
                        <a:t> </a:t>
                      </a:r>
                      <a:endParaRPr lang="zh-CN" altLang="en-US" sz="1200" b="1" i="0" u="none" strike="noStrike" dirty="0">
                        <a:solidFill>
                          <a:srgbClr val="FFFFFF"/>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alpha val="90000"/>
                      </a:schemeClr>
                    </a:solidFill>
                  </a:tcPr>
                </a:tc>
                <a:tc>
                  <a:txBody>
                    <a:bodyPr/>
                    <a:lstStyle/>
                    <a:p>
                      <a:pPr algn="ctr" rtl="0" fontAlgn="ctr"/>
                      <a:r>
                        <a:rPr lang="en-US" altLang="zh-CN" sz="1200" u="none" strike="noStrike" dirty="0"/>
                        <a:t>#</a:t>
                      </a:r>
                      <a:r>
                        <a:rPr lang="zh-CN" altLang="en-US" sz="1200" u="none" strike="noStrike" dirty="0"/>
                        <a:t> </a:t>
                      </a:r>
                      <a:endParaRPr lang="zh-CN" altLang="en-US" sz="1200" b="1" i="0" u="none" strike="noStrike" dirty="0">
                        <a:solidFill>
                          <a:srgbClr val="FFFFFF"/>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alpha val="90000"/>
                      </a:schemeClr>
                    </a:solidFill>
                  </a:tcPr>
                </a:tc>
                <a:extLst>
                  <a:ext uri="{0D108BD9-81ED-4DB2-BD59-A6C34878D82A}">
                    <a16:rowId xmlns:a16="http://schemas.microsoft.com/office/drawing/2014/main" val="10000"/>
                  </a:ext>
                </a:extLst>
              </a:tr>
              <a:tr h="215131">
                <a:tc>
                  <a:txBody>
                    <a:bodyPr/>
                    <a:lstStyle/>
                    <a:p>
                      <a:pPr algn="ctr" rtl="0" fontAlgn="ctr"/>
                      <a:r>
                        <a:rPr lang="en-US" altLang="zh-CN" sz="1200" u="none" strike="noStrike"/>
                        <a:t>+</a:t>
                      </a:r>
                      <a:r>
                        <a:rPr lang="zh-CN" altLang="en-US" sz="1200" u="none" strike="noStrike"/>
                        <a:t> </a:t>
                      </a:r>
                      <a:endParaRPr lang="zh-CN" altLang="en-US" sz="1200" b="1" i="0" u="none" strike="noStrike">
                        <a:solidFill>
                          <a:srgbClr val="FFFFFF"/>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rtl="0" fontAlgn="ctr"/>
                      <a:r>
                        <a:rPr lang="en-US" altLang="zh-CN" sz="1200" u="none" strike="noStrike" dirty="0">
                          <a:solidFill>
                            <a:schemeClr val="tx1"/>
                          </a:solidFill>
                        </a:rPr>
                        <a:t>&gt;</a:t>
                      </a:r>
                      <a:r>
                        <a:rPr lang="zh-CN" altLang="en-US" sz="1200" u="none" strike="noStrike" dirty="0">
                          <a:solidFill>
                            <a:schemeClr val="tx1"/>
                          </a:solidFill>
                        </a:rPr>
                        <a:t> </a:t>
                      </a:r>
                      <a:endParaRPr lang="zh-CN" altLang="en-US" sz="1200" b="1" i="0" u="none" strike="noStrike" dirty="0">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a:solidFill>
                            <a:schemeClr val="tx1"/>
                          </a:solidFill>
                        </a:rPr>
                        <a:t>&gt;</a:t>
                      </a:r>
                      <a:r>
                        <a:rPr lang="zh-CN" altLang="en-US" sz="1200" u="none" strike="noStrike">
                          <a:solidFill>
                            <a:schemeClr val="tx1"/>
                          </a:solidFill>
                        </a:rPr>
                        <a:t> </a:t>
                      </a:r>
                      <a:endParaRPr lang="zh-CN" altLang="en-US" sz="1200" b="1" i="0" u="none" strike="noStrike">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a:solidFill>
                            <a:schemeClr val="tx1"/>
                          </a:solidFill>
                        </a:rPr>
                        <a:t>&lt;</a:t>
                      </a:r>
                      <a:r>
                        <a:rPr lang="zh-CN" altLang="en-US" sz="1200" u="none" strike="noStrike">
                          <a:solidFill>
                            <a:schemeClr val="tx1"/>
                          </a:solidFill>
                        </a:rPr>
                        <a:t> </a:t>
                      </a:r>
                      <a:endParaRPr lang="zh-CN" altLang="en-US" sz="1200" b="1" i="0" u="none" strike="noStrike">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a:solidFill>
                            <a:schemeClr val="tx1"/>
                          </a:solidFill>
                        </a:rPr>
                        <a:t>&lt;</a:t>
                      </a:r>
                      <a:r>
                        <a:rPr lang="zh-CN" altLang="en-US" sz="1200" u="none" strike="noStrike">
                          <a:solidFill>
                            <a:schemeClr val="tx1"/>
                          </a:solidFill>
                        </a:rPr>
                        <a:t> </a:t>
                      </a:r>
                      <a:endParaRPr lang="zh-CN" altLang="en-US" sz="1200" b="1" i="0" u="none" strike="noStrike">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a:solidFill>
                            <a:schemeClr val="tx1"/>
                          </a:solidFill>
                        </a:rPr>
                        <a:t>&lt;</a:t>
                      </a:r>
                      <a:r>
                        <a:rPr lang="zh-CN" altLang="en-US" sz="1200" u="none" strike="noStrike">
                          <a:solidFill>
                            <a:schemeClr val="tx1"/>
                          </a:solidFill>
                        </a:rPr>
                        <a:t> </a:t>
                      </a:r>
                      <a:endParaRPr lang="zh-CN" altLang="en-US" sz="1200" b="1" i="0" u="none" strike="noStrike">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a:solidFill>
                            <a:schemeClr val="tx1"/>
                          </a:solidFill>
                        </a:rPr>
                        <a:t>&gt;</a:t>
                      </a:r>
                      <a:r>
                        <a:rPr lang="zh-CN" altLang="en-US" sz="1200" u="none" strike="noStrike">
                          <a:solidFill>
                            <a:schemeClr val="tx1"/>
                          </a:solidFill>
                        </a:rPr>
                        <a:t> </a:t>
                      </a:r>
                      <a:endParaRPr lang="zh-CN" altLang="en-US" sz="1200" b="1" i="0" u="none" strike="noStrike">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a:solidFill>
                            <a:schemeClr val="tx1"/>
                          </a:solidFill>
                        </a:rPr>
                        <a:t>&gt;</a:t>
                      </a:r>
                      <a:r>
                        <a:rPr lang="zh-CN" altLang="en-US" sz="1200" u="none" strike="noStrike">
                          <a:solidFill>
                            <a:schemeClr val="tx1"/>
                          </a:solidFill>
                        </a:rPr>
                        <a:t> </a:t>
                      </a:r>
                      <a:endParaRPr lang="zh-CN" altLang="en-US" sz="1200" b="1" i="0" u="none" strike="noStrike">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val="10001"/>
                  </a:ext>
                </a:extLst>
              </a:tr>
              <a:tr h="215131">
                <a:tc>
                  <a:txBody>
                    <a:bodyPr/>
                    <a:lstStyle/>
                    <a:p>
                      <a:pPr algn="ctr" rtl="0" fontAlgn="ctr"/>
                      <a:r>
                        <a:rPr lang="en-US" altLang="zh-CN" sz="1200" u="none" strike="noStrike"/>
                        <a:t>-</a:t>
                      </a:r>
                      <a:r>
                        <a:rPr lang="zh-CN" altLang="en-US" sz="1200" u="none" strike="noStrike"/>
                        <a:t> </a:t>
                      </a:r>
                      <a:endParaRPr lang="zh-CN" altLang="en-US" sz="1200" b="1" i="0" u="none" strike="noStrike">
                        <a:solidFill>
                          <a:srgbClr val="FFFFFF"/>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rtl="0" fontAlgn="ctr"/>
                      <a:r>
                        <a:rPr lang="en-US" altLang="zh-CN" sz="1200" u="none" strike="noStrike">
                          <a:solidFill>
                            <a:schemeClr val="tx1"/>
                          </a:solidFill>
                        </a:rPr>
                        <a:t>&gt;</a:t>
                      </a:r>
                      <a:r>
                        <a:rPr lang="zh-CN" altLang="en-US" sz="1200" u="none" strike="noStrike">
                          <a:solidFill>
                            <a:schemeClr val="tx1"/>
                          </a:solidFill>
                        </a:rPr>
                        <a:t> </a:t>
                      </a:r>
                      <a:endParaRPr lang="zh-CN" altLang="en-US" sz="1200" b="1" i="0" u="none" strike="noStrike">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a:solidFill>
                            <a:schemeClr val="tx1"/>
                          </a:solidFill>
                        </a:rPr>
                        <a:t>&gt;</a:t>
                      </a:r>
                      <a:r>
                        <a:rPr lang="zh-CN" altLang="en-US" sz="1200" u="none" strike="noStrike">
                          <a:solidFill>
                            <a:schemeClr val="tx1"/>
                          </a:solidFill>
                        </a:rPr>
                        <a:t> </a:t>
                      </a:r>
                      <a:endParaRPr lang="zh-CN" altLang="en-US" sz="1200" b="1" i="0" u="none" strike="noStrike">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a:solidFill>
                            <a:schemeClr val="tx1"/>
                          </a:solidFill>
                        </a:rPr>
                        <a:t>&lt;</a:t>
                      </a:r>
                      <a:r>
                        <a:rPr lang="zh-CN" altLang="en-US" sz="1200" u="none" strike="noStrike">
                          <a:solidFill>
                            <a:schemeClr val="tx1"/>
                          </a:solidFill>
                        </a:rPr>
                        <a:t> </a:t>
                      </a:r>
                      <a:endParaRPr lang="zh-CN" altLang="en-US" sz="1200" b="1" i="0" u="none" strike="noStrike">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dirty="0">
                          <a:solidFill>
                            <a:schemeClr val="tx1"/>
                          </a:solidFill>
                        </a:rPr>
                        <a:t>&lt;</a:t>
                      </a:r>
                      <a:r>
                        <a:rPr lang="zh-CN" altLang="en-US" sz="1200" u="none" strike="noStrike" dirty="0">
                          <a:solidFill>
                            <a:schemeClr val="tx1"/>
                          </a:solidFill>
                        </a:rPr>
                        <a:t> </a:t>
                      </a:r>
                      <a:endParaRPr lang="zh-CN" altLang="en-US" sz="1200" b="1" i="0" u="none" strike="noStrike" dirty="0">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dirty="0">
                          <a:solidFill>
                            <a:schemeClr val="tx1"/>
                          </a:solidFill>
                        </a:rPr>
                        <a:t>&lt;</a:t>
                      </a:r>
                      <a:r>
                        <a:rPr lang="zh-CN" altLang="en-US" sz="1200" u="none" strike="noStrike" dirty="0">
                          <a:solidFill>
                            <a:schemeClr val="tx1"/>
                          </a:solidFill>
                        </a:rPr>
                        <a:t> </a:t>
                      </a:r>
                      <a:endParaRPr lang="zh-CN" altLang="en-US" sz="1200" b="1" i="0" u="none" strike="noStrike" dirty="0">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a:solidFill>
                            <a:schemeClr val="tx1"/>
                          </a:solidFill>
                        </a:rPr>
                        <a:t>&gt;</a:t>
                      </a:r>
                      <a:r>
                        <a:rPr lang="zh-CN" altLang="en-US" sz="1200" u="none" strike="noStrike">
                          <a:solidFill>
                            <a:schemeClr val="tx1"/>
                          </a:solidFill>
                        </a:rPr>
                        <a:t> </a:t>
                      </a:r>
                      <a:endParaRPr lang="zh-CN" altLang="en-US" sz="1200" b="1" i="0" u="none" strike="noStrike">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a:solidFill>
                            <a:schemeClr val="tx1"/>
                          </a:solidFill>
                        </a:rPr>
                        <a:t>&gt;</a:t>
                      </a:r>
                      <a:r>
                        <a:rPr lang="zh-CN" altLang="en-US" sz="1200" u="none" strike="noStrike">
                          <a:solidFill>
                            <a:schemeClr val="tx1"/>
                          </a:solidFill>
                        </a:rPr>
                        <a:t> </a:t>
                      </a:r>
                      <a:endParaRPr lang="zh-CN" altLang="en-US" sz="1200" b="1" i="0" u="none" strike="noStrike">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val="10002"/>
                  </a:ext>
                </a:extLst>
              </a:tr>
              <a:tr h="215131">
                <a:tc>
                  <a:txBody>
                    <a:bodyPr/>
                    <a:lstStyle/>
                    <a:p>
                      <a:pPr algn="ctr" rtl="0" fontAlgn="ctr"/>
                      <a:r>
                        <a:rPr lang="zh-CN" altLang="en-US" sz="1200" u="none" strike="noStrike"/>
                        <a:t>* </a:t>
                      </a:r>
                      <a:endParaRPr lang="zh-CN" altLang="en-US" sz="1200" b="1" i="0" u="none" strike="noStrike">
                        <a:solidFill>
                          <a:srgbClr val="FFFFFF"/>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rtl="0" fontAlgn="ctr"/>
                      <a:r>
                        <a:rPr lang="en-US" altLang="zh-CN" sz="1200" u="none" strike="noStrike" dirty="0">
                          <a:solidFill>
                            <a:schemeClr val="tx1"/>
                          </a:solidFill>
                        </a:rPr>
                        <a:t>&gt;</a:t>
                      </a:r>
                      <a:r>
                        <a:rPr lang="zh-CN" altLang="en-US" sz="1200" u="none" strike="noStrike" dirty="0">
                          <a:solidFill>
                            <a:schemeClr val="tx1"/>
                          </a:solidFill>
                        </a:rPr>
                        <a:t> </a:t>
                      </a:r>
                      <a:endParaRPr lang="zh-CN" altLang="en-US" sz="1200" b="1" i="0" u="none" strike="noStrike" dirty="0">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a:solidFill>
                            <a:schemeClr val="tx1"/>
                          </a:solidFill>
                        </a:rPr>
                        <a:t>&gt;</a:t>
                      </a:r>
                      <a:r>
                        <a:rPr lang="zh-CN" altLang="en-US" sz="1200" u="none" strike="noStrike">
                          <a:solidFill>
                            <a:schemeClr val="tx1"/>
                          </a:solidFill>
                        </a:rPr>
                        <a:t> </a:t>
                      </a:r>
                      <a:endParaRPr lang="zh-CN" altLang="en-US" sz="1200" b="1" i="0" u="none" strike="noStrike">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a:solidFill>
                            <a:schemeClr val="tx1"/>
                          </a:solidFill>
                        </a:rPr>
                        <a:t>&gt;</a:t>
                      </a:r>
                      <a:r>
                        <a:rPr lang="zh-CN" altLang="en-US" sz="1200" u="none" strike="noStrike">
                          <a:solidFill>
                            <a:schemeClr val="tx1"/>
                          </a:solidFill>
                        </a:rPr>
                        <a:t> </a:t>
                      </a:r>
                      <a:endParaRPr lang="zh-CN" altLang="en-US" sz="1200" b="1" i="0" u="none" strike="noStrike">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a:solidFill>
                            <a:schemeClr val="tx1"/>
                          </a:solidFill>
                        </a:rPr>
                        <a:t>&gt;</a:t>
                      </a:r>
                      <a:r>
                        <a:rPr lang="zh-CN" altLang="en-US" sz="1200" u="none" strike="noStrike">
                          <a:solidFill>
                            <a:schemeClr val="tx1"/>
                          </a:solidFill>
                        </a:rPr>
                        <a:t> </a:t>
                      </a:r>
                      <a:endParaRPr lang="zh-CN" altLang="en-US" sz="1200" b="1" i="0" u="none" strike="noStrike">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dirty="0">
                          <a:solidFill>
                            <a:schemeClr val="tx1"/>
                          </a:solidFill>
                        </a:rPr>
                        <a:t>&lt;</a:t>
                      </a:r>
                      <a:r>
                        <a:rPr lang="zh-CN" altLang="en-US" sz="1200" u="none" strike="noStrike" dirty="0">
                          <a:solidFill>
                            <a:schemeClr val="tx1"/>
                          </a:solidFill>
                        </a:rPr>
                        <a:t> </a:t>
                      </a:r>
                      <a:endParaRPr lang="zh-CN" altLang="en-US" sz="1200" b="1" i="0" u="none" strike="noStrike" dirty="0">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a:solidFill>
                            <a:schemeClr val="tx1"/>
                          </a:solidFill>
                        </a:rPr>
                        <a:t>&gt;</a:t>
                      </a:r>
                      <a:r>
                        <a:rPr lang="zh-CN" altLang="en-US" sz="1200" u="none" strike="noStrike">
                          <a:solidFill>
                            <a:schemeClr val="tx1"/>
                          </a:solidFill>
                        </a:rPr>
                        <a:t> </a:t>
                      </a:r>
                      <a:endParaRPr lang="zh-CN" altLang="en-US" sz="1200" b="1" i="0" u="none" strike="noStrike">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a:solidFill>
                            <a:schemeClr val="tx1"/>
                          </a:solidFill>
                        </a:rPr>
                        <a:t>&gt;</a:t>
                      </a:r>
                      <a:r>
                        <a:rPr lang="zh-CN" altLang="en-US" sz="1200" u="none" strike="noStrike">
                          <a:solidFill>
                            <a:schemeClr val="tx1"/>
                          </a:solidFill>
                        </a:rPr>
                        <a:t> </a:t>
                      </a:r>
                      <a:endParaRPr lang="zh-CN" altLang="en-US" sz="1200" b="1" i="0" u="none" strike="noStrike">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val="10003"/>
                  </a:ext>
                </a:extLst>
              </a:tr>
              <a:tr h="215131">
                <a:tc>
                  <a:txBody>
                    <a:bodyPr/>
                    <a:lstStyle/>
                    <a:p>
                      <a:pPr algn="ctr" rtl="0" fontAlgn="ctr"/>
                      <a:r>
                        <a:rPr lang="en-US" altLang="zh-CN" sz="1200" u="none" strike="noStrike" dirty="0"/>
                        <a:t>/</a:t>
                      </a:r>
                      <a:r>
                        <a:rPr lang="zh-CN" altLang="en-US" sz="1200" u="none" strike="noStrike" dirty="0"/>
                        <a:t> </a:t>
                      </a:r>
                      <a:endParaRPr lang="zh-CN" altLang="en-US" sz="1200" b="1" i="0" u="none" strike="noStrike" dirty="0">
                        <a:solidFill>
                          <a:srgbClr val="FFFFFF"/>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rtl="0" fontAlgn="ctr"/>
                      <a:r>
                        <a:rPr lang="en-US" altLang="zh-CN" sz="1200" u="none" strike="noStrike">
                          <a:solidFill>
                            <a:schemeClr val="tx1"/>
                          </a:solidFill>
                        </a:rPr>
                        <a:t>&gt;</a:t>
                      </a:r>
                      <a:r>
                        <a:rPr lang="zh-CN" altLang="en-US" sz="1200" u="none" strike="noStrike">
                          <a:solidFill>
                            <a:schemeClr val="tx1"/>
                          </a:solidFill>
                        </a:rPr>
                        <a:t> </a:t>
                      </a:r>
                      <a:endParaRPr lang="zh-CN" altLang="en-US" sz="1200" b="1" i="0" u="none" strike="noStrike">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a:solidFill>
                            <a:schemeClr val="tx1"/>
                          </a:solidFill>
                        </a:rPr>
                        <a:t>&gt;</a:t>
                      </a:r>
                      <a:r>
                        <a:rPr lang="zh-CN" altLang="en-US" sz="1200" u="none" strike="noStrike">
                          <a:solidFill>
                            <a:schemeClr val="tx1"/>
                          </a:solidFill>
                        </a:rPr>
                        <a:t> </a:t>
                      </a:r>
                      <a:endParaRPr lang="zh-CN" altLang="en-US" sz="1200" b="1" i="0" u="none" strike="noStrike">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dirty="0">
                          <a:solidFill>
                            <a:schemeClr val="tx1"/>
                          </a:solidFill>
                        </a:rPr>
                        <a:t>&gt;</a:t>
                      </a:r>
                      <a:r>
                        <a:rPr lang="zh-CN" altLang="en-US" sz="1200" u="none" strike="noStrike" dirty="0">
                          <a:solidFill>
                            <a:schemeClr val="tx1"/>
                          </a:solidFill>
                        </a:rPr>
                        <a:t> </a:t>
                      </a:r>
                      <a:endParaRPr lang="zh-CN" altLang="en-US" sz="1200" b="1" i="0" u="none" strike="noStrike" dirty="0">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a:solidFill>
                            <a:schemeClr val="tx1"/>
                          </a:solidFill>
                        </a:rPr>
                        <a:t>&gt;</a:t>
                      </a:r>
                      <a:r>
                        <a:rPr lang="zh-CN" altLang="en-US" sz="1200" u="none" strike="noStrike">
                          <a:solidFill>
                            <a:schemeClr val="tx1"/>
                          </a:solidFill>
                        </a:rPr>
                        <a:t> </a:t>
                      </a:r>
                      <a:endParaRPr lang="zh-CN" altLang="en-US" sz="1200" b="1" i="0" u="none" strike="noStrike">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dirty="0">
                          <a:solidFill>
                            <a:schemeClr val="tx1"/>
                          </a:solidFill>
                        </a:rPr>
                        <a:t>&lt;</a:t>
                      </a:r>
                      <a:r>
                        <a:rPr lang="zh-CN" altLang="en-US" sz="1200" u="none" strike="noStrike" dirty="0">
                          <a:solidFill>
                            <a:schemeClr val="tx1"/>
                          </a:solidFill>
                        </a:rPr>
                        <a:t> </a:t>
                      </a:r>
                      <a:endParaRPr lang="zh-CN" altLang="en-US" sz="1200" b="1" i="0" u="none" strike="noStrike" dirty="0">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a:solidFill>
                            <a:schemeClr val="tx1"/>
                          </a:solidFill>
                        </a:rPr>
                        <a:t>&gt;</a:t>
                      </a:r>
                      <a:r>
                        <a:rPr lang="zh-CN" altLang="en-US" sz="1200" u="none" strike="noStrike">
                          <a:solidFill>
                            <a:schemeClr val="tx1"/>
                          </a:solidFill>
                        </a:rPr>
                        <a:t> </a:t>
                      </a:r>
                      <a:endParaRPr lang="zh-CN" altLang="en-US" sz="1200" b="1" i="0" u="none" strike="noStrike">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a:solidFill>
                            <a:schemeClr val="tx1"/>
                          </a:solidFill>
                        </a:rPr>
                        <a:t>&gt;</a:t>
                      </a:r>
                      <a:r>
                        <a:rPr lang="zh-CN" altLang="en-US" sz="1200" u="none" strike="noStrike">
                          <a:solidFill>
                            <a:schemeClr val="tx1"/>
                          </a:solidFill>
                        </a:rPr>
                        <a:t> </a:t>
                      </a:r>
                      <a:endParaRPr lang="zh-CN" altLang="en-US" sz="1200" b="1" i="0" u="none" strike="noStrike">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val="10004"/>
                  </a:ext>
                </a:extLst>
              </a:tr>
              <a:tr h="385532">
                <a:tc>
                  <a:txBody>
                    <a:bodyPr/>
                    <a:lstStyle/>
                    <a:p>
                      <a:pPr algn="ctr" rtl="0" fontAlgn="ctr"/>
                      <a:r>
                        <a:rPr lang="en-US" altLang="zh-CN" sz="1200" u="none" strike="noStrike" dirty="0"/>
                        <a:t>(</a:t>
                      </a:r>
                      <a:r>
                        <a:rPr lang="zh-CN" altLang="en-US" sz="1200" u="none" strike="noStrike" dirty="0"/>
                        <a:t> </a:t>
                      </a:r>
                      <a:endParaRPr lang="zh-CN" altLang="en-US" sz="1200" b="1" i="0" u="none" strike="noStrike" dirty="0">
                        <a:solidFill>
                          <a:srgbClr val="FFFFFF"/>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rtl="0" fontAlgn="ctr"/>
                      <a:r>
                        <a:rPr lang="en-US" altLang="zh-CN" sz="1200" u="none" strike="noStrike">
                          <a:solidFill>
                            <a:schemeClr val="tx1"/>
                          </a:solidFill>
                        </a:rPr>
                        <a:t>&lt;</a:t>
                      </a:r>
                      <a:r>
                        <a:rPr lang="zh-CN" altLang="en-US" sz="1200" u="none" strike="noStrike">
                          <a:solidFill>
                            <a:schemeClr val="tx1"/>
                          </a:solidFill>
                        </a:rPr>
                        <a:t> </a:t>
                      </a:r>
                      <a:endParaRPr lang="zh-CN" altLang="en-US" sz="1200" b="1" i="0" u="none" strike="noStrike">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dirty="0">
                          <a:solidFill>
                            <a:schemeClr val="tx1"/>
                          </a:solidFill>
                        </a:rPr>
                        <a:t>&lt;</a:t>
                      </a:r>
                      <a:r>
                        <a:rPr lang="zh-CN" altLang="en-US" sz="1200" u="none" strike="noStrike" dirty="0">
                          <a:solidFill>
                            <a:schemeClr val="tx1"/>
                          </a:solidFill>
                        </a:rPr>
                        <a:t> </a:t>
                      </a:r>
                      <a:endParaRPr lang="zh-CN" altLang="en-US" sz="1200" b="1" i="0" u="none" strike="noStrike" dirty="0">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dirty="0">
                          <a:solidFill>
                            <a:schemeClr val="tx1"/>
                          </a:solidFill>
                        </a:rPr>
                        <a:t>&lt;</a:t>
                      </a:r>
                      <a:r>
                        <a:rPr lang="zh-CN" altLang="en-US" sz="1200" u="none" strike="noStrike" dirty="0">
                          <a:solidFill>
                            <a:schemeClr val="tx1"/>
                          </a:solidFill>
                        </a:rPr>
                        <a:t> </a:t>
                      </a:r>
                      <a:endParaRPr lang="zh-CN" altLang="en-US" sz="1200" b="1" i="0" u="none" strike="noStrike" dirty="0">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dirty="0">
                          <a:solidFill>
                            <a:schemeClr val="tx1"/>
                          </a:solidFill>
                        </a:rPr>
                        <a:t>&lt;</a:t>
                      </a:r>
                      <a:r>
                        <a:rPr lang="zh-CN" altLang="en-US" sz="1200" u="none" strike="noStrike" dirty="0">
                          <a:solidFill>
                            <a:schemeClr val="tx1"/>
                          </a:solidFill>
                        </a:rPr>
                        <a:t> </a:t>
                      </a:r>
                      <a:endParaRPr lang="zh-CN" altLang="en-US" sz="1200" b="1" i="0" u="none" strike="noStrike" dirty="0">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a:solidFill>
                            <a:schemeClr val="tx1"/>
                          </a:solidFill>
                        </a:rPr>
                        <a:t>&lt;</a:t>
                      </a:r>
                      <a:r>
                        <a:rPr lang="zh-CN" altLang="en-US" sz="1200" u="none" strike="noStrike">
                          <a:solidFill>
                            <a:schemeClr val="tx1"/>
                          </a:solidFill>
                        </a:rPr>
                        <a:t> </a:t>
                      </a:r>
                      <a:endParaRPr lang="zh-CN" altLang="en-US" sz="1200" b="1" i="0" u="none" strike="noStrike">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a:solidFill>
                            <a:schemeClr val="tx1"/>
                          </a:solidFill>
                        </a:rPr>
                        <a:t>=</a:t>
                      </a:r>
                      <a:r>
                        <a:rPr lang="zh-CN" altLang="en-US" sz="1200" u="none" strike="noStrike">
                          <a:solidFill>
                            <a:schemeClr val="tx1"/>
                          </a:solidFill>
                        </a:rPr>
                        <a:t> </a:t>
                      </a:r>
                      <a:endParaRPr lang="zh-CN" altLang="en-US" sz="1200" b="1" i="0" u="none" strike="noStrike">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sz="1100" u="none" strike="noStrike" dirty="0">
                          <a:solidFill>
                            <a:schemeClr val="tx1"/>
                          </a:solidFill>
                        </a:rPr>
                        <a:t>ERROR3</a:t>
                      </a:r>
                      <a:endParaRPr lang="en-US" sz="1100" b="1" i="0" u="none" strike="noStrike" dirty="0">
                        <a:solidFill>
                          <a:schemeClr val="tx1"/>
                        </a:solidFill>
                        <a:latin typeface="Times New Roman"/>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val="10005"/>
                  </a:ext>
                </a:extLst>
              </a:tr>
              <a:tr h="385532">
                <a:tc>
                  <a:txBody>
                    <a:bodyPr/>
                    <a:lstStyle/>
                    <a:p>
                      <a:pPr algn="ctr" rtl="0" fontAlgn="ctr"/>
                      <a:r>
                        <a:rPr lang="en-US" altLang="zh-CN" sz="1200" u="none" strike="noStrike"/>
                        <a:t>)</a:t>
                      </a:r>
                      <a:r>
                        <a:rPr lang="zh-CN" altLang="en-US" sz="1200" u="none" strike="noStrike"/>
                        <a:t> </a:t>
                      </a:r>
                      <a:endParaRPr lang="zh-CN" altLang="en-US" sz="1200" b="1" i="0" u="none" strike="noStrike">
                        <a:solidFill>
                          <a:srgbClr val="FFFFFF"/>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rtl="0" fontAlgn="ctr"/>
                      <a:r>
                        <a:rPr lang="en-US" altLang="zh-CN" sz="1200" u="none" strike="noStrike">
                          <a:solidFill>
                            <a:schemeClr val="tx1"/>
                          </a:solidFill>
                        </a:rPr>
                        <a:t>&gt;</a:t>
                      </a:r>
                      <a:r>
                        <a:rPr lang="zh-CN" altLang="en-US" sz="1200" u="none" strike="noStrike">
                          <a:solidFill>
                            <a:schemeClr val="tx1"/>
                          </a:solidFill>
                        </a:rPr>
                        <a:t> </a:t>
                      </a:r>
                      <a:endParaRPr lang="zh-CN" altLang="en-US" sz="1200" b="1" i="0" u="none" strike="noStrike">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dirty="0">
                          <a:solidFill>
                            <a:schemeClr val="tx1"/>
                          </a:solidFill>
                        </a:rPr>
                        <a:t>&gt;</a:t>
                      </a:r>
                      <a:r>
                        <a:rPr lang="zh-CN" altLang="en-US" sz="1200" u="none" strike="noStrike" dirty="0">
                          <a:solidFill>
                            <a:schemeClr val="tx1"/>
                          </a:solidFill>
                        </a:rPr>
                        <a:t> </a:t>
                      </a:r>
                      <a:endParaRPr lang="zh-CN" altLang="en-US" sz="1200" b="1" i="0" u="none" strike="noStrike" dirty="0">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dirty="0">
                          <a:solidFill>
                            <a:schemeClr val="tx1"/>
                          </a:solidFill>
                        </a:rPr>
                        <a:t>&gt;</a:t>
                      </a:r>
                      <a:r>
                        <a:rPr lang="zh-CN" altLang="en-US" sz="1200" u="none" strike="noStrike" dirty="0">
                          <a:solidFill>
                            <a:schemeClr val="tx1"/>
                          </a:solidFill>
                        </a:rPr>
                        <a:t> </a:t>
                      </a:r>
                      <a:endParaRPr lang="zh-CN" altLang="en-US" sz="1200" b="1" i="0" u="none" strike="noStrike" dirty="0">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dirty="0">
                          <a:solidFill>
                            <a:schemeClr val="tx1"/>
                          </a:solidFill>
                        </a:rPr>
                        <a:t>&gt;</a:t>
                      </a:r>
                      <a:r>
                        <a:rPr lang="zh-CN" altLang="en-US" sz="1200" u="none" strike="noStrike" dirty="0">
                          <a:solidFill>
                            <a:schemeClr val="tx1"/>
                          </a:solidFill>
                        </a:rPr>
                        <a:t> </a:t>
                      </a:r>
                      <a:endParaRPr lang="zh-CN" altLang="en-US" sz="1200" b="1" i="0" u="none" strike="noStrike" dirty="0">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sz="1100" u="none" strike="noStrike" dirty="0">
                          <a:solidFill>
                            <a:schemeClr val="tx1"/>
                          </a:solidFill>
                        </a:rPr>
                        <a:t>ERROR1</a:t>
                      </a:r>
                      <a:endParaRPr lang="en-US" sz="1100" b="1" i="0" u="none" strike="noStrike" dirty="0">
                        <a:solidFill>
                          <a:schemeClr val="tx1"/>
                        </a:solidFill>
                        <a:latin typeface="Times New Roman"/>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dirty="0">
                          <a:solidFill>
                            <a:schemeClr val="tx1"/>
                          </a:solidFill>
                        </a:rPr>
                        <a:t>&gt;</a:t>
                      </a:r>
                      <a:r>
                        <a:rPr lang="zh-CN" altLang="en-US" sz="1200" u="none" strike="noStrike" dirty="0">
                          <a:solidFill>
                            <a:schemeClr val="tx1"/>
                          </a:solidFill>
                        </a:rPr>
                        <a:t> </a:t>
                      </a:r>
                      <a:endParaRPr lang="zh-CN" altLang="en-US" sz="1200" b="1" i="0" u="none" strike="noStrike" dirty="0">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a:solidFill>
                            <a:schemeClr val="tx1"/>
                          </a:solidFill>
                        </a:rPr>
                        <a:t>&gt;</a:t>
                      </a:r>
                      <a:r>
                        <a:rPr lang="zh-CN" altLang="en-US" sz="1200" u="none" strike="noStrike">
                          <a:solidFill>
                            <a:schemeClr val="tx1"/>
                          </a:solidFill>
                        </a:rPr>
                        <a:t> </a:t>
                      </a:r>
                      <a:endParaRPr lang="zh-CN" altLang="en-US" sz="1200" b="1" i="0" u="none" strike="noStrike">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val="10006"/>
                  </a:ext>
                </a:extLst>
              </a:tr>
              <a:tr h="385532">
                <a:tc>
                  <a:txBody>
                    <a:bodyPr/>
                    <a:lstStyle/>
                    <a:p>
                      <a:pPr algn="ctr" rtl="0" fontAlgn="ctr"/>
                      <a:r>
                        <a:rPr lang="en-US" altLang="zh-CN" sz="1200" u="none" strike="noStrike" dirty="0"/>
                        <a:t>#</a:t>
                      </a:r>
                      <a:r>
                        <a:rPr lang="zh-CN" altLang="en-US" sz="1200" u="none" strike="noStrike" dirty="0"/>
                        <a:t> </a:t>
                      </a:r>
                      <a:endParaRPr lang="zh-CN" altLang="en-US" sz="1200" b="1" i="0" u="none" strike="noStrike" dirty="0">
                        <a:solidFill>
                          <a:srgbClr val="FFFFFF"/>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rtl="0" fontAlgn="ctr"/>
                      <a:r>
                        <a:rPr lang="en-US" altLang="zh-CN" sz="1200" u="none" strike="noStrike">
                          <a:solidFill>
                            <a:schemeClr val="tx1"/>
                          </a:solidFill>
                        </a:rPr>
                        <a:t>&lt;</a:t>
                      </a:r>
                      <a:r>
                        <a:rPr lang="zh-CN" altLang="en-US" sz="1200" u="none" strike="noStrike">
                          <a:solidFill>
                            <a:schemeClr val="tx1"/>
                          </a:solidFill>
                        </a:rPr>
                        <a:t> </a:t>
                      </a:r>
                      <a:endParaRPr lang="zh-CN" altLang="en-US" sz="1200" b="1" i="0" u="none" strike="noStrike">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dirty="0">
                          <a:solidFill>
                            <a:schemeClr val="tx1"/>
                          </a:solidFill>
                        </a:rPr>
                        <a:t>&lt;</a:t>
                      </a:r>
                      <a:r>
                        <a:rPr lang="zh-CN" altLang="en-US" sz="1200" u="none" strike="noStrike" dirty="0">
                          <a:solidFill>
                            <a:schemeClr val="tx1"/>
                          </a:solidFill>
                        </a:rPr>
                        <a:t> </a:t>
                      </a:r>
                      <a:endParaRPr lang="zh-CN" altLang="en-US" sz="1200" b="1" i="0" u="none" strike="noStrike" dirty="0">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dirty="0">
                          <a:solidFill>
                            <a:schemeClr val="tx1"/>
                          </a:solidFill>
                        </a:rPr>
                        <a:t>&lt;</a:t>
                      </a:r>
                      <a:r>
                        <a:rPr lang="zh-CN" altLang="en-US" sz="1200" u="none" strike="noStrike" dirty="0">
                          <a:solidFill>
                            <a:schemeClr val="tx1"/>
                          </a:solidFill>
                        </a:rPr>
                        <a:t> </a:t>
                      </a:r>
                      <a:endParaRPr lang="zh-CN" altLang="en-US" sz="1200" b="1" i="0" u="none" strike="noStrike" dirty="0">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dirty="0">
                          <a:solidFill>
                            <a:schemeClr val="tx1"/>
                          </a:solidFill>
                        </a:rPr>
                        <a:t>&lt;</a:t>
                      </a:r>
                      <a:r>
                        <a:rPr lang="zh-CN" altLang="en-US" sz="1200" u="none" strike="noStrike" dirty="0">
                          <a:solidFill>
                            <a:schemeClr val="tx1"/>
                          </a:solidFill>
                        </a:rPr>
                        <a:t> </a:t>
                      </a:r>
                      <a:endParaRPr lang="zh-CN" altLang="en-US" sz="1200" b="1" i="0" u="none" strike="noStrike" dirty="0">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dirty="0">
                          <a:solidFill>
                            <a:schemeClr val="tx1"/>
                          </a:solidFill>
                        </a:rPr>
                        <a:t>&lt;</a:t>
                      </a:r>
                      <a:r>
                        <a:rPr lang="zh-CN" altLang="en-US" sz="1200" u="none" strike="noStrike" dirty="0">
                          <a:solidFill>
                            <a:schemeClr val="tx1"/>
                          </a:solidFill>
                        </a:rPr>
                        <a:t> </a:t>
                      </a:r>
                      <a:endParaRPr lang="zh-CN" altLang="en-US" sz="1200" b="1" i="0" u="none" strike="noStrike" dirty="0">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sz="1100" u="none" strike="noStrike" dirty="0">
                          <a:solidFill>
                            <a:schemeClr val="tx1"/>
                          </a:solidFill>
                        </a:rPr>
                        <a:t>ERROR2</a:t>
                      </a:r>
                      <a:endParaRPr lang="en-US" sz="1100" b="1" i="0" u="none" strike="noStrike" dirty="0">
                        <a:solidFill>
                          <a:schemeClr val="tx1"/>
                        </a:solidFill>
                        <a:latin typeface="Times New Roman"/>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tc>
                  <a:txBody>
                    <a:bodyPr/>
                    <a:lstStyle/>
                    <a:p>
                      <a:pPr algn="ctr" rtl="0" fontAlgn="ctr"/>
                      <a:r>
                        <a:rPr lang="en-US" altLang="zh-CN" sz="1200" u="none" strike="noStrike" dirty="0">
                          <a:solidFill>
                            <a:schemeClr val="tx1"/>
                          </a:solidFill>
                        </a:rPr>
                        <a:t>=</a:t>
                      </a:r>
                      <a:r>
                        <a:rPr lang="zh-CN" altLang="en-US" sz="1200" u="none" strike="noStrike" dirty="0">
                          <a:solidFill>
                            <a:schemeClr val="tx1"/>
                          </a:solidFill>
                        </a:rPr>
                        <a:t> </a:t>
                      </a:r>
                      <a:endParaRPr lang="zh-CN" altLang="en-US" sz="1200" b="1" i="0" u="none" strike="noStrike" dirty="0">
                        <a:solidFill>
                          <a:schemeClr val="tx1"/>
                        </a:solidFill>
                        <a:latin typeface="宋体"/>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val="10007"/>
                  </a:ext>
                </a:extLst>
              </a:tr>
            </a:tbl>
          </a:graphicData>
        </a:graphic>
      </p:graphicFrame>
      <p:grpSp>
        <p:nvGrpSpPr>
          <p:cNvPr id="6" name="组合 11"/>
          <p:cNvGrpSpPr>
            <a:grpSpLocks/>
          </p:cNvGrpSpPr>
          <p:nvPr/>
        </p:nvGrpSpPr>
        <p:grpSpPr bwMode="auto">
          <a:xfrm>
            <a:off x="7968208" y="2388822"/>
            <a:ext cx="666750" cy="312738"/>
            <a:chOff x="1475656" y="4407616"/>
            <a:chExt cx="1080120" cy="578953"/>
          </a:xfrm>
        </p:grpSpPr>
        <p:sp>
          <p:nvSpPr>
            <p:cNvPr id="47178" name="TextBox 7"/>
            <p:cNvSpPr txBox="1">
              <a:spLocks noChangeArrowheads="1"/>
            </p:cNvSpPr>
            <p:nvPr/>
          </p:nvSpPr>
          <p:spPr bwMode="auto">
            <a:xfrm>
              <a:off x="1475656" y="4530606"/>
              <a:ext cx="648073" cy="4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000">
                  <a:solidFill>
                    <a:schemeClr val="bg1"/>
                  </a:solidFill>
                  <a:ea typeface="宋体" panose="02010600030101010101" pitchFamily="2" charset="-122"/>
                </a:rPr>
                <a:t>x1</a:t>
              </a:r>
              <a:endParaRPr lang="zh-CN" altLang="en-US" sz="1000">
                <a:solidFill>
                  <a:schemeClr val="bg1"/>
                </a:solidFill>
                <a:ea typeface="宋体" panose="02010600030101010101" pitchFamily="2" charset="-122"/>
              </a:endParaRPr>
            </a:p>
          </p:txBody>
        </p:sp>
        <p:sp>
          <p:nvSpPr>
            <p:cNvPr id="47179" name="TextBox 8"/>
            <p:cNvSpPr txBox="1">
              <a:spLocks noChangeArrowheads="1"/>
            </p:cNvSpPr>
            <p:nvPr/>
          </p:nvSpPr>
          <p:spPr bwMode="auto">
            <a:xfrm>
              <a:off x="1907703" y="4407616"/>
              <a:ext cx="648073" cy="4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000">
                  <a:solidFill>
                    <a:schemeClr val="bg1"/>
                  </a:solidFill>
                  <a:ea typeface="宋体" panose="02010600030101010101" pitchFamily="2" charset="-122"/>
                </a:rPr>
                <a:t>x2</a:t>
              </a:r>
              <a:endParaRPr lang="zh-CN" altLang="en-US" sz="1000">
                <a:solidFill>
                  <a:schemeClr val="bg1"/>
                </a:solidFill>
                <a:ea typeface="宋体" panose="02010600030101010101" pitchFamily="2" charset="-122"/>
              </a:endParaRPr>
            </a:p>
          </p:txBody>
        </p:sp>
        <p:cxnSp>
          <p:nvCxnSpPr>
            <p:cNvPr id="47180" name="直接连接符 10"/>
            <p:cNvCxnSpPr>
              <a:cxnSpLocks noChangeShapeType="1"/>
              <a:endCxn id="47179" idx="2"/>
            </p:cNvCxnSpPr>
            <p:nvPr/>
          </p:nvCxnSpPr>
          <p:spPr bwMode="auto">
            <a:xfrm>
              <a:off x="1547663" y="4509119"/>
              <a:ext cx="684077" cy="354460"/>
            </a:xfrm>
            <a:prstGeom prst="line">
              <a:avLst/>
            </a:prstGeom>
            <a:noFill/>
            <a:ln w="12700"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pic>
        <p:nvPicPr>
          <p:cNvPr id="7" name="图片 6"/>
          <p:cNvPicPr>
            <a:picLocks noChangeAspect="1"/>
          </p:cNvPicPr>
          <p:nvPr/>
        </p:nvPicPr>
        <p:blipFill>
          <a:blip r:embed="rId2"/>
          <a:stretch>
            <a:fillRect/>
          </a:stretch>
        </p:blipFill>
        <p:spPr>
          <a:xfrm>
            <a:off x="8346119" y="23078"/>
            <a:ext cx="3845881" cy="1537451"/>
          </a:xfrm>
          <a:prstGeom prst="rect">
            <a:avLst/>
          </a:prstGeom>
          <a:ln>
            <a:solidFill>
              <a:schemeClr val="tx1"/>
            </a:solidFill>
          </a:ln>
        </p:spPr>
      </p:pic>
      <p:sp>
        <p:nvSpPr>
          <p:cNvPr id="12" name="矩形 11"/>
          <p:cNvSpPr/>
          <p:nvPr/>
        </p:nvSpPr>
        <p:spPr bwMode="auto">
          <a:xfrm>
            <a:off x="775792" y="1700808"/>
            <a:ext cx="7128792" cy="360040"/>
          </a:xfrm>
          <a:prstGeom prst="rect">
            <a:avLst/>
          </a:prstGeom>
          <a:solidFill>
            <a:schemeClr val="bg1"/>
          </a:solidFill>
          <a:ln>
            <a:solidFill>
              <a:schemeClr val="bg1"/>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eaLnBrk="1" hangingPunct="1"/>
            <a:endParaRPr lang="zh-CN" altLang="en-US">
              <a:ln>
                <a:solidFill>
                  <a:schemeClr val="bg1"/>
                </a:solidFill>
              </a:ln>
              <a:solidFill>
                <a:schemeClr val="bg1"/>
              </a:solidFill>
              <a:ea typeface="黑体" panose="02010609060101010101" pitchFamily="49" charset="-122"/>
            </a:endParaRPr>
          </a:p>
        </p:txBody>
      </p:sp>
      <p:sp>
        <p:nvSpPr>
          <p:cNvPr id="27" name="矩形 26"/>
          <p:cNvSpPr/>
          <p:nvPr/>
        </p:nvSpPr>
        <p:spPr bwMode="auto">
          <a:xfrm>
            <a:off x="695400" y="2060848"/>
            <a:ext cx="7128792" cy="360040"/>
          </a:xfrm>
          <a:prstGeom prst="rect">
            <a:avLst/>
          </a:prstGeom>
          <a:solidFill>
            <a:schemeClr val="bg1"/>
          </a:solidFill>
          <a:ln>
            <a:solidFill>
              <a:schemeClr val="bg1"/>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eaLnBrk="1" hangingPunct="1"/>
            <a:endParaRPr lang="zh-CN" altLang="en-US">
              <a:ln>
                <a:solidFill>
                  <a:schemeClr val="bg1"/>
                </a:solidFill>
              </a:ln>
              <a:solidFill>
                <a:schemeClr val="bg1"/>
              </a:solidFill>
              <a:ea typeface="黑体" panose="02010609060101010101" pitchFamily="49" charset="-122"/>
            </a:endParaRPr>
          </a:p>
        </p:txBody>
      </p:sp>
      <p:sp>
        <p:nvSpPr>
          <p:cNvPr id="28" name="矩形 27"/>
          <p:cNvSpPr/>
          <p:nvPr/>
        </p:nvSpPr>
        <p:spPr bwMode="auto">
          <a:xfrm>
            <a:off x="639391" y="2359368"/>
            <a:ext cx="7128792" cy="360040"/>
          </a:xfrm>
          <a:prstGeom prst="rect">
            <a:avLst/>
          </a:prstGeom>
          <a:solidFill>
            <a:schemeClr val="bg1"/>
          </a:solidFill>
          <a:ln>
            <a:solidFill>
              <a:schemeClr val="bg1"/>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eaLnBrk="1" hangingPunct="1"/>
            <a:endParaRPr lang="zh-CN" altLang="en-US">
              <a:ln>
                <a:solidFill>
                  <a:schemeClr val="bg1"/>
                </a:solidFill>
              </a:ln>
              <a:solidFill>
                <a:schemeClr val="bg1"/>
              </a:solidFill>
              <a:ea typeface="黑体" panose="02010609060101010101" pitchFamily="49" charset="-122"/>
            </a:endParaRPr>
          </a:p>
        </p:txBody>
      </p:sp>
      <p:sp>
        <p:nvSpPr>
          <p:cNvPr id="29" name="矩形 28"/>
          <p:cNvSpPr/>
          <p:nvPr/>
        </p:nvSpPr>
        <p:spPr bwMode="auto">
          <a:xfrm>
            <a:off x="808212" y="2701560"/>
            <a:ext cx="7128792" cy="360040"/>
          </a:xfrm>
          <a:prstGeom prst="rect">
            <a:avLst/>
          </a:prstGeom>
          <a:solidFill>
            <a:schemeClr val="bg1"/>
          </a:solidFill>
          <a:ln>
            <a:solidFill>
              <a:schemeClr val="bg1"/>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eaLnBrk="1" hangingPunct="1"/>
            <a:endParaRPr lang="zh-CN" altLang="en-US">
              <a:ln>
                <a:solidFill>
                  <a:schemeClr val="bg1"/>
                </a:solidFill>
              </a:ln>
              <a:solidFill>
                <a:schemeClr val="bg1"/>
              </a:solidFill>
              <a:ea typeface="黑体" panose="02010609060101010101" pitchFamily="49" charset="-122"/>
            </a:endParaRPr>
          </a:p>
        </p:txBody>
      </p:sp>
      <p:sp>
        <p:nvSpPr>
          <p:cNvPr id="30" name="矩形 29"/>
          <p:cNvSpPr/>
          <p:nvPr/>
        </p:nvSpPr>
        <p:spPr bwMode="auto">
          <a:xfrm>
            <a:off x="808212" y="3017928"/>
            <a:ext cx="7128792" cy="360040"/>
          </a:xfrm>
          <a:prstGeom prst="rect">
            <a:avLst/>
          </a:prstGeom>
          <a:solidFill>
            <a:schemeClr val="bg1"/>
          </a:solidFill>
          <a:ln>
            <a:solidFill>
              <a:schemeClr val="bg1"/>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eaLnBrk="1" hangingPunct="1"/>
            <a:endParaRPr lang="zh-CN" altLang="en-US">
              <a:ln>
                <a:solidFill>
                  <a:schemeClr val="bg1"/>
                </a:solidFill>
              </a:ln>
              <a:solidFill>
                <a:schemeClr val="bg1"/>
              </a:solidFill>
              <a:ea typeface="黑体" panose="02010609060101010101" pitchFamily="49" charset="-122"/>
            </a:endParaRPr>
          </a:p>
        </p:txBody>
      </p:sp>
      <p:sp>
        <p:nvSpPr>
          <p:cNvPr id="31" name="矩形 30"/>
          <p:cNvSpPr/>
          <p:nvPr/>
        </p:nvSpPr>
        <p:spPr bwMode="auto">
          <a:xfrm>
            <a:off x="639391" y="3377968"/>
            <a:ext cx="7128792" cy="360040"/>
          </a:xfrm>
          <a:prstGeom prst="rect">
            <a:avLst/>
          </a:prstGeom>
          <a:solidFill>
            <a:schemeClr val="bg1"/>
          </a:solidFill>
          <a:ln>
            <a:solidFill>
              <a:schemeClr val="bg1"/>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eaLnBrk="1" hangingPunct="1"/>
            <a:endParaRPr lang="zh-CN" altLang="en-US">
              <a:ln>
                <a:solidFill>
                  <a:schemeClr val="bg1"/>
                </a:solidFill>
              </a:ln>
              <a:solidFill>
                <a:schemeClr val="bg1"/>
              </a:solidFill>
              <a:ea typeface="黑体" panose="02010609060101010101" pitchFamily="49" charset="-122"/>
            </a:endParaRPr>
          </a:p>
        </p:txBody>
      </p:sp>
      <p:sp>
        <p:nvSpPr>
          <p:cNvPr id="32" name="矩形 31"/>
          <p:cNvSpPr/>
          <p:nvPr/>
        </p:nvSpPr>
        <p:spPr bwMode="auto">
          <a:xfrm>
            <a:off x="695400" y="3702766"/>
            <a:ext cx="7128792" cy="360040"/>
          </a:xfrm>
          <a:prstGeom prst="rect">
            <a:avLst/>
          </a:prstGeom>
          <a:solidFill>
            <a:schemeClr val="bg1"/>
          </a:solidFill>
          <a:ln>
            <a:solidFill>
              <a:schemeClr val="bg1"/>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eaLnBrk="1" hangingPunct="1"/>
            <a:endParaRPr lang="zh-CN" altLang="en-US">
              <a:ln>
                <a:solidFill>
                  <a:schemeClr val="bg1"/>
                </a:solidFill>
              </a:ln>
              <a:solidFill>
                <a:schemeClr val="bg1"/>
              </a:solidFill>
              <a:ea typeface="黑体" panose="02010609060101010101" pitchFamily="49" charset="-122"/>
            </a:endParaRPr>
          </a:p>
        </p:txBody>
      </p:sp>
      <p:sp>
        <p:nvSpPr>
          <p:cNvPr id="33" name="矩形 32"/>
          <p:cNvSpPr/>
          <p:nvPr/>
        </p:nvSpPr>
        <p:spPr bwMode="auto">
          <a:xfrm>
            <a:off x="725388" y="4025274"/>
            <a:ext cx="7128792" cy="360040"/>
          </a:xfrm>
          <a:prstGeom prst="rect">
            <a:avLst/>
          </a:prstGeom>
          <a:solidFill>
            <a:schemeClr val="bg1"/>
          </a:solidFill>
          <a:ln>
            <a:solidFill>
              <a:schemeClr val="bg1"/>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eaLnBrk="1" hangingPunct="1"/>
            <a:endParaRPr lang="zh-CN" altLang="en-US">
              <a:ln>
                <a:solidFill>
                  <a:schemeClr val="bg1"/>
                </a:solidFill>
              </a:ln>
              <a:solidFill>
                <a:schemeClr val="bg1"/>
              </a:solidFill>
              <a:ea typeface="黑体" panose="02010609060101010101" pitchFamily="49" charset="-122"/>
            </a:endParaRPr>
          </a:p>
        </p:txBody>
      </p:sp>
      <p:sp>
        <p:nvSpPr>
          <p:cNvPr id="34" name="矩形 33"/>
          <p:cNvSpPr/>
          <p:nvPr/>
        </p:nvSpPr>
        <p:spPr bwMode="auto">
          <a:xfrm>
            <a:off x="407368" y="4380847"/>
            <a:ext cx="7128792" cy="360040"/>
          </a:xfrm>
          <a:prstGeom prst="rect">
            <a:avLst/>
          </a:prstGeom>
          <a:solidFill>
            <a:schemeClr val="bg1"/>
          </a:solidFill>
          <a:ln>
            <a:solidFill>
              <a:schemeClr val="bg1"/>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eaLnBrk="1" hangingPunct="1"/>
            <a:endParaRPr lang="zh-CN" altLang="en-US">
              <a:ln>
                <a:solidFill>
                  <a:schemeClr val="bg1"/>
                </a:solidFill>
              </a:ln>
              <a:solidFill>
                <a:schemeClr val="bg1"/>
              </a:solidFill>
              <a:ea typeface="黑体" panose="02010609060101010101" pitchFamily="49" charset="-122"/>
            </a:endParaRPr>
          </a:p>
        </p:txBody>
      </p:sp>
      <p:sp>
        <p:nvSpPr>
          <p:cNvPr id="35" name="矩形 34"/>
          <p:cNvSpPr/>
          <p:nvPr/>
        </p:nvSpPr>
        <p:spPr bwMode="auto">
          <a:xfrm>
            <a:off x="550168" y="4702329"/>
            <a:ext cx="7128792" cy="360040"/>
          </a:xfrm>
          <a:prstGeom prst="rect">
            <a:avLst/>
          </a:prstGeom>
          <a:solidFill>
            <a:schemeClr val="bg1"/>
          </a:solidFill>
          <a:ln>
            <a:solidFill>
              <a:schemeClr val="bg1"/>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eaLnBrk="1" hangingPunct="1"/>
            <a:endParaRPr lang="zh-CN" altLang="en-US">
              <a:ln>
                <a:solidFill>
                  <a:schemeClr val="bg1"/>
                </a:solidFill>
              </a:ln>
              <a:solidFill>
                <a:schemeClr val="bg1"/>
              </a:solidFill>
              <a:ea typeface="黑体" panose="02010609060101010101" pitchFamily="49" charset="-122"/>
            </a:endParaRPr>
          </a:p>
        </p:txBody>
      </p:sp>
      <p:sp>
        <p:nvSpPr>
          <p:cNvPr id="36" name="矩形 35"/>
          <p:cNvSpPr/>
          <p:nvPr/>
        </p:nvSpPr>
        <p:spPr bwMode="auto">
          <a:xfrm>
            <a:off x="605660" y="4968318"/>
            <a:ext cx="7128792" cy="360040"/>
          </a:xfrm>
          <a:prstGeom prst="rect">
            <a:avLst/>
          </a:prstGeom>
          <a:solidFill>
            <a:schemeClr val="bg1"/>
          </a:solidFill>
          <a:ln>
            <a:solidFill>
              <a:schemeClr val="bg1"/>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eaLnBrk="1" hangingPunct="1"/>
            <a:endParaRPr lang="zh-CN" altLang="en-US">
              <a:ln>
                <a:solidFill>
                  <a:schemeClr val="bg1"/>
                </a:solidFill>
              </a:ln>
              <a:solidFill>
                <a:schemeClr val="bg1"/>
              </a:solidFill>
              <a:ea typeface="黑体" panose="02010609060101010101" pitchFamily="49" charset="-122"/>
            </a:endParaRPr>
          </a:p>
        </p:txBody>
      </p:sp>
      <p:sp>
        <p:nvSpPr>
          <p:cNvPr id="37" name="矩形 36"/>
          <p:cNvSpPr/>
          <p:nvPr/>
        </p:nvSpPr>
        <p:spPr bwMode="auto">
          <a:xfrm>
            <a:off x="550168" y="5363244"/>
            <a:ext cx="7128792" cy="360040"/>
          </a:xfrm>
          <a:prstGeom prst="rect">
            <a:avLst/>
          </a:prstGeom>
          <a:solidFill>
            <a:schemeClr val="bg1"/>
          </a:solidFill>
          <a:ln>
            <a:solidFill>
              <a:schemeClr val="bg1"/>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eaLnBrk="1" hangingPunct="1"/>
            <a:endParaRPr lang="zh-CN" altLang="en-US">
              <a:ln>
                <a:solidFill>
                  <a:schemeClr val="bg1"/>
                </a:solidFill>
              </a:ln>
              <a:solidFill>
                <a:schemeClr val="bg1"/>
              </a:solidFill>
              <a:ea typeface="黑体" panose="02010609060101010101" pitchFamily="49" charset="-122"/>
            </a:endParaRPr>
          </a:p>
        </p:txBody>
      </p:sp>
      <p:sp>
        <p:nvSpPr>
          <p:cNvPr id="38" name="矩形 37"/>
          <p:cNvSpPr/>
          <p:nvPr/>
        </p:nvSpPr>
        <p:spPr bwMode="auto">
          <a:xfrm>
            <a:off x="789139" y="5688328"/>
            <a:ext cx="7128792" cy="360040"/>
          </a:xfrm>
          <a:prstGeom prst="rect">
            <a:avLst/>
          </a:prstGeom>
          <a:solidFill>
            <a:schemeClr val="bg1"/>
          </a:solidFill>
          <a:ln>
            <a:solidFill>
              <a:schemeClr val="bg1"/>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eaLnBrk="1" hangingPunct="1"/>
            <a:endParaRPr lang="zh-CN" altLang="en-US">
              <a:ln>
                <a:solidFill>
                  <a:schemeClr val="bg1"/>
                </a:solidFill>
              </a:ln>
              <a:solidFill>
                <a:schemeClr val="bg1"/>
              </a:solidFill>
              <a:ea typeface="黑体" panose="02010609060101010101" pitchFamily="49" charset="-122"/>
            </a:endParaRPr>
          </a:p>
        </p:txBody>
      </p:sp>
      <p:sp>
        <p:nvSpPr>
          <p:cNvPr id="39" name="矩形 38"/>
          <p:cNvSpPr/>
          <p:nvPr/>
        </p:nvSpPr>
        <p:spPr bwMode="auto">
          <a:xfrm>
            <a:off x="578097" y="5977924"/>
            <a:ext cx="7128792" cy="360040"/>
          </a:xfrm>
          <a:prstGeom prst="rect">
            <a:avLst/>
          </a:prstGeom>
          <a:solidFill>
            <a:schemeClr val="bg1"/>
          </a:solidFill>
          <a:ln>
            <a:solidFill>
              <a:schemeClr val="bg1"/>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eaLnBrk="1" hangingPunct="1"/>
            <a:endParaRPr lang="zh-CN" altLang="en-US">
              <a:ln>
                <a:solidFill>
                  <a:schemeClr val="bg1"/>
                </a:solidFill>
              </a:ln>
              <a:solidFill>
                <a:schemeClr val="bg1"/>
              </a:solidFill>
              <a:ea typeface="黑体" panose="02010609060101010101" pitchFamily="49" charset="-122"/>
            </a:endParaRPr>
          </a:p>
        </p:txBody>
      </p:sp>
      <p:sp>
        <p:nvSpPr>
          <p:cNvPr id="40" name="矩形 39"/>
          <p:cNvSpPr/>
          <p:nvPr/>
        </p:nvSpPr>
        <p:spPr bwMode="auto">
          <a:xfrm>
            <a:off x="412424" y="6334200"/>
            <a:ext cx="7128792" cy="360040"/>
          </a:xfrm>
          <a:prstGeom prst="rect">
            <a:avLst/>
          </a:prstGeom>
          <a:solidFill>
            <a:schemeClr val="bg1"/>
          </a:solidFill>
          <a:ln>
            <a:solidFill>
              <a:schemeClr val="bg1"/>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eaLnBrk="1" hangingPunct="1"/>
            <a:endParaRPr lang="zh-CN" altLang="en-US">
              <a:ln>
                <a:solidFill>
                  <a:schemeClr val="bg1"/>
                </a:solidFill>
              </a:ln>
              <a:solidFill>
                <a:schemeClr val="bg1"/>
              </a:solidFill>
              <a:ea typeface="黑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27"/>
                                        </p:tgtEl>
                                        <p:attrNameLst>
                                          <p:attrName>ppt_x</p:attrName>
                                        </p:attrNameLst>
                                      </p:cBhvr>
                                      <p:tavLst>
                                        <p:tav tm="0">
                                          <p:val>
                                            <p:strVal val="ppt_x"/>
                                          </p:val>
                                        </p:tav>
                                        <p:tav tm="100000">
                                          <p:val>
                                            <p:strVal val="ppt_x"/>
                                          </p:val>
                                        </p:tav>
                                      </p:tavLst>
                                    </p:anim>
                                    <p:anim calcmode="lin" valueType="num">
                                      <p:cBhvr additive="base">
                                        <p:cTn id="19" dur="500"/>
                                        <p:tgtEl>
                                          <p:spTgt spid="27"/>
                                        </p:tgtEl>
                                        <p:attrNameLst>
                                          <p:attrName>ppt_y</p:attrName>
                                        </p:attrNameLst>
                                      </p:cBhvr>
                                      <p:tavLst>
                                        <p:tav tm="0">
                                          <p:val>
                                            <p:strVal val="ppt_y"/>
                                          </p:val>
                                        </p:tav>
                                        <p:tav tm="100000">
                                          <p:val>
                                            <p:strVal val="1+ppt_h/2"/>
                                          </p:val>
                                        </p:tav>
                                      </p:tavLst>
                                    </p:anim>
                                    <p:set>
                                      <p:cBhvr>
                                        <p:cTn id="20" dur="1" fill="hold">
                                          <p:stCondLst>
                                            <p:cond delay="499"/>
                                          </p:stCondLst>
                                        </p:cTn>
                                        <p:tgtEl>
                                          <p:spTgt spid="2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28"/>
                                        </p:tgtEl>
                                        <p:attrNameLst>
                                          <p:attrName>ppt_x</p:attrName>
                                        </p:attrNameLst>
                                      </p:cBhvr>
                                      <p:tavLst>
                                        <p:tav tm="0">
                                          <p:val>
                                            <p:strVal val="ppt_x"/>
                                          </p:val>
                                        </p:tav>
                                        <p:tav tm="100000">
                                          <p:val>
                                            <p:strVal val="ppt_x"/>
                                          </p:val>
                                        </p:tav>
                                      </p:tavLst>
                                    </p:anim>
                                    <p:anim calcmode="lin" valueType="num">
                                      <p:cBhvr additive="base">
                                        <p:cTn id="25" dur="500"/>
                                        <p:tgtEl>
                                          <p:spTgt spid="28"/>
                                        </p:tgtEl>
                                        <p:attrNameLst>
                                          <p:attrName>ppt_y</p:attrName>
                                        </p:attrNameLst>
                                      </p:cBhvr>
                                      <p:tavLst>
                                        <p:tav tm="0">
                                          <p:val>
                                            <p:strVal val="ppt_y"/>
                                          </p:val>
                                        </p:tav>
                                        <p:tav tm="100000">
                                          <p:val>
                                            <p:strVal val="1+ppt_h/2"/>
                                          </p:val>
                                        </p:tav>
                                      </p:tavLst>
                                    </p:anim>
                                    <p:set>
                                      <p:cBhvr>
                                        <p:cTn id="26" dur="1" fill="hold">
                                          <p:stCondLst>
                                            <p:cond delay="499"/>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29"/>
                                        </p:tgtEl>
                                        <p:attrNameLst>
                                          <p:attrName>ppt_x</p:attrName>
                                        </p:attrNameLst>
                                      </p:cBhvr>
                                      <p:tavLst>
                                        <p:tav tm="0">
                                          <p:val>
                                            <p:strVal val="ppt_x"/>
                                          </p:val>
                                        </p:tav>
                                        <p:tav tm="100000">
                                          <p:val>
                                            <p:strVal val="ppt_x"/>
                                          </p:val>
                                        </p:tav>
                                      </p:tavLst>
                                    </p:anim>
                                    <p:anim calcmode="lin" valueType="num">
                                      <p:cBhvr additive="base">
                                        <p:cTn id="31" dur="500"/>
                                        <p:tgtEl>
                                          <p:spTgt spid="29"/>
                                        </p:tgtEl>
                                        <p:attrNameLst>
                                          <p:attrName>ppt_y</p:attrName>
                                        </p:attrNameLst>
                                      </p:cBhvr>
                                      <p:tavLst>
                                        <p:tav tm="0">
                                          <p:val>
                                            <p:strVal val="ppt_y"/>
                                          </p:val>
                                        </p:tav>
                                        <p:tav tm="100000">
                                          <p:val>
                                            <p:strVal val="1+ppt_h/2"/>
                                          </p:val>
                                        </p:tav>
                                      </p:tavLst>
                                    </p:anim>
                                    <p:set>
                                      <p:cBhvr>
                                        <p:cTn id="32" dur="1" fill="hold">
                                          <p:stCondLst>
                                            <p:cond delay="499"/>
                                          </p:stCondLst>
                                        </p:cTn>
                                        <p:tgtEl>
                                          <p:spTgt spid="2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30"/>
                                        </p:tgtEl>
                                        <p:attrNameLst>
                                          <p:attrName>ppt_x</p:attrName>
                                        </p:attrNameLst>
                                      </p:cBhvr>
                                      <p:tavLst>
                                        <p:tav tm="0">
                                          <p:val>
                                            <p:strVal val="ppt_x"/>
                                          </p:val>
                                        </p:tav>
                                        <p:tav tm="100000">
                                          <p:val>
                                            <p:strVal val="ppt_x"/>
                                          </p:val>
                                        </p:tav>
                                      </p:tavLst>
                                    </p:anim>
                                    <p:anim calcmode="lin" valueType="num">
                                      <p:cBhvr additive="base">
                                        <p:cTn id="37" dur="500"/>
                                        <p:tgtEl>
                                          <p:spTgt spid="30"/>
                                        </p:tgtEl>
                                        <p:attrNameLst>
                                          <p:attrName>ppt_y</p:attrName>
                                        </p:attrNameLst>
                                      </p:cBhvr>
                                      <p:tavLst>
                                        <p:tav tm="0">
                                          <p:val>
                                            <p:strVal val="ppt_y"/>
                                          </p:val>
                                        </p:tav>
                                        <p:tav tm="100000">
                                          <p:val>
                                            <p:strVal val="1+ppt_h/2"/>
                                          </p:val>
                                        </p:tav>
                                      </p:tavLst>
                                    </p:anim>
                                    <p:set>
                                      <p:cBhvr>
                                        <p:cTn id="38" dur="1" fill="hold">
                                          <p:stCondLst>
                                            <p:cond delay="499"/>
                                          </p:stCondLst>
                                        </p:cTn>
                                        <p:tgtEl>
                                          <p:spTgt spid="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31"/>
                                        </p:tgtEl>
                                        <p:attrNameLst>
                                          <p:attrName>ppt_x</p:attrName>
                                        </p:attrNameLst>
                                      </p:cBhvr>
                                      <p:tavLst>
                                        <p:tav tm="0">
                                          <p:val>
                                            <p:strVal val="ppt_x"/>
                                          </p:val>
                                        </p:tav>
                                        <p:tav tm="100000">
                                          <p:val>
                                            <p:strVal val="ppt_x"/>
                                          </p:val>
                                        </p:tav>
                                      </p:tavLst>
                                    </p:anim>
                                    <p:anim calcmode="lin" valueType="num">
                                      <p:cBhvr additive="base">
                                        <p:cTn id="43" dur="500"/>
                                        <p:tgtEl>
                                          <p:spTgt spid="31"/>
                                        </p:tgtEl>
                                        <p:attrNameLst>
                                          <p:attrName>ppt_y</p:attrName>
                                        </p:attrNameLst>
                                      </p:cBhvr>
                                      <p:tavLst>
                                        <p:tav tm="0">
                                          <p:val>
                                            <p:strVal val="ppt_y"/>
                                          </p:val>
                                        </p:tav>
                                        <p:tav tm="100000">
                                          <p:val>
                                            <p:strVal val="1+ppt_h/2"/>
                                          </p:val>
                                        </p:tav>
                                      </p:tavLst>
                                    </p:anim>
                                    <p:set>
                                      <p:cBhvr>
                                        <p:cTn id="44" dur="1" fill="hold">
                                          <p:stCondLst>
                                            <p:cond delay="499"/>
                                          </p:stCondLst>
                                        </p:cTn>
                                        <p:tgtEl>
                                          <p:spTgt spid="3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0" nodeType="clickEffect">
                                  <p:stCondLst>
                                    <p:cond delay="0"/>
                                  </p:stCondLst>
                                  <p:childTnLst>
                                    <p:anim calcmode="lin" valueType="num">
                                      <p:cBhvr additive="base">
                                        <p:cTn id="48" dur="500"/>
                                        <p:tgtEl>
                                          <p:spTgt spid="32"/>
                                        </p:tgtEl>
                                        <p:attrNameLst>
                                          <p:attrName>ppt_x</p:attrName>
                                        </p:attrNameLst>
                                      </p:cBhvr>
                                      <p:tavLst>
                                        <p:tav tm="0">
                                          <p:val>
                                            <p:strVal val="ppt_x"/>
                                          </p:val>
                                        </p:tav>
                                        <p:tav tm="100000">
                                          <p:val>
                                            <p:strVal val="ppt_x"/>
                                          </p:val>
                                        </p:tav>
                                      </p:tavLst>
                                    </p:anim>
                                    <p:anim calcmode="lin" valueType="num">
                                      <p:cBhvr additive="base">
                                        <p:cTn id="49" dur="500"/>
                                        <p:tgtEl>
                                          <p:spTgt spid="32"/>
                                        </p:tgtEl>
                                        <p:attrNameLst>
                                          <p:attrName>ppt_y</p:attrName>
                                        </p:attrNameLst>
                                      </p:cBhvr>
                                      <p:tavLst>
                                        <p:tav tm="0">
                                          <p:val>
                                            <p:strVal val="ppt_y"/>
                                          </p:val>
                                        </p:tav>
                                        <p:tav tm="100000">
                                          <p:val>
                                            <p:strVal val="1+ppt_h/2"/>
                                          </p:val>
                                        </p:tav>
                                      </p:tavLst>
                                    </p:anim>
                                    <p:set>
                                      <p:cBhvr>
                                        <p:cTn id="50" dur="1" fill="hold">
                                          <p:stCondLst>
                                            <p:cond delay="499"/>
                                          </p:stCondLst>
                                        </p:cTn>
                                        <p:tgtEl>
                                          <p:spTgt spid="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33"/>
                                        </p:tgtEl>
                                        <p:attrNameLst>
                                          <p:attrName>ppt_x</p:attrName>
                                        </p:attrNameLst>
                                      </p:cBhvr>
                                      <p:tavLst>
                                        <p:tav tm="0">
                                          <p:val>
                                            <p:strVal val="ppt_x"/>
                                          </p:val>
                                        </p:tav>
                                        <p:tav tm="100000">
                                          <p:val>
                                            <p:strVal val="ppt_x"/>
                                          </p:val>
                                        </p:tav>
                                      </p:tavLst>
                                    </p:anim>
                                    <p:anim calcmode="lin" valueType="num">
                                      <p:cBhvr additive="base">
                                        <p:cTn id="55" dur="500"/>
                                        <p:tgtEl>
                                          <p:spTgt spid="33"/>
                                        </p:tgtEl>
                                        <p:attrNameLst>
                                          <p:attrName>ppt_y</p:attrName>
                                        </p:attrNameLst>
                                      </p:cBhvr>
                                      <p:tavLst>
                                        <p:tav tm="0">
                                          <p:val>
                                            <p:strVal val="ppt_y"/>
                                          </p:val>
                                        </p:tav>
                                        <p:tav tm="100000">
                                          <p:val>
                                            <p:strVal val="1+ppt_h/2"/>
                                          </p:val>
                                        </p:tav>
                                      </p:tavLst>
                                    </p:anim>
                                    <p:set>
                                      <p:cBhvr>
                                        <p:cTn id="56" dur="1" fill="hold">
                                          <p:stCondLst>
                                            <p:cond delay="499"/>
                                          </p:stCondLst>
                                        </p:cTn>
                                        <p:tgtEl>
                                          <p:spTgt spid="3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0" nodeType="clickEffect">
                                  <p:stCondLst>
                                    <p:cond delay="0"/>
                                  </p:stCondLst>
                                  <p:childTnLst>
                                    <p:anim calcmode="lin" valueType="num">
                                      <p:cBhvr additive="base">
                                        <p:cTn id="60" dur="500"/>
                                        <p:tgtEl>
                                          <p:spTgt spid="34"/>
                                        </p:tgtEl>
                                        <p:attrNameLst>
                                          <p:attrName>ppt_x</p:attrName>
                                        </p:attrNameLst>
                                      </p:cBhvr>
                                      <p:tavLst>
                                        <p:tav tm="0">
                                          <p:val>
                                            <p:strVal val="ppt_x"/>
                                          </p:val>
                                        </p:tav>
                                        <p:tav tm="100000">
                                          <p:val>
                                            <p:strVal val="ppt_x"/>
                                          </p:val>
                                        </p:tav>
                                      </p:tavLst>
                                    </p:anim>
                                    <p:anim calcmode="lin" valueType="num">
                                      <p:cBhvr additive="base">
                                        <p:cTn id="61" dur="500"/>
                                        <p:tgtEl>
                                          <p:spTgt spid="34"/>
                                        </p:tgtEl>
                                        <p:attrNameLst>
                                          <p:attrName>ppt_y</p:attrName>
                                        </p:attrNameLst>
                                      </p:cBhvr>
                                      <p:tavLst>
                                        <p:tav tm="0">
                                          <p:val>
                                            <p:strVal val="ppt_y"/>
                                          </p:val>
                                        </p:tav>
                                        <p:tav tm="100000">
                                          <p:val>
                                            <p:strVal val="1+ppt_h/2"/>
                                          </p:val>
                                        </p:tav>
                                      </p:tavLst>
                                    </p:anim>
                                    <p:set>
                                      <p:cBhvr>
                                        <p:cTn id="62" dur="1" fill="hold">
                                          <p:stCondLst>
                                            <p:cond delay="499"/>
                                          </p:stCondLst>
                                        </p:cTn>
                                        <p:tgtEl>
                                          <p:spTgt spid="3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0" nodeType="clickEffect">
                                  <p:stCondLst>
                                    <p:cond delay="0"/>
                                  </p:stCondLst>
                                  <p:childTnLst>
                                    <p:anim calcmode="lin" valueType="num">
                                      <p:cBhvr additive="base">
                                        <p:cTn id="66" dur="500"/>
                                        <p:tgtEl>
                                          <p:spTgt spid="35"/>
                                        </p:tgtEl>
                                        <p:attrNameLst>
                                          <p:attrName>ppt_x</p:attrName>
                                        </p:attrNameLst>
                                      </p:cBhvr>
                                      <p:tavLst>
                                        <p:tav tm="0">
                                          <p:val>
                                            <p:strVal val="ppt_x"/>
                                          </p:val>
                                        </p:tav>
                                        <p:tav tm="100000">
                                          <p:val>
                                            <p:strVal val="ppt_x"/>
                                          </p:val>
                                        </p:tav>
                                      </p:tavLst>
                                    </p:anim>
                                    <p:anim calcmode="lin" valueType="num">
                                      <p:cBhvr additive="base">
                                        <p:cTn id="67" dur="500"/>
                                        <p:tgtEl>
                                          <p:spTgt spid="35"/>
                                        </p:tgtEl>
                                        <p:attrNameLst>
                                          <p:attrName>ppt_y</p:attrName>
                                        </p:attrNameLst>
                                      </p:cBhvr>
                                      <p:tavLst>
                                        <p:tav tm="0">
                                          <p:val>
                                            <p:strVal val="ppt_y"/>
                                          </p:val>
                                        </p:tav>
                                        <p:tav tm="100000">
                                          <p:val>
                                            <p:strVal val="1+ppt_h/2"/>
                                          </p:val>
                                        </p:tav>
                                      </p:tavLst>
                                    </p:anim>
                                    <p:set>
                                      <p:cBhvr>
                                        <p:cTn id="68" dur="1" fill="hold">
                                          <p:stCondLst>
                                            <p:cond delay="499"/>
                                          </p:stCondLst>
                                        </p:cTn>
                                        <p:tgtEl>
                                          <p:spTgt spid="3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grpId="0" nodeType="clickEffect">
                                  <p:stCondLst>
                                    <p:cond delay="0"/>
                                  </p:stCondLst>
                                  <p:childTnLst>
                                    <p:anim calcmode="lin" valueType="num">
                                      <p:cBhvr additive="base">
                                        <p:cTn id="72" dur="500"/>
                                        <p:tgtEl>
                                          <p:spTgt spid="36"/>
                                        </p:tgtEl>
                                        <p:attrNameLst>
                                          <p:attrName>ppt_x</p:attrName>
                                        </p:attrNameLst>
                                      </p:cBhvr>
                                      <p:tavLst>
                                        <p:tav tm="0">
                                          <p:val>
                                            <p:strVal val="ppt_x"/>
                                          </p:val>
                                        </p:tav>
                                        <p:tav tm="100000">
                                          <p:val>
                                            <p:strVal val="ppt_x"/>
                                          </p:val>
                                        </p:tav>
                                      </p:tavLst>
                                    </p:anim>
                                    <p:anim calcmode="lin" valueType="num">
                                      <p:cBhvr additive="base">
                                        <p:cTn id="73" dur="500"/>
                                        <p:tgtEl>
                                          <p:spTgt spid="36"/>
                                        </p:tgtEl>
                                        <p:attrNameLst>
                                          <p:attrName>ppt_y</p:attrName>
                                        </p:attrNameLst>
                                      </p:cBhvr>
                                      <p:tavLst>
                                        <p:tav tm="0">
                                          <p:val>
                                            <p:strVal val="ppt_y"/>
                                          </p:val>
                                        </p:tav>
                                        <p:tav tm="100000">
                                          <p:val>
                                            <p:strVal val="1+ppt_h/2"/>
                                          </p:val>
                                        </p:tav>
                                      </p:tavLst>
                                    </p:anim>
                                    <p:set>
                                      <p:cBhvr>
                                        <p:cTn id="74" dur="1" fill="hold">
                                          <p:stCondLst>
                                            <p:cond delay="499"/>
                                          </p:stCondLst>
                                        </p:cTn>
                                        <p:tgtEl>
                                          <p:spTgt spid="3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 presetClass="exit" presetSubtype="4" fill="hold" grpId="0" nodeType="clickEffect">
                                  <p:stCondLst>
                                    <p:cond delay="0"/>
                                  </p:stCondLst>
                                  <p:childTnLst>
                                    <p:anim calcmode="lin" valueType="num">
                                      <p:cBhvr additive="base">
                                        <p:cTn id="78" dur="500"/>
                                        <p:tgtEl>
                                          <p:spTgt spid="37"/>
                                        </p:tgtEl>
                                        <p:attrNameLst>
                                          <p:attrName>ppt_x</p:attrName>
                                        </p:attrNameLst>
                                      </p:cBhvr>
                                      <p:tavLst>
                                        <p:tav tm="0">
                                          <p:val>
                                            <p:strVal val="ppt_x"/>
                                          </p:val>
                                        </p:tav>
                                        <p:tav tm="100000">
                                          <p:val>
                                            <p:strVal val="ppt_x"/>
                                          </p:val>
                                        </p:tav>
                                      </p:tavLst>
                                    </p:anim>
                                    <p:anim calcmode="lin" valueType="num">
                                      <p:cBhvr additive="base">
                                        <p:cTn id="79" dur="500"/>
                                        <p:tgtEl>
                                          <p:spTgt spid="37"/>
                                        </p:tgtEl>
                                        <p:attrNameLst>
                                          <p:attrName>ppt_y</p:attrName>
                                        </p:attrNameLst>
                                      </p:cBhvr>
                                      <p:tavLst>
                                        <p:tav tm="0">
                                          <p:val>
                                            <p:strVal val="ppt_y"/>
                                          </p:val>
                                        </p:tav>
                                        <p:tav tm="100000">
                                          <p:val>
                                            <p:strVal val="1+ppt_h/2"/>
                                          </p:val>
                                        </p:tav>
                                      </p:tavLst>
                                    </p:anim>
                                    <p:set>
                                      <p:cBhvr>
                                        <p:cTn id="80" dur="1" fill="hold">
                                          <p:stCondLst>
                                            <p:cond delay="499"/>
                                          </p:stCondLst>
                                        </p:cTn>
                                        <p:tgtEl>
                                          <p:spTgt spid="3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xit" presetSubtype="4" fill="hold" grpId="0" nodeType="clickEffect">
                                  <p:stCondLst>
                                    <p:cond delay="0"/>
                                  </p:stCondLst>
                                  <p:childTnLst>
                                    <p:anim calcmode="lin" valueType="num">
                                      <p:cBhvr additive="base">
                                        <p:cTn id="84" dur="500"/>
                                        <p:tgtEl>
                                          <p:spTgt spid="38"/>
                                        </p:tgtEl>
                                        <p:attrNameLst>
                                          <p:attrName>ppt_x</p:attrName>
                                        </p:attrNameLst>
                                      </p:cBhvr>
                                      <p:tavLst>
                                        <p:tav tm="0">
                                          <p:val>
                                            <p:strVal val="ppt_x"/>
                                          </p:val>
                                        </p:tav>
                                        <p:tav tm="100000">
                                          <p:val>
                                            <p:strVal val="ppt_x"/>
                                          </p:val>
                                        </p:tav>
                                      </p:tavLst>
                                    </p:anim>
                                    <p:anim calcmode="lin" valueType="num">
                                      <p:cBhvr additive="base">
                                        <p:cTn id="85" dur="500"/>
                                        <p:tgtEl>
                                          <p:spTgt spid="38"/>
                                        </p:tgtEl>
                                        <p:attrNameLst>
                                          <p:attrName>ppt_y</p:attrName>
                                        </p:attrNameLst>
                                      </p:cBhvr>
                                      <p:tavLst>
                                        <p:tav tm="0">
                                          <p:val>
                                            <p:strVal val="ppt_y"/>
                                          </p:val>
                                        </p:tav>
                                        <p:tav tm="100000">
                                          <p:val>
                                            <p:strVal val="1+ppt_h/2"/>
                                          </p:val>
                                        </p:tav>
                                      </p:tavLst>
                                    </p:anim>
                                    <p:set>
                                      <p:cBhvr>
                                        <p:cTn id="86" dur="1" fill="hold">
                                          <p:stCondLst>
                                            <p:cond delay="499"/>
                                          </p:stCondLst>
                                        </p:cTn>
                                        <p:tgtEl>
                                          <p:spTgt spid="3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 presetClass="exit" presetSubtype="4" fill="hold" grpId="0" nodeType="clickEffect">
                                  <p:stCondLst>
                                    <p:cond delay="0"/>
                                  </p:stCondLst>
                                  <p:childTnLst>
                                    <p:anim calcmode="lin" valueType="num">
                                      <p:cBhvr additive="base">
                                        <p:cTn id="90" dur="500"/>
                                        <p:tgtEl>
                                          <p:spTgt spid="39"/>
                                        </p:tgtEl>
                                        <p:attrNameLst>
                                          <p:attrName>ppt_x</p:attrName>
                                        </p:attrNameLst>
                                      </p:cBhvr>
                                      <p:tavLst>
                                        <p:tav tm="0">
                                          <p:val>
                                            <p:strVal val="ppt_x"/>
                                          </p:val>
                                        </p:tav>
                                        <p:tav tm="100000">
                                          <p:val>
                                            <p:strVal val="ppt_x"/>
                                          </p:val>
                                        </p:tav>
                                      </p:tavLst>
                                    </p:anim>
                                    <p:anim calcmode="lin" valueType="num">
                                      <p:cBhvr additive="base">
                                        <p:cTn id="91" dur="500"/>
                                        <p:tgtEl>
                                          <p:spTgt spid="39"/>
                                        </p:tgtEl>
                                        <p:attrNameLst>
                                          <p:attrName>ppt_y</p:attrName>
                                        </p:attrNameLst>
                                      </p:cBhvr>
                                      <p:tavLst>
                                        <p:tav tm="0">
                                          <p:val>
                                            <p:strVal val="ppt_y"/>
                                          </p:val>
                                        </p:tav>
                                        <p:tav tm="100000">
                                          <p:val>
                                            <p:strVal val="1+ppt_h/2"/>
                                          </p:val>
                                        </p:tav>
                                      </p:tavLst>
                                    </p:anim>
                                    <p:set>
                                      <p:cBhvr>
                                        <p:cTn id="92" dur="1" fill="hold">
                                          <p:stCondLst>
                                            <p:cond delay="499"/>
                                          </p:stCondLst>
                                        </p:cTn>
                                        <p:tgtEl>
                                          <p:spTgt spid="3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 presetClass="exit" presetSubtype="4" fill="hold" grpId="0" nodeType="clickEffect">
                                  <p:stCondLst>
                                    <p:cond delay="0"/>
                                  </p:stCondLst>
                                  <p:childTnLst>
                                    <p:anim calcmode="lin" valueType="num">
                                      <p:cBhvr additive="base">
                                        <p:cTn id="96" dur="500"/>
                                        <p:tgtEl>
                                          <p:spTgt spid="40"/>
                                        </p:tgtEl>
                                        <p:attrNameLst>
                                          <p:attrName>ppt_x</p:attrName>
                                        </p:attrNameLst>
                                      </p:cBhvr>
                                      <p:tavLst>
                                        <p:tav tm="0">
                                          <p:val>
                                            <p:strVal val="ppt_x"/>
                                          </p:val>
                                        </p:tav>
                                        <p:tav tm="100000">
                                          <p:val>
                                            <p:strVal val="ppt_x"/>
                                          </p:val>
                                        </p:tav>
                                      </p:tavLst>
                                    </p:anim>
                                    <p:anim calcmode="lin" valueType="num">
                                      <p:cBhvr additive="base">
                                        <p:cTn id="97" dur="500"/>
                                        <p:tgtEl>
                                          <p:spTgt spid="40"/>
                                        </p:tgtEl>
                                        <p:attrNameLst>
                                          <p:attrName>ppt_y</p:attrName>
                                        </p:attrNameLst>
                                      </p:cBhvr>
                                      <p:tavLst>
                                        <p:tav tm="0">
                                          <p:val>
                                            <p:strVal val="ppt_y"/>
                                          </p:val>
                                        </p:tav>
                                        <p:tav tm="100000">
                                          <p:val>
                                            <p:strVal val="1+ppt_h/2"/>
                                          </p:val>
                                        </p:tav>
                                      </p:tavLst>
                                    </p:anim>
                                    <p:set>
                                      <p:cBhvr>
                                        <p:cTn id="98"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zh-CN" altLang="en-US" sz="3200">
                <a:solidFill>
                  <a:schemeClr val="tx1"/>
                </a:solidFill>
                <a:effectLst/>
                <a:latin typeface="黑体" panose="02010609060101010101" pitchFamily="49" charset="-122"/>
                <a:ea typeface="黑体" panose="02010609060101010101" pitchFamily="49" charset="-122"/>
              </a:rPr>
              <a:t>如何从后缀</a:t>
            </a:r>
            <a:r>
              <a:rPr lang="zh-CN" altLang="en-US" sz="3200">
                <a:solidFill>
                  <a:srgbClr val="FF0000"/>
                </a:solidFill>
                <a:effectLst/>
                <a:latin typeface="黑体" panose="02010609060101010101" pitchFamily="49" charset="-122"/>
                <a:ea typeface="黑体" panose="02010609060101010101" pitchFamily="49" charset="-122"/>
              </a:rPr>
              <a:t>求值</a:t>
            </a:r>
          </a:p>
        </p:txBody>
      </p:sp>
      <p:sp>
        <p:nvSpPr>
          <p:cNvPr id="407557" name="Rectangle 5"/>
          <p:cNvSpPr>
            <a:spLocks noChangeArrowheads="1"/>
          </p:cNvSpPr>
          <p:nvPr/>
        </p:nvSpPr>
        <p:spPr bwMode="auto">
          <a:xfrm>
            <a:off x="6959178" y="1412876"/>
            <a:ext cx="647700" cy="720725"/>
          </a:xfrm>
          <a:prstGeom prst="rect">
            <a:avLst/>
          </a:prstGeom>
          <a:solidFill>
            <a:srgbClr val="FFFFFF"/>
          </a:solidFill>
          <a:ln w="254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endParaRPr lang="zh-CN" altLang="en-US" sz="2400" b="0">
              <a:latin typeface="Tahoma" panose="020B0604030504040204" pitchFamily="34" charset="0"/>
              <a:ea typeface="宋体" panose="02010600030101010101" pitchFamily="2" charset="-122"/>
            </a:endParaRPr>
          </a:p>
        </p:txBody>
      </p:sp>
      <p:sp>
        <p:nvSpPr>
          <p:cNvPr id="407558" name="Text Box 6"/>
          <p:cNvSpPr txBox="1">
            <a:spLocks noChangeArrowheads="1"/>
          </p:cNvSpPr>
          <p:nvPr/>
        </p:nvSpPr>
        <p:spPr bwMode="auto">
          <a:xfrm>
            <a:off x="5447878" y="3716338"/>
            <a:ext cx="2808288"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spcAft>
                <a:spcPct val="20000"/>
              </a:spcAft>
              <a:buClrTx/>
              <a:buSzTx/>
              <a:buFontTx/>
              <a:buNone/>
            </a:pPr>
            <a:r>
              <a:rPr lang="zh-CN" altLang="en-US" b="0">
                <a:solidFill>
                  <a:srgbClr val="FF0000"/>
                </a:solidFill>
                <a:latin typeface="黑体" panose="02010609060101010101" pitchFamily="49" charset="-122"/>
              </a:rPr>
              <a:t>最小表达式</a:t>
            </a:r>
            <a:endParaRPr lang="zh-CN" altLang="en-US" b="0">
              <a:solidFill>
                <a:srgbClr val="FF0000"/>
              </a:solidFill>
              <a:latin typeface="Book Antiqua" panose="02040602050305030304" pitchFamily="18" charset="0"/>
            </a:endParaRPr>
          </a:p>
        </p:txBody>
      </p:sp>
      <p:sp>
        <p:nvSpPr>
          <p:cNvPr id="407559" name="Text Box 7"/>
          <p:cNvSpPr txBox="1">
            <a:spLocks noChangeArrowheads="1"/>
          </p:cNvSpPr>
          <p:nvPr/>
        </p:nvSpPr>
        <p:spPr bwMode="auto">
          <a:xfrm>
            <a:off x="2906820" y="4653137"/>
            <a:ext cx="6264275"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zh-CN" altLang="en-US" sz="3200" dirty="0">
                <a:solidFill>
                  <a:srgbClr val="0000CC"/>
                </a:solidFill>
                <a:latin typeface="楷体_GB2312" pitchFamily="49" charset="-122"/>
              </a:rPr>
              <a:t>先找运算符，后找操作数！</a:t>
            </a:r>
            <a:endParaRPr lang="en-US" altLang="zh-CN" sz="3200" dirty="0">
              <a:solidFill>
                <a:srgbClr val="0000CC"/>
              </a:solidFill>
              <a:latin typeface="楷体_GB2312" pitchFamily="49" charset="-122"/>
            </a:endParaRPr>
          </a:p>
          <a:p>
            <a:pPr eaLnBrk="1" hangingPunct="1">
              <a:spcBef>
                <a:spcPct val="50000"/>
              </a:spcBef>
              <a:buClrTx/>
              <a:buSzTx/>
              <a:buFontTx/>
              <a:buNone/>
            </a:pPr>
            <a:r>
              <a:rPr lang="zh-CN" altLang="en-US" sz="3200" dirty="0">
                <a:solidFill>
                  <a:srgbClr val="FF0000"/>
                </a:solidFill>
                <a:latin typeface="楷体_GB2312" pitchFamily="49" charset="-122"/>
              </a:rPr>
              <a:t>但计算机只能顺序扫描并计算！</a:t>
            </a:r>
          </a:p>
        </p:txBody>
      </p:sp>
      <p:sp>
        <p:nvSpPr>
          <p:cNvPr id="48134" name="Rectangle 8"/>
          <p:cNvSpPr>
            <a:spLocks noChangeArrowheads="1"/>
          </p:cNvSpPr>
          <p:nvPr/>
        </p:nvSpPr>
        <p:spPr bwMode="auto">
          <a:xfrm>
            <a:off x="6382916" y="1614488"/>
            <a:ext cx="2665412"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b="0" dirty="0">
                <a:latin typeface="Book Antiqua" panose="02040602050305030304" pitchFamily="18" charset="0"/>
                <a:ea typeface="黑体" panose="02010609060101010101" pitchFamily="49" charset="-122"/>
              </a:rPr>
              <a:t>ABCD*+/E-</a:t>
            </a:r>
          </a:p>
        </p:txBody>
      </p:sp>
      <p:sp>
        <p:nvSpPr>
          <p:cNvPr id="407561" name="Line 9"/>
          <p:cNvSpPr>
            <a:spLocks noChangeShapeType="1"/>
          </p:cNvSpPr>
          <p:nvPr/>
        </p:nvSpPr>
        <p:spPr bwMode="auto">
          <a:xfrm flipV="1">
            <a:off x="6527378" y="2133600"/>
            <a:ext cx="1079500" cy="1619250"/>
          </a:xfrm>
          <a:prstGeom prst="line">
            <a:avLst/>
          </a:prstGeom>
          <a:noFill/>
          <a:ln w="25400">
            <a:solidFill>
              <a:srgbClr val="FF0000"/>
            </a:solidFill>
            <a:round/>
            <a:headEnd type="arrow"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13" name="Rectangle 8"/>
          <p:cNvSpPr>
            <a:spLocks noChangeArrowheads="1"/>
          </p:cNvSpPr>
          <p:nvPr/>
        </p:nvSpPr>
        <p:spPr bwMode="auto">
          <a:xfrm>
            <a:off x="2998540" y="1620838"/>
            <a:ext cx="2449338"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b="0" dirty="0">
                <a:latin typeface="Book Antiqua" panose="02040602050305030304" pitchFamily="18" charset="0"/>
                <a:ea typeface="黑体" panose="02010609060101010101" pitchFamily="49" charset="-122"/>
              </a:rPr>
              <a:t>A/(B+C*D)-E</a:t>
            </a:r>
          </a:p>
        </p:txBody>
      </p:sp>
      <p:cxnSp>
        <p:nvCxnSpPr>
          <p:cNvPr id="3" name="直接箭头连接符 2"/>
          <p:cNvCxnSpPr>
            <a:endCxn id="48134" idx="1"/>
          </p:cNvCxnSpPr>
          <p:nvPr/>
        </p:nvCxnSpPr>
        <p:spPr bwMode="auto">
          <a:xfrm flipV="1">
            <a:off x="5447878" y="1874044"/>
            <a:ext cx="935038" cy="14136"/>
          </a:xfrm>
          <a:prstGeom prst="straightConnector1">
            <a:avLst/>
          </a:prstGeom>
          <a:ln>
            <a:tailEnd type="triangle"/>
          </a:ln>
          <a:extLst/>
        </p:spPr>
        <p:style>
          <a:lnRef idx="3">
            <a:schemeClr val="dk1"/>
          </a:lnRef>
          <a:fillRef idx="0">
            <a:schemeClr val="dk1"/>
          </a:fillRef>
          <a:effectRef idx="2">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7557"/>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407561"/>
                                        </p:tgtEl>
                                        <p:attrNameLst>
                                          <p:attrName>style.visibility</p:attrName>
                                        </p:attrNameLst>
                                      </p:cBhvr>
                                      <p:to>
                                        <p:strVal val="visible"/>
                                      </p:to>
                                    </p:set>
                                    <p:animEffect transition="in" filter="wipe(up)">
                                      <p:cBhvr>
                                        <p:cTn id="10" dur="1000"/>
                                        <p:tgtEl>
                                          <p:spTgt spid="407561"/>
                                        </p:tgtEl>
                                      </p:cBhvr>
                                    </p:animEffect>
                                  </p:childTnLst>
                                </p:cTn>
                              </p:par>
                            </p:childTnLst>
                          </p:cTn>
                        </p:par>
                        <p:par>
                          <p:cTn id="11" fill="hold" nodeType="afterGroup">
                            <p:stCondLst>
                              <p:cond delay="1000"/>
                            </p:stCondLst>
                            <p:childTnLst>
                              <p:par>
                                <p:cTn id="12" presetID="1" presetClass="entr" presetSubtype="0" fill="hold" nodeType="afterEffect">
                                  <p:stCondLst>
                                    <p:cond delay="0"/>
                                  </p:stCondLst>
                                  <p:childTnLst>
                                    <p:set>
                                      <p:cBhvr>
                                        <p:cTn id="13" dur="1" fill="hold">
                                          <p:stCondLst>
                                            <p:cond delay="0"/>
                                          </p:stCondLst>
                                        </p:cTn>
                                        <p:tgtEl>
                                          <p:spTgt spid="407558">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iterate type="lt">
                                    <p:tmPct val="0"/>
                                  </p:iterate>
                                  <p:childTnLst>
                                    <p:set>
                                      <p:cBhvr>
                                        <p:cTn id="17" dur="1" fill="hold">
                                          <p:stCondLst>
                                            <p:cond delay="0"/>
                                          </p:stCondLst>
                                        </p:cTn>
                                        <p:tgtEl>
                                          <p:spTgt spid="407559"/>
                                        </p:tgtEl>
                                        <p:attrNameLst>
                                          <p:attrName>style.visibility</p:attrName>
                                        </p:attrNameLst>
                                      </p:cBhvr>
                                      <p:to>
                                        <p:strVal val="visible"/>
                                      </p:to>
                                    </p:set>
                                    <p:animEffect transition="in" filter="checkerboard(across)">
                                      <p:cBhvr>
                                        <p:cTn id="18" dur="500"/>
                                        <p:tgtEl>
                                          <p:spTgt spid="407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7" grpId="0" animBg="1"/>
      <p:bldP spid="407559" grpId="0"/>
      <p:bldP spid="40756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zh-CN" altLang="en-US" sz="3200">
                <a:solidFill>
                  <a:schemeClr val="tx1"/>
                </a:solidFill>
                <a:effectLst/>
                <a:latin typeface="黑体" panose="02010609060101010101" pitchFamily="49" charset="-122"/>
                <a:ea typeface="黑体" panose="02010609060101010101" pitchFamily="49" charset="-122"/>
              </a:rPr>
              <a:t>后缀式</a:t>
            </a:r>
            <a:r>
              <a:rPr lang="zh-CN" altLang="en-US" sz="3200">
                <a:solidFill>
                  <a:srgbClr val="0000FF"/>
                </a:solidFill>
                <a:effectLst/>
                <a:latin typeface="黑体" panose="02010609060101010101" pitchFamily="49" charset="-122"/>
                <a:ea typeface="黑体" panose="02010609060101010101" pitchFamily="49" charset="-122"/>
              </a:rPr>
              <a:t>求值</a:t>
            </a:r>
            <a:r>
              <a:rPr lang="zh-CN" altLang="en-US" sz="3200">
                <a:solidFill>
                  <a:srgbClr val="FF0000"/>
                </a:solidFill>
                <a:effectLst/>
                <a:latin typeface="黑体" panose="02010609060101010101" pitchFamily="49" charset="-122"/>
                <a:ea typeface="黑体" panose="02010609060101010101" pitchFamily="49" charset="-122"/>
              </a:rPr>
              <a:t>算法</a:t>
            </a:r>
          </a:p>
        </p:txBody>
      </p:sp>
      <p:sp>
        <p:nvSpPr>
          <p:cNvPr id="49155" name="Text Box 52"/>
          <p:cNvSpPr txBox="1">
            <a:spLocks noChangeArrowheads="1"/>
          </p:cNvSpPr>
          <p:nvPr/>
        </p:nvSpPr>
        <p:spPr bwMode="auto">
          <a:xfrm>
            <a:off x="1558925" y="1529482"/>
            <a:ext cx="2376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b="0">
                <a:solidFill>
                  <a:srgbClr val="0000CC"/>
                </a:solidFill>
                <a:latin typeface="Book Antiqua" panose="02040602050305030304" pitchFamily="18" charset="0"/>
                <a:ea typeface="黑体" panose="02010609060101010101" pitchFamily="49" charset="-122"/>
              </a:rPr>
              <a:t>ABCD*+/E-</a:t>
            </a:r>
          </a:p>
        </p:txBody>
      </p:sp>
      <p:sp>
        <p:nvSpPr>
          <p:cNvPr id="408582" name="AutoShape 6"/>
          <p:cNvSpPr>
            <a:spLocks/>
          </p:cNvSpPr>
          <p:nvPr/>
        </p:nvSpPr>
        <p:spPr bwMode="auto">
          <a:xfrm>
            <a:off x="8751888" y="1456458"/>
            <a:ext cx="1916112" cy="835025"/>
          </a:xfrm>
          <a:prstGeom prst="accentCallout1">
            <a:avLst>
              <a:gd name="adj1" fmla="val 13690"/>
              <a:gd name="adj2" fmla="val -3977"/>
              <a:gd name="adj3" fmla="val 81181"/>
              <a:gd name="adj4" fmla="val -34963"/>
            </a:avLst>
          </a:prstGeom>
          <a:solidFill>
            <a:srgbClr val="FFFFFF"/>
          </a:solidFill>
          <a:ln w="9525">
            <a:solidFill>
              <a:srgbClr val="000000"/>
            </a:solidFill>
            <a:miter lim="800000"/>
            <a:headEnd/>
            <a:tailEnd type="arrow" w="lg" len="lg"/>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000" b="0">
                <a:solidFill>
                  <a:srgbClr val="0000CC"/>
                </a:solidFill>
                <a:latin typeface="Book Antiqua" panose="02040602050305030304" pitchFamily="18" charset="0"/>
                <a:ea typeface="黑体" panose="02010609060101010101" pitchFamily="49" charset="-122"/>
              </a:rPr>
              <a:t>OPND</a:t>
            </a:r>
            <a:r>
              <a:rPr lang="en-US" altLang="zh-CN" sz="2000" b="0">
                <a:latin typeface="Book Antiqua" panose="02040602050305030304" pitchFamily="18" charset="0"/>
                <a:ea typeface="黑体" panose="02010609060101010101" pitchFamily="49" charset="-122"/>
              </a:rPr>
              <a:t>:</a:t>
            </a:r>
            <a:r>
              <a:rPr lang="zh-CN" altLang="en-US" sz="2000" b="0">
                <a:latin typeface="Book Antiqua" panose="02040602050305030304" pitchFamily="18" charset="0"/>
                <a:ea typeface="黑体" panose="02010609060101010101" pitchFamily="49" charset="-122"/>
              </a:rPr>
              <a:t>操作数</a:t>
            </a:r>
          </a:p>
          <a:p>
            <a:pPr eaLnBrk="1" hangingPunct="1">
              <a:spcBef>
                <a:spcPct val="0"/>
              </a:spcBef>
              <a:buClrTx/>
              <a:buSzTx/>
              <a:buFontTx/>
              <a:buNone/>
            </a:pPr>
            <a:r>
              <a:rPr lang="en-US" altLang="zh-CN" sz="2000" b="0">
                <a:solidFill>
                  <a:srgbClr val="0000CC"/>
                </a:solidFill>
                <a:latin typeface="Book Antiqua" panose="02040602050305030304" pitchFamily="18" charset="0"/>
                <a:ea typeface="黑体" panose="02010609060101010101" pitchFamily="49" charset="-122"/>
              </a:rPr>
              <a:t>exp:</a:t>
            </a:r>
            <a:r>
              <a:rPr lang="zh-CN" altLang="en-US" sz="2000" b="0">
                <a:latin typeface="Book Antiqua" panose="02040602050305030304" pitchFamily="18" charset="0"/>
                <a:ea typeface="黑体" panose="02010609060101010101" pitchFamily="49" charset="-122"/>
              </a:rPr>
              <a:t>后缀式</a:t>
            </a:r>
          </a:p>
        </p:txBody>
      </p:sp>
      <p:sp>
        <p:nvSpPr>
          <p:cNvPr id="314373" name="AutoShape 5"/>
          <p:cNvSpPr>
            <a:spLocks noChangeArrowheads="1"/>
          </p:cNvSpPr>
          <p:nvPr/>
        </p:nvSpPr>
        <p:spPr bwMode="auto">
          <a:xfrm>
            <a:off x="4583832" y="1724744"/>
            <a:ext cx="2592388" cy="407988"/>
          </a:xfrm>
          <a:prstGeom prst="flowChartProcess">
            <a:avLst/>
          </a:prstGeom>
          <a:solidFill>
            <a:srgbClr val="8EFFE1"/>
          </a:solidFill>
          <a:ln>
            <a:noFill/>
          </a:ln>
          <a:extLst>
            <a:ext uri="{91240B29-F687-4F45-9708-019B960494DF}">
              <a14:hiddenLine xmlns:a14="http://schemas.microsoft.com/office/drawing/2010/main" w="19050" algn="ctr">
                <a:solidFill>
                  <a:schemeClr val="accent1"/>
                </a:solidFill>
                <a:miter lim="800000"/>
                <a:headEnd/>
                <a:tailEnd/>
              </a14:hiddenLine>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spcBef>
                <a:spcPct val="0"/>
              </a:spcBef>
              <a:buClrTx/>
              <a:buSzTx/>
              <a:buFontTx/>
              <a:buNone/>
            </a:pPr>
            <a:r>
              <a:rPr lang="zh-CN" altLang="en-US" sz="2400" b="0" dirty="0">
                <a:solidFill>
                  <a:srgbClr val="FF0000"/>
                </a:solidFill>
                <a:latin typeface="黑体" panose="02010609060101010101" pitchFamily="49" charset="-122"/>
                <a:ea typeface="黑体" panose="02010609060101010101" pitchFamily="49" charset="-122"/>
              </a:rPr>
              <a:t>初始化</a:t>
            </a:r>
            <a:r>
              <a:rPr lang="zh-CN" altLang="en-US" sz="2400" b="0" dirty="0">
                <a:solidFill>
                  <a:srgbClr val="000066"/>
                </a:solidFill>
                <a:latin typeface="Book Antiqua" panose="02040602050305030304" pitchFamily="18" charset="0"/>
                <a:ea typeface="黑体" panose="02010609060101010101" pitchFamily="49" charset="-122"/>
              </a:rPr>
              <a:t>操作数</a:t>
            </a:r>
            <a:r>
              <a:rPr lang="zh-CN" altLang="en-US" sz="2400" b="0" dirty="0">
                <a:solidFill>
                  <a:srgbClr val="000066"/>
                </a:solidFill>
                <a:latin typeface="黑体" panose="02010609060101010101" pitchFamily="49" charset="-122"/>
                <a:ea typeface="黑体" panose="02010609060101010101" pitchFamily="49" charset="-122"/>
              </a:rPr>
              <a:t>栈</a:t>
            </a:r>
          </a:p>
        </p:txBody>
      </p:sp>
      <p:sp>
        <p:nvSpPr>
          <p:cNvPr id="314375" name="AutoShape 7"/>
          <p:cNvSpPr>
            <a:spLocks noChangeArrowheads="1"/>
          </p:cNvSpPr>
          <p:nvPr/>
        </p:nvSpPr>
        <p:spPr bwMode="auto">
          <a:xfrm>
            <a:off x="3563939" y="2661369"/>
            <a:ext cx="4713287" cy="503238"/>
          </a:xfrm>
          <a:prstGeom prst="flowChartDecision">
            <a:avLst/>
          </a:prstGeom>
          <a:solidFill>
            <a:srgbClr val="FFC000"/>
          </a:solidFill>
          <a:ln>
            <a:noFill/>
          </a:ln>
          <a:extLst>
            <a:ext uri="{91240B29-F687-4F45-9708-019B960494DF}">
              <a14:hiddenLine xmlns:a14="http://schemas.microsoft.com/office/drawing/2010/main" w="19050" algn="ctr">
                <a:solidFill>
                  <a:srgbClr val="FF9900"/>
                </a:solidFill>
                <a:miter lim="800000"/>
                <a:headEnd/>
                <a:tailEnd/>
              </a14:hiddenLine>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spcBef>
                <a:spcPct val="0"/>
              </a:spcBef>
              <a:buClrTx/>
              <a:buSzTx/>
              <a:buFontTx/>
              <a:buNone/>
            </a:pPr>
            <a:r>
              <a:rPr lang="en-US" altLang="zh-CN" sz="2400" b="0">
                <a:latin typeface="Book Antiqua" panose="02040602050305030304" pitchFamily="18" charset="0"/>
                <a:ea typeface="黑体" panose="02010609060101010101" pitchFamily="49" charset="-122"/>
              </a:rPr>
              <a:t>while</a:t>
            </a:r>
            <a:r>
              <a:rPr lang="en-US" altLang="zh-CN" sz="2400" b="0">
                <a:latin typeface="黑体" panose="02010609060101010101" pitchFamily="49" charset="-122"/>
                <a:ea typeface="黑体" panose="02010609060101010101" pitchFamily="49" charset="-122"/>
              </a:rPr>
              <a:t>(</a:t>
            </a:r>
            <a:r>
              <a:rPr lang="en-US" altLang="zh-CN" sz="2400" b="0">
                <a:solidFill>
                  <a:srgbClr val="FF0000"/>
                </a:solidFill>
                <a:latin typeface="Book Antiqua" panose="02040602050305030304" pitchFamily="18" charset="0"/>
                <a:ea typeface="黑体" panose="02010609060101010101" pitchFamily="49" charset="-122"/>
              </a:rPr>
              <a:t>exp</a:t>
            </a:r>
            <a:r>
              <a:rPr lang="zh-CN" altLang="en-US" sz="2400" b="0">
                <a:solidFill>
                  <a:srgbClr val="FF0000"/>
                </a:solidFill>
                <a:latin typeface="黑体" panose="02010609060101010101" pitchFamily="49" charset="-122"/>
                <a:ea typeface="黑体" panose="02010609060101010101" pitchFamily="49" charset="-122"/>
              </a:rPr>
              <a:t>未读完</a:t>
            </a:r>
            <a:r>
              <a:rPr lang="en-US" altLang="zh-CN" sz="2400" b="0">
                <a:latin typeface="黑体" panose="02010609060101010101" pitchFamily="49" charset="-122"/>
                <a:ea typeface="黑体" panose="02010609060101010101" pitchFamily="49" charset="-122"/>
              </a:rPr>
              <a:t>)</a:t>
            </a:r>
          </a:p>
        </p:txBody>
      </p:sp>
      <p:sp>
        <p:nvSpPr>
          <p:cNvPr id="314377" name="AutoShape 9"/>
          <p:cNvSpPr>
            <a:spLocks noChangeArrowheads="1"/>
          </p:cNvSpPr>
          <p:nvPr/>
        </p:nvSpPr>
        <p:spPr bwMode="auto">
          <a:xfrm>
            <a:off x="5016501" y="3669433"/>
            <a:ext cx="1711325" cy="407987"/>
          </a:xfrm>
          <a:prstGeom prst="flowChartProcess">
            <a:avLst/>
          </a:prstGeom>
          <a:solidFill>
            <a:srgbClr val="8EFFE1"/>
          </a:solidFill>
          <a:ln>
            <a:noFill/>
          </a:ln>
          <a:extLst>
            <a:ext uri="{91240B29-F687-4F45-9708-019B960494DF}">
              <a14:hiddenLine xmlns:a14="http://schemas.microsoft.com/office/drawing/2010/main" w="19050" algn="ctr">
                <a:solidFill>
                  <a:schemeClr val="accent1"/>
                </a:solidFill>
                <a:miter lim="800000"/>
                <a:headEnd/>
                <a:tailEnd/>
              </a14:hiddenLine>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2400" b="0">
                <a:solidFill>
                  <a:srgbClr val="FF0000"/>
                </a:solidFill>
                <a:latin typeface="黑体" panose="02010609060101010101" pitchFamily="49" charset="-122"/>
                <a:ea typeface="黑体" panose="02010609060101010101" pitchFamily="49" charset="-122"/>
              </a:rPr>
              <a:t>读入</a:t>
            </a:r>
            <a:r>
              <a:rPr lang="zh-CN" altLang="en-US" sz="2400" b="0">
                <a:latin typeface="黑体" panose="02010609060101010101" pitchFamily="49" charset="-122"/>
                <a:ea typeface="黑体" panose="02010609060101010101" pitchFamily="49" charset="-122"/>
              </a:rPr>
              <a:t>字符</a:t>
            </a:r>
            <a:r>
              <a:rPr lang="en-US" altLang="zh-CN" sz="2400" b="0">
                <a:latin typeface="Book Antiqua" panose="02040602050305030304" pitchFamily="18" charset="0"/>
                <a:ea typeface="黑体" panose="02010609060101010101" pitchFamily="49" charset="-122"/>
              </a:rPr>
              <a:t>ch</a:t>
            </a:r>
          </a:p>
        </p:txBody>
      </p:sp>
      <p:sp>
        <p:nvSpPr>
          <p:cNvPr id="314381" name="AutoShape 13"/>
          <p:cNvSpPr>
            <a:spLocks noChangeArrowheads="1"/>
          </p:cNvSpPr>
          <p:nvPr/>
        </p:nvSpPr>
        <p:spPr bwMode="auto">
          <a:xfrm>
            <a:off x="4160839" y="4613995"/>
            <a:ext cx="3519487" cy="576263"/>
          </a:xfrm>
          <a:prstGeom prst="flowChartDecision">
            <a:avLst/>
          </a:prstGeom>
          <a:solidFill>
            <a:srgbClr val="FFC000"/>
          </a:solidFill>
          <a:ln>
            <a:noFill/>
          </a:ln>
          <a:extLst>
            <a:ext uri="{91240B29-F687-4F45-9708-019B960494DF}">
              <a14:hiddenLine xmlns:a14="http://schemas.microsoft.com/office/drawing/2010/main" w="19050" algn="ctr">
                <a:solidFill>
                  <a:srgbClr val="FF9900"/>
                </a:solidFill>
                <a:miter lim="800000"/>
                <a:headEnd/>
                <a:tailEnd/>
              </a14:hiddenLine>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spcBef>
                <a:spcPct val="0"/>
              </a:spcBef>
              <a:buClrTx/>
              <a:buSzTx/>
              <a:buFontTx/>
              <a:buNone/>
            </a:pPr>
            <a:r>
              <a:rPr lang="en-US" altLang="zh-CN" sz="2400" b="0" dirty="0">
                <a:solidFill>
                  <a:srgbClr val="000066"/>
                </a:solidFill>
                <a:latin typeface="Book Antiqua" panose="02040602050305030304" pitchFamily="18" charset="0"/>
                <a:ea typeface="黑体" panose="02010609060101010101" pitchFamily="49" charset="-122"/>
              </a:rPr>
              <a:t>if(</a:t>
            </a:r>
            <a:r>
              <a:rPr lang="en-US" altLang="zh-CN" sz="2400" b="0" dirty="0" err="1">
                <a:solidFill>
                  <a:srgbClr val="000066"/>
                </a:solidFill>
                <a:latin typeface="Book Antiqua" panose="02040602050305030304" pitchFamily="18" charset="0"/>
                <a:ea typeface="黑体" panose="02010609060101010101" pitchFamily="49" charset="-122"/>
              </a:rPr>
              <a:t>ch</a:t>
            </a:r>
            <a:r>
              <a:rPr lang="zh-CN" altLang="en-US" sz="2400" b="0" dirty="0">
                <a:solidFill>
                  <a:srgbClr val="000066"/>
                </a:solidFill>
                <a:latin typeface="黑体" panose="02010609060101010101" pitchFamily="49" charset="-122"/>
                <a:ea typeface="黑体" panose="02010609060101010101" pitchFamily="49" charset="-122"/>
              </a:rPr>
              <a:t>为操作数</a:t>
            </a:r>
            <a:r>
              <a:rPr lang="en-US" altLang="zh-CN" sz="2400" b="0" dirty="0">
                <a:solidFill>
                  <a:srgbClr val="000066"/>
                </a:solidFill>
                <a:latin typeface="Book Antiqua" panose="02040602050305030304" pitchFamily="18" charset="0"/>
                <a:ea typeface="黑体" panose="02010609060101010101" pitchFamily="49" charset="-122"/>
              </a:rPr>
              <a:t>)</a:t>
            </a:r>
          </a:p>
        </p:txBody>
      </p:sp>
      <p:sp>
        <p:nvSpPr>
          <p:cNvPr id="314383" name="AutoShape 15"/>
          <p:cNvSpPr>
            <a:spLocks noChangeArrowheads="1"/>
          </p:cNvSpPr>
          <p:nvPr/>
        </p:nvSpPr>
        <p:spPr bwMode="auto">
          <a:xfrm>
            <a:off x="6543676" y="5710958"/>
            <a:ext cx="3656013" cy="814387"/>
          </a:xfrm>
          <a:prstGeom prst="flowChartProcess">
            <a:avLst/>
          </a:prstGeom>
          <a:solidFill>
            <a:srgbClr val="8EFFE1"/>
          </a:solidFill>
          <a:ln>
            <a:noFill/>
          </a:ln>
          <a:extLst>
            <a:ext uri="{91240B29-F687-4F45-9708-019B960494DF}">
              <a14:hiddenLine xmlns:a14="http://schemas.microsoft.com/office/drawing/2010/main" w="19050" algn="ctr">
                <a:solidFill>
                  <a:schemeClr val="accent1"/>
                </a:solidFill>
                <a:miter lim="800000"/>
                <a:headEnd/>
                <a:tailEnd/>
              </a14:hiddenLine>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2400" b="0">
                <a:latin typeface="黑体" panose="02010609060101010101" pitchFamily="49" charset="-122"/>
                <a:ea typeface="黑体" panose="02010609060101010101" pitchFamily="49" charset="-122"/>
              </a:rPr>
              <a:t>出栈</a:t>
            </a:r>
            <a:r>
              <a:rPr lang="en-US" altLang="zh-CN" sz="2400" b="0">
                <a:latin typeface="黑体" panose="02010609060101010101" pitchFamily="49" charset="-122"/>
                <a:ea typeface="黑体" panose="02010609060101010101" pitchFamily="49" charset="-122"/>
              </a:rPr>
              <a:t>2</a:t>
            </a:r>
            <a:r>
              <a:rPr lang="zh-CN" altLang="en-US" sz="2400" b="0">
                <a:latin typeface="黑体" panose="02010609060101010101" pitchFamily="49" charset="-122"/>
                <a:ea typeface="黑体" panose="02010609060101010101" pitchFamily="49" charset="-122"/>
              </a:rPr>
              <a:t>次的栈顶进行</a:t>
            </a:r>
            <a:r>
              <a:rPr lang="zh-CN" altLang="en-US" sz="2400" b="0">
                <a:solidFill>
                  <a:srgbClr val="FF0000"/>
                </a:solidFill>
                <a:latin typeface="黑体" panose="02010609060101010101" pitchFamily="49" charset="-122"/>
                <a:ea typeface="黑体" panose="02010609060101010101" pitchFamily="49" charset="-122"/>
              </a:rPr>
              <a:t>运算</a:t>
            </a:r>
            <a:endParaRPr lang="en-US" altLang="zh-CN" sz="2400" b="0">
              <a:solidFill>
                <a:srgbClr val="FF0000"/>
              </a:solidFill>
              <a:latin typeface="黑体" panose="02010609060101010101" pitchFamily="49" charset="-122"/>
              <a:ea typeface="黑体" panose="02010609060101010101" pitchFamily="49" charset="-122"/>
            </a:endParaRPr>
          </a:p>
          <a:p>
            <a:pPr eaLnBrk="1" hangingPunct="1">
              <a:spcBef>
                <a:spcPct val="0"/>
              </a:spcBef>
              <a:buClrTx/>
              <a:buSzTx/>
              <a:buFontTx/>
              <a:buNone/>
            </a:pPr>
            <a:r>
              <a:rPr lang="en-US" altLang="zh-CN" sz="2400" b="0">
                <a:solidFill>
                  <a:srgbClr val="FF0000"/>
                </a:solidFill>
                <a:latin typeface="黑体" panose="02010609060101010101" pitchFamily="49" charset="-122"/>
                <a:ea typeface="黑体" panose="02010609060101010101" pitchFamily="49" charset="-122"/>
              </a:rPr>
              <a:t>(</a:t>
            </a:r>
            <a:r>
              <a:rPr lang="zh-CN" altLang="en-US" sz="2400" b="0">
                <a:solidFill>
                  <a:srgbClr val="FF0000"/>
                </a:solidFill>
                <a:latin typeface="黑体" panose="02010609060101010101" pitchFamily="49" charset="-122"/>
                <a:ea typeface="黑体" panose="02010609060101010101" pitchFamily="49" charset="-122"/>
              </a:rPr>
              <a:t>二元运算符</a:t>
            </a:r>
            <a:r>
              <a:rPr lang="en-US" altLang="zh-CN" sz="2400" b="0">
                <a:solidFill>
                  <a:srgbClr val="FF0000"/>
                </a:solidFill>
                <a:latin typeface="黑体" panose="02010609060101010101" pitchFamily="49" charset="-122"/>
                <a:ea typeface="黑体" panose="02010609060101010101" pitchFamily="49" charset="-122"/>
              </a:rPr>
              <a:t>)</a:t>
            </a:r>
            <a:r>
              <a:rPr lang="zh-CN" altLang="en-US" sz="2400" b="0">
                <a:latin typeface="黑体" panose="02010609060101010101" pitchFamily="49" charset="-122"/>
                <a:ea typeface="黑体" panose="02010609060101010101" pitchFamily="49" charset="-122"/>
              </a:rPr>
              <a:t>，</a:t>
            </a:r>
            <a:r>
              <a:rPr lang="zh-CN" altLang="en-US" sz="2400" b="0">
                <a:solidFill>
                  <a:srgbClr val="FF0000"/>
                </a:solidFill>
                <a:latin typeface="黑体" panose="02010609060101010101" pitchFamily="49" charset="-122"/>
                <a:ea typeface="黑体" panose="02010609060101010101" pitchFamily="49" charset="-122"/>
              </a:rPr>
              <a:t>结果入栈</a:t>
            </a:r>
            <a:endParaRPr lang="zh-CN" altLang="en-US" sz="2400" b="0">
              <a:solidFill>
                <a:srgbClr val="FF0000"/>
              </a:solidFill>
              <a:latin typeface="Book Antiqua" panose="02040602050305030304" pitchFamily="18" charset="0"/>
              <a:ea typeface="黑体" panose="02010609060101010101" pitchFamily="49" charset="-122"/>
            </a:endParaRPr>
          </a:p>
        </p:txBody>
      </p:sp>
      <p:sp>
        <p:nvSpPr>
          <p:cNvPr id="408588" name="Line 21"/>
          <p:cNvSpPr>
            <a:spLocks noChangeShapeType="1"/>
          </p:cNvSpPr>
          <p:nvPr/>
        </p:nvSpPr>
        <p:spPr bwMode="auto">
          <a:xfrm>
            <a:off x="5880100" y="1221508"/>
            <a:ext cx="0" cy="503237"/>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08589" name="Line 22"/>
          <p:cNvSpPr>
            <a:spLocks noChangeShapeType="1"/>
          </p:cNvSpPr>
          <p:nvPr/>
        </p:nvSpPr>
        <p:spPr bwMode="auto">
          <a:xfrm>
            <a:off x="5880100" y="2156545"/>
            <a:ext cx="0" cy="504825"/>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14391" name="Line 23"/>
          <p:cNvSpPr>
            <a:spLocks noChangeShapeType="1"/>
          </p:cNvSpPr>
          <p:nvPr/>
        </p:nvSpPr>
        <p:spPr bwMode="auto">
          <a:xfrm>
            <a:off x="5918200" y="3185245"/>
            <a:ext cx="0" cy="504825"/>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14392" name="Line 24"/>
          <p:cNvSpPr>
            <a:spLocks noChangeShapeType="1"/>
          </p:cNvSpPr>
          <p:nvPr/>
        </p:nvSpPr>
        <p:spPr bwMode="auto">
          <a:xfrm>
            <a:off x="5930900" y="4101233"/>
            <a:ext cx="0" cy="504825"/>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14393" name="Line 25"/>
          <p:cNvSpPr>
            <a:spLocks noChangeShapeType="1"/>
          </p:cNvSpPr>
          <p:nvPr/>
        </p:nvSpPr>
        <p:spPr bwMode="auto">
          <a:xfrm>
            <a:off x="5918200" y="5180733"/>
            <a:ext cx="0" cy="504825"/>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14399" name="Line 31"/>
          <p:cNvSpPr>
            <a:spLocks noChangeShapeType="1"/>
          </p:cNvSpPr>
          <p:nvPr/>
        </p:nvSpPr>
        <p:spPr bwMode="auto">
          <a:xfrm flipH="1" flipV="1">
            <a:off x="3575050" y="5877644"/>
            <a:ext cx="1657350" cy="4445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14403" name="Line 35"/>
          <p:cNvSpPr>
            <a:spLocks noChangeShapeType="1"/>
          </p:cNvSpPr>
          <p:nvPr/>
        </p:nvSpPr>
        <p:spPr bwMode="auto">
          <a:xfrm>
            <a:off x="8243889" y="2915369"/>
            <a:ext cx="1258887"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14404" name="Line 36"/>
          <p:cNvSpPr>
            <a:spLocks noChangeShapeType="1"/>
          </p:cNvSpPr>
          <p:nvPr/>
        </p:nvSpPr>
        <p:spPr bwMode="auto">
          <a:xfrm>
            <a:off x="9494838" y="2910608"/>
            <a:ext cx="0" cy="720725"/>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14408" name="Text Box 40"/>
          <p:cNvSpPr txBox="1">
            <a:spLocks noChangeArrowheads="1"/>
          </p:cNvSpPr>
          <p:nvPr/>
        </p:nvSpPr>
        <p:spPr bwMode="auto">
          <a:xfrm>
            <a:off x="6024564" y="5180732"/>
            <a:ext cx="5032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a:solidFill>
                  <a:srgbClr val="0033CC"/>
                </a:solidFill>
                <a:ea typeface="黑体" panose="02010609060101010101" pitchFamily="49" charset="-122"/>
              </a:rPr>
              <a:t>Y</a:t>
            </a:r>
          </a:p>
        </p:txBody>
      </p:sp>
      <p:sp>
        <p:nvSpPr>
          <p:cNvPr id="314409" name="Text Box 41"/>
          <p:cNvSpPr txBox="1">
            <a:spLocks noChangeArrowheads="1"/>
          </p:cNvSpPr>
          <p:nvPr/>
        </p:nvSpPr>
        <p:spPr bwMode="auto">
          <a:xfrm>
            <a:off x="6024563" y="3185245"/>
            <a:ext cx="431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a:solidFill>
                  <a:srgbClr val="0033CC"/>
                </a:solidFill>
                <a:ea typeface="黑体" panose="02010609060101010101" pitchFamily="49" charset="-122"/>
              </a:rPr>
              <a:t>Y</a:t>
            </a:r>
          </a:p>
        </p:txBody>
      </p:sp>
      <p:sp>
        <p:nvSpPr>
          <p:cNvPr id="314410" name="Text Box 42"/>
          <p:cNvSpPr txBox="1">
            <a:spLocks noChangeArrowheads="1"/>
          </p:cNvSpPr>
          <p:nvPr/>
        </p:nvSpPr>
        <p:spPr bwMode="auto">
          <a:xfrm>
            <a:off x="9551989" y="2953470"/>
            <a:ext cx="5032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a:solidFill>
                  <a:srgbClr val="0000CC"/>
                </a:solidFill>
                <a:ea typeface="黑体" panose="02010609060101010101" pitchFamily="49" charset="-122"/>
              </a:rPr>
              <a:t>N</a:t>
            </a:r>
          </a:p>
        </p:txBody>
      </p:sp>
      <p:sp>
        <p:nvSpPr>
          <p:cNvPr id="314411" name="AutoShape 43" descr="羊皮纸"/>
          <p:cNvSpPr>
            <a:spLocks noChangeArrowheads="1"/>
          </p:cNvSpPr>
          <p:nvPr/>
        </p:nvSpPr>
        <p:spPr bwMode="auto">
          <a:xfrm>
            <a:off x="9048750" y="4682258"/>
            <a:ext cx="863600" cy="433387"/>
          </a:xfrm>
          <a:prstGeom prst="flowChartAlternateProcess">
            <a:avLst/>
          </a:prstGeom>
          <a:blipFill dpi="0" rotWithShape="1">
            <a:blip r:embed="rId2"/>
            <a:srcRect/>
            <a:tile tx="0" ty="0" sx="100000" sy="100000" flip="none" algn="tl"/>
          </a:blipFill>
          <a:ln>
            <a:noFill/>
          </a:ln>
          <a:extLst>
            <a:ext uri="{91240B29-F687-4F45-9708-019B960494DF}">
              <a14:hiddenLine xmlns:a14="http://schemas.microsoft.com/office/drawing/2010/main" w="19050" algn="ctr">
                <a:solidFill>
                  <a:srgbClr val="009900"/>
                </a:solidFill>
                <a:miter lim="800000"/>
                <a:headEnd/>
                <a:tailEnd/>
              </a14:hiddenLine>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spcBef>
                <a:spcPct val="0"/>
              </a:spcBef>
              <a:buClrTx/>
              <a:buSzTx/>
              <a:buFontTx/>
              <a:buNone/>
            </a:pPr>
            <a:r>
              <a:rPr lang="en-US" altLang="zh-CN" sz="2400" b="0">
                <a:latin typeface="Book Antiqua" panose="02040602050305030304" pitchFamily="18" charset="0"/>
                <a:ea typeface="黑体" panose="02010609060101010101" pitchFamily="49" charset="-122"/>
              </a:rPr>
              <a:t>end</a:t>
            </a:r>
          </a:p>
        </p:txBody>
      </p:sp>
      <p:sp>
        <p:nvSpPr>
          <p:cNvPr id="408600" name="AutoShape 46" descr="羊皮纸"/>
          <p:cNvSpPr>
            <a:spLocks noChangeArrowheads="1"/>
          </p:cNvSpPr>
          <p:nvPr/>
        </p:nvSpPr>
        <p:spPr bwMode="auto">
          <a:xfrm>
            <a:off x="5448300" y="769069"/>
            <a:ext cx="863600" cy="433388"/>
          </a:xfrm>
          <a:prstGeom prst="flowChartAlternateProcess">
            <a:avLst/>
          </a:prstGeom>
          <a:blipFill dpi="0" rotWithShape="1">
            <a:blip r:embed="rId2"/>
            <a:srcRect/>
            <a:tile tx="0" ty="0" sx="100000" sy="100000" flip="none" algn="tl"/>
          </a:blipFill>
          <a:ln>
            <a:noFill/>
          </a:ln>
          <a:extLst>
            <a:ext uri="{91240B29-F687-4F45-9708-019B960494DF}">
              <a14:hiddenLine xmlns:a14="http://schemas.microsoft.com/office/drawing/2010/main" w="19050" algn="ctr">
                <a:solidFill>
                  <a:srgbClr val="009900"/>
                </a:solidFill>
                <a:miter lim="800000"/>
                <a:headEnd/>
                <a:tailEnd/>
              </a14:hiddenLine>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spcBef>
                <a:spcPct val="0"/>
              </a:spcBef>
              <a:buClrTx/>
              <a:buSzTx/>
              <a:buFontTx/>
              <a:buNone/>
            </a:pPr>
            <a:r>
              <a:rPr lang="en-US" altLang="zh-CN" sz="2400" b="0">
                <a:latin typeface="Book Antiqua" panose="02040602050305030304" pitchFamily="18" charset="0"/>
                <a:ea typeface="黑体" panose="02010609060101010101" pitchFamily="49" charset="-122"/>
              </a:rPr>
              <a:t>begin</a:t>
            </a:r>
          </a:p>
        </p:txBody>
      </p:sp>
      <p:sp>
        <p:nvSpPr>
          <p:cNvPr id="314417" name="Rectangle 49"/>
          <p:cNvSpPr>
            <a:spLocks noChangeArrowheads="1"/>
          </p:cNvSpPr>
          <p:nvPr/>
        </p:nvSpPr>
        <p:spPr bwMode="auto">
          <a:xfrm>
            <a:off x="5232401" y="5661745"/>
            <a:ext cx="1152525" cy="360363"/>
          </a:xfrm>
          <a:prstGeom prst="rect">
            <a:avLst/>
          </a:prstGeom>
          <a:solidFill>
            <a:srgbClr val="8EFFE1"/>
          </a:solidFill>
          <a:ln>
            <a:noFill/>
          </a:ln>
          <a:extLst>
            <a:ext uri="{91240B29-F687-4F45-9708-019B960494DF}">
              <a14:hiddenLine xmlns:a14="http://schemas.microsoft.com/office/drawing/2010/main" w="19050" algn="ctr">
                <a:solidFill>
                  <a:schemeClr val="accent1"/>
                </a:solidFill>
                <a:miter lim="800000"/>
                <a:headEnd/>
                <a:tailEnd/>
              </a14:hiddenLine>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b="0">
                <a:latin typeface="Book Antiqua" panose="02040602050305030304" pitchFamily="18" charset="0"/>
                <a:ea typeface="黑体" panose="02010609060101010101" pitchFamily="49" charset="-122"/>
              </a:rPr>
              <a:t>ch</a:t>
            </a:r>
            <a:r>
              <a:rPr lang="zh-CN" altLang="en-US" sz="2400" b="0">
                <a:solidFill>
                  <a:srgbClr val="FF0000"/>
                </a:solidFill>
                <a:latin typeface="黑体" panose="02010609060101010101" pitchFamily="49" charset="-122"/>
                <a:ea typeface="黑体" panose="02010609060101010101" pitchFamily="49" charset="-122"/>
              </a:rPr>
              <a:t>入栈</a:t>
            </a:r>
          </a:p>
        </p:txBody>
      </p:sp>
      <p:sp>
        <p:nvSpPr>
          <p:cNvPr id="314419" name="Line 51"/>
          <p:cNvSpPr>
            <a:spLocks noChangeShapeType="1"/>
          </p:cNvSpPr>
          <p:nvPr/>
        </p:nvSpPr>
        <p:spPr bwMode="auto">
          <a:xfrm flipV="1">
            <a:off x="3589338" y="2924894"/>
            <a:ext cx="0" cy="295275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14407" name="Text Box 39"/>
          <p:cNvSpPr txBox="1">
            <a:spLocks noChangeArrowheads="1"/>
          </p:cNvSpPr>
          <p:nvPr/>
        </p:nvSpPr>
        <p:spPr bwMode="auto">
          <a:xfrm>
            <a:off x="8183564" y="4914032"/>
            <a:ext cx="5048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a:solidFill>
                  <a:srgbClr val="0000CC"/>
                </a:solidFill>
                <a:ea typeface="黑体" panose="02010609060101010101" pitchFamily="49" charset="-122"/>
              </a:rPr>
              <a:t>N</a:t>
            </a:r>
          </a:p>
        </p:txBody>
      </p:sp>
      <p:sp>
        <p:nvSpPr>
          <p:cNvPr id="314395" name="Line 27"/>
          <p:cNvSpPr>
            <a:spLocks noChangeShapeType="1"/>
          </p:cNvSpPr>
          <p:nvPr/>
        </p:nvSpPr>
        <p:spPr bwMode="auto">
          <a:xfrm flipH="1">
            <a:off x="7607301" y="4893394"/>
            <a:ext cx="576263"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 name="Line 36"/>
          <p:cNvSpPr>
            <a:spLocks noChangeShapeType="1"/>
          </p:cNvSpPr>
          <p:nvPr/>
        </p:nvSpPr>
        <p:spPr bwMode="auto">
          <a:xfrm>
            <a:off x="8169275" y="4869582"/>
            <a:ext cx="14288" cy="86360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 name="Line 31"/>
          <p:cNvSpPr>
            <a:spLocks noChangeShapeType="1"/>
          </p:cNvSpPr>
          <p:nvPr/>
        </p:nvSpPr>
        <p:spPr bwMode="auto">
          <a:xfrm flipH="1" flipV="1">
            <a:off x="3000376" y="6238007"/>
            <a:ext cx="3527425" cy="4286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08607" name="Line 31"/>
          <p:cNvSpPr>
            <a:spLocks noChangeShapeType="1"/>
          </p:cNvSpPr>
          <p:nvPr/>
        </p:nvSpPr>
        <p:spPr bwMode="auto">
          <a:xfrm flipV="1">
            <a:off x="3000375" y="2867744"/>
            <a:ext cx="0" cy="338455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408608" name="Line 32"/>
          <p:cNvSpPr>
            <a:spLocks noChangeShapeType="1"/>
          </p:cNvSpPr>
          <p:nvPr/>
        </p:nvSpPr>
        <p:spPr bwMode="auto">
          <a:xfrm>
            <a:off x="3000376" y="2882032"/>
            <a:ext cx="574675" cy="0"/>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408609" name="Line 33"/>
          <p:cNvSpPr>
            <a:spLocks noChangeShapeType="1"/>
          </p:cNvSpPr>
          <p:nvPr/>
        </p:nvSpPr>
        <p:spPr bwMode="auto">
          <a:xfrm>
            <a:off x="9480550" y="4050433"/>
            <a:ext cx="0" cy="611187"/>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4" name="AutoShape 9"/>
          <p:cNvSpPr>
            <a:spLocks noChangeArrowheads="1"/>
          </p:cNvSpPr>
          <p:nvPr/>
        </p:nvSpPr>
        <p:spPr bwMode="auto">
          <a:xfrm>
            <a:off x="8161338" y="3631333"/>
            <a:ext cx="2341562" cy="407987"/>
          </a:xfrm>
          <a:prstGeom prst="flowChartProcess">
            <a:avLst/>
          </a:prstGeom>
          <a:solidFill>
            <a:srgbClr val="8EFFE1"/>
          </a:solidFill>
          <a:ln>
            <a:noFill/>
          </a:ln>
          <a:extLst>
            <a:ext uri="{91240B29-F687-4F45-9708-019B960494DF}">
              <a14:hiddenLine xmlns:a14="http://schemas.microsoft.com/office/drawing/2010/main" w="19050" algn="ctr">
                <a:solidFill>
                  <a:schemeClr val="accent1"/>
                </a:solidFill>
                <a:miter lim="800000"/>
                <a:headEnd/>
                <a:tailEnd/>
              </a14:hiddenLine>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2400">
                <a:solidFill>
                  <a:srgbClr val="FF0000"/>
                </a:solidFill>
                <a:latin typeface="黑体" panose="02010609060101010101" pitchFamily="49" charset="-122"/>
                <a:ea typeface="黑体" panose="02010609060101010101" pitchFamily="49" charset="-122"/>
              </a:rPr>
              <a:t>栈顶为表达式值</a:t>
            </a:r>
            <a:endParaRPr lang="zh-CN" altLang="en-US" sz="2400">
              <a:solidFill>
                <a:srgbClr val="FF0000"/>
              </a:solidFill>
              <a:latin typeface="Book Antiqua" panose="02040602050305030304" pitchFamily="18" charset="0"/>
              <a:ea typeface="黑体" panose="02010609060101010101" pitchFamily="49" charset="-122"/>
            </a:endParaRPr>
          </a:p>
        </p:txBody>
      </p:sp>
      <p:sp>
        <p:nvSpPr>
          <p:cNvPr id="33" name="Rectangle 15"/>
          <p:cNvSpPr>
            <a:spLocks noChangeArrowheads="1"/>
          </p:cNvSpPr>
          <p:nvPr/>
        </p:nvSpPr>
        <p:spPr bwMode="auto">
          <a:xfrm>
            <a:off x="588021" y="3843806"/>
            <a:ext cx="720080" cy="1919386"/>
          </a:xfrm>
          <a:prstGeom prst="rect">
            <a:avLst/>
          </a:prstGeom>
          <a:solidFill>
            <a:schemeClr val="bg1">
              <a:lumMod val="85000"/>
            </a:schemeClr>
          </a:solidFill>
          <a:ln w="12700" cap="sq">
            <a:solidFill>
              <a:schemeClr val="tx1"/>
            </a:solidFill>
            <a:miter lim="800000"/>
            <a:headEnd type="none" w="sm" len="sm"/>
            <a:tailEnd type="none" w="sm" len="sm"/>
          </a:ln>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spcBef>
                <a:spcPct val="0"/>
              </a:spcBef>
              <a:buClrTx/>
              <a:buSzTx/>
              <a:buFontTx/>
              <a:buNone/>
            </a:pPr>
            <a:endParaRPr lang="zh-CN" altLang="zh-CN" sz="2400">
              <a:ea typeface="宋体" panose="02010600030101010101" pitchFamily="2" charset="-122"/>
            </a:endParaRPr>
          </a:p>
        </p:txBody>
      </p:sp>
      <p:sp>
        <p:nvSpPr>
          <p:cNvPr id="34" name="TextBox 16"/>
          <p:cNvSpPr txBox="1">
            <a:spLocks noChangeArrowheads="1"/>
          </p:cNvSpPr>
          <p:nvPr/>
        </p:nvSpPr>
        <p:spPr bwMode="auto">
          <a:xfrm>
            <a:off x="371997" y="3479120"/>
            <a:ext cx="1584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1800" smtClean="0">
                <a:solidFill>
                  <a:srgbClr val="0000CC"/>
                </a:solidFill>
              </a:rPr>
              <a:t>操作数栈</a:t>
            </a:r>
            <a:endParaRPr lang="zh-CN" altLang="en-US" sz="1800">
              <a:solidFill>
                <a:srgbClr val="0000CC"/>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08582"/>
                                        </p:tgtEl>
                                        <p:attrNameLst>
                                          <p:attrName>style.visibility</p:attrName>
                                        </p:attrNameLst>
                                      </p:cBhvr>
                                      <p:to>
                                        <p:strVal val="visible"/>
                                      </p:to>
                                    </p:set>
                                    <p:anim calcmode="lin" valueType="num">
                                      <p:cBhvr additive="base">
                                        <p:cTn id="7" dur="500" fill="hold"/>
                                        <p:tgtEl>
                                          <p:spTgt spid="408582"/>
                                        </p:tgtEl>
                                        <p:attrNameLst>
                                          <p:attrName>ppt_x</p:attrName>
                                        </p:attrNameLst>
                                      </p:cBhvr>
                                      <p:tavLst>
                                        <p:tav tm="0">
                                          <p:val>
                                            <p:strVal val="1+#ppt_w/2"/>
                                          </p:val>
                                        </p:tav>
                                        <p:tav tm="100000">
                                          <p:val>
                                            <p:strVal val="#ppt_x"/>
                                          </p:val>
                                        </p:tav>
                                      </p:tavLst>
                                    </p:anim>
                                    <p:anim calcmode="lin" valueType="num">
                                      <p:cBhvr additive="base">
                                        <p:cTn id="8" dur="500" fill="hold"/>
                                        <p:tgtEl>
                                          <p:spTgt spid="40858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408600"/>
                                        </p:tgtEl>
                                        <p:attrNameLst>
                                          <p:attrName>style.visibility</p:attrName>
                                        </p:attrNameLst>
                                      </p:cBhvr>
                                      <p:to>
                                        <p:strVal val="visible"/>
                                      </p:to>
                                    </p:set>
                                    <p:animEffect transition="in" filter="checkerboard(across)">
                                      <p:cBhvr>
                                        <p:cTn id="13" dur="500"/>
                                        <p:tgtEl>
                                          <p:spTgt spid="408600"/>
                                        </p:tgtEl>
                                      </p:cBhvr>
                                    </p:animEffect>
                                  </p:childTnLst>
                                </p:cTn>
                              </p:par>
                            </p:childTnLst>
                          </p:cTn>
                        </p:par>
                        <p:par>
                          <p:cTn id="14" fill="hold" nodeType="afterGroup">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408588"/>
                                        </p:tgtEl>
                                        <p:attrNameLst>
                                          <p:attrName>style.visibility</p:attrName>
                                        </p:attrNameLst>
                                      </p:cBhvr>
                                      <p:to>
                                        <p:strVal val="visible"/>
                                      </p:to>
                                    </p:set>
                                    <p:animEffect transition="in" filter="wipe(up)">
                                      <p:cBhvr>
                                        <p:cTn id="17" dur="500"/>
                                        <p:tgtEl>
                                          <p:spTgt spid="408588"/>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314373"/>
                                        </p:tgtEl>
                                        <p:attrNameLst>
                                          <p:attrName>style.visibility</p:attrName>
                                        </p:attrNameLst>
                                      </p:cBhvr>
                                      <p:to>
                                        <p:strVal val="visible"/>
                                      </p:to>
                                    </p:set>
                                  </p:childTnLst>
                                </p:cTn>
                              </p:par>
                            </p:childTnLst>
                          </p:cTn>
                        </p:par>
                        <p:par>
                          <p:cTn id="21" fill="hold" nodeType="afterGroup">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408589"/>
                                        </p:tgtEl>
                                        <p:attrNameLst>
                                          <p:attrName>style.visibility</p:attrName>
                                        </p:attrNameLst>
                                      </p:cBhvr>
                                      <p:to>
                                        <p:strVal val="visible"/>
                                      </p:to>
                                    </p:set>
                                    <p:animEffect transition="in" filter="wipe(up)">
                                      <p:cBhvr>
                                        <p:cTn id="24" dur="500"/>
                                        <p:tgtEl>
                                          <p:spTgt spid="408589"/>
                                        </p:tgtEl>
                                      </p:cBhvr>
                                    </p:animEffect>
                                  </p:childTnLst>
                                </p:cTn>
                              </p:par>
                            </p:childTnLst>
                          </p:cTn>
                        </p:par>
                        <p:par>
                          <p:cTn id="25" fill="hold" nodeType="afterGroup">
                            <p:stCondLst>
                              <p:cond delay="1500"/>
                            </p:stCondLst>
                            <p:childTnLst>
                              <p:par>
                                <p:cTn id="26" presetID="8" presetClass="entr" presetSubtype="32" fill="hold" grpId="0" nodeType="afterEffect">
                                  <p:stCondLst>
                                    <p:cond delay="0"/>
                                  </p:stCondLst>
                                  <p:childTnLst>
                                    <p:set>
                                      <p:cBhvr>
                                        <p:cTn id="27" dur="1" fill="hold">
                                          <p:stCondLst>
                                            <p:cond delay="0"/>
                                          </p:stCondLst>
                                        </p:cTn>
                                        <p:tgtEl>
                                          <p:spTgt spid="314375"/>
                                        </p:tgtEl>
                                        <p:attrNameLst>
                                          <p:attrName>style.visibility</p:attrName>
                                        </p:attrNameLst>
                                      </p:cBhvr>
                                      <p:to>
                                        <p:strVal val="visible"/>
                                      </p:to>
                                    </p:set>
                                    <p:animEffect transition="in" filter="diamond(out)">
                                      <p:cBhvr>
                                        <p:cTn id="28" dur="500"/>
                                        <p:tgtEl>
                                          <p:spTgt spid="31437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14391"/>
                                        </p:tgtEl>
                                        <p:attrNameLst>
                                          <p:attrName>style.visibility</p:attrName>
                                        </p:attrNameLst>
                                      </p:cBhvr>
                                      <p:to>
                                        <p:strVal val="visible"/>
                                      </p:to>
                                    </p:set>
                                    <p:animEffect transition="in" filter="wipe(up)">
                                      <p:cBhvr>
                                        <p:cTn id="33" dur="500"/>
                                        <p:tgtEl>
                                          <p:spTgt spid="314391"/>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314409"/>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31437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314392"/>
                                        </p:tgtEl>
                                        <p:attrNameLst>
                                          <p:attrName>style.visibility</p:attrName>
                                        </p:attrNameLst>
                                      </p:cBhvr>
                                      <p:to>
                                        <p:strVal val="visible"/>
                                      </p:to>
                                    </p:set>
                                    <p:animEffect transition="in" filter="wipe(up)">
                                      <p:cBhvr>
                                        <p:cTn id="43" dur="500"/>
                                        <p:tgtEl>
                                          <p:spTgt spid="314392"/>
                                        </p:tgtEl>
                                      </p:cBhvr>
                                    </p:animEffect>
                                  </p:childTnLst>
                                </p:cTn>
                              </p:par>
                            </p:childTnLst>
                          </p:cTn>
                        </p:par>
                        <p:par>
                          <p:cTn id="44" fill="hold" nodeType="afterGroup">
                            <p:stCondLst>
                              <p:cond delay="500"/>
                            </p:stCondLst>
                            <p:childTnLst>
                              <p:par>
                                <p:cTn id="45" presetID="8" presetClass="entr" presetSubtype="32" fill="hold" grpId="0" nodeType="afterEffect">
                                  <p:stCondLst>
                                    <p:cond delay="0"/>
                                  </p:stCondLst>
                                  <p:childTnLst>
                                    <p:set>
                                      <p:cBhvr>
                                        <p:cTn id="46" dur="1" fill="hold">
                                          <p:stCondLst>
                                            <p:cond delay="0"/>
                                          </p:stCondLst>
                                        </p:cTn>
                                        <p:tgtEl>
                                          <p:spTgt spid="314381"/>
                                        </p:tgtEl>
                                        <p:attrNameLst>
                                          <p:attrName>style.visibility</p:attrName>
                                        </p:attrNameLst>
                                      </p:cBhvr>
                                      <p:to>
                                        <p:strVal val="visible"/>
                                      </p:to>
                                    </p:set>
                                    <p:animEffect transition="in" filter="diamond(out)">
                                      <p:cBhvr>
                                        <p:cTn id="47" dur="500"/>
                                        <p:tgtEl>
                                          <p:spTgt spid="31438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14393"/>
                                        </p:tgtEl>
                                        <p:attrNameLst>
                                          <p:attrName>style.visibility</p:attrName>
                                        </p:attrNameLst>
                                      </p:cBhvr>
                                      <p:to>
                                        <p:strVal val="visible"/>
                                      </p:to>
                                    </p:set>
                                    <p:animEffect transition="in" filter="wipe(up)">
                                      <p:cBhvr>
                                        <p:cTn id="52" dur="500"/>
                                        <p:tgtEl>
                                          <p:spTgt spid="314393"/>
                                        </p:tgtEl>
                                      </p:cBhvr>
                                    </p:animEffect>
                                  </p:childTnLst>
                                </p:cTn>
                              </p:par>
                            </p:childTnLst>
                          </p:cTn>
                        </p:par>
                        <p:par>
                          <p:cTn id="53" fill="hold" nodeType="afterGroup">
                            <p:stCondLst>
                              <p:cond delay="500"/>
                            </p:stCondLst>
                            <p:childTnLst>
                              <p:par>
                                <p:cTn id="54" presetID="1" presetClass="entr" presetSubtype="0" fill="hold" grpId="0" nodeType="afterEffect">
                                  <p:stCondLst>
                                    <p:cond delay="0"/>
                                  </p:stCondLst>
                                  <p:childTnLst>
                                    <p:set>
                                      <p:cBhvr>
                                        <p:cTn id="55" dur="1" fill="hold">
                                          <p:stCondLst>
                                            <p:cond delay="0"/>
                                          </p:stCondLst>
                                        </p:cTn>
                                        <p:tgtEl>
                                          <p:spTgt spid="314408"/>
                                        </p:tgtEl>
                                        <p:attrNameLst>
                                          <p:attrName>style.visibility</p:attrName>
                                        </p:attrNameLst>
                                      </p:cBhvr>
                                      <p:to>
                                        <p:strVal val="visible"/>
                                      </p:to>
                                    </p:set>
                                  </p:childTnLst>
                                </p:cTn>
                              </p:par>
                            </p:childTnLst>
                          </p:cTn>
                        </p:par>
                        <p:par>
                          <p:cTn id="56" fill="hold" nodeType="afterGroup">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314417"/>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314399"/>
                                        </p:tgtEl>
                                        <p:attrNameLst>
                                          <p:attrName>style.visibility</p:attrName>
                                        </p:attrNameLst>
                                      </p:cBhvr>
                                      <p:to>
                                        <p:strVal val="visible"/>
                                      </p:to>
                                    </p:set>
                                    <p:animEffect transition="in" filter="wipe(right)">
                                      <p:cBhvr>
                                        <p:cTn id="63" dur="500"/>
                                        <p:tgtEl>
                                          <p:spTgt spid="314399"/>
                                        </p:tgtEl>
                                      </p:cBhvr>
                                    </p:animEffect>
                                  </p:childTnLst>
                                </p:cTn>
                              </p:par>
                            </p:childTnLst>
                          </p:cTn>
                        </p:par>
                        <p:par>
                          <p:cTn id="64" fill="hold" nodeType="afterGroup">
                            <p:stCondLst>
                              <p:cond delay="500"/>
                            </p:stCondLst>
                            <p:childTnLst>
                              <p:par>
                                <p:cTn id="65" presetID="22" presetClass="entr" presetSubtype="4" fill="hold" grpId="0" nodeType="afterEffect">
                                  <p:stCondLst>
                                    <p:cond delay="0"/>
                                  </p:stCondLst>
                                  <p:childTnLst>
                                    <p:set>
                                      <p:cBhvr>
                                        <p:cTn id="66" dur="1" fill="hold">
                                          <p:stCondLst>
                                            <p:cond delay="0"/>
                                          </p:stCondLst>
                                        </p:cTn>
                                        <p:tgtEl>
                                          <p:spTgt spid="314419"/>
                                        </p:tgtEl>
                                        <p:attrNameLst>
                                          <p:attrName>style.visibility</p:attrName>
                                        </p:attrNameLst>
                                      </p:cBhvr>
                                      <p:to>
                                        <p:strVal val="visible"/>
                                      </p:to>
                                    </p:set>
                                    <p:animEffect transition="in" filter="wipe(down)">
                                      <p:cBhvr>
                                        <p:cTn id="67" dur="500"/>
                                        <p:tgtEl>
                                          <p:spTgt spid="31441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14395"/>
                                        </p:tgtEl>
                                        <p:attrNameLst>
                                          <p:attrName>style.visibility</p:attrName>
                                        </p:attrNameLst>
                                      </p:cBhvr>
                                      <p:to>
                                        <p:strVal val="visible"/>
                                      </p:to>
                                    </p:set>
                                    <p:animEffect transition="in" filter="wipe(left)">
                                      <p:cBhvr>
                                        <p:cTn id="72" dur="500"/>
                                        <p:tgtEl>
                                          <p:spTgt spid="314395"/>
                                        </p:tgtEl>
                                      </p:cBhvr>
                                    </p:animEffect>
                                  </p:childTnLst>
                                </p:cTn>
                              </p:par>
                            </p:childTnLst>
                          </p:cTn>
                        </p:par>
                        <p:par>
                          <p:cTn id="73" fill="hold" nodeType="afterGroup">
                            <p:stCondLst>
                              <p:cond delay="500"/>
                            </p:stCondLst>
                            <p:childTnLst>
                              <p:par>
                                <p:cTn id="74" presetID="22" presetClass="entr" presetSubtype="1" fill="hold" grpId="0" nodeType="afterEffect">
                                  <p:stCondLst>
                                    <p:cond delay="0"/>
                                  </p:stCondLst>
                                  <p:childTnLst>
                                    <p:set>
                                      <p:cBhvr>
                                        <p:cTn id="75" dur="1" fill="hold">
                                          <p:stCondLst>
                                            <p:cond delay="0"/>
                                          </p:stCondLst>
                                        </p:cTn>
                                        <p:tgtEl>
                                          <p:spTgt spid="2"/>
                                        </p:tgtEl>
                                        <p:attrNameLst>
                                          <p:attrName>style.visibility</p:attrName>
                                        </p:attrNameLst>
                                      </p:cBhvr>
                                      <p:to>
                                        <p:strVal val="visible"/>
                                      </p:to>
                                    </p:set>
                                    <p:animEffect transition="in" filter="wipe(up)">
                                      <p:cBhvr>
                                        <p:cTn id="76" dur="500"/>
                                        <p:tgtEl>
                                          <p:spTgt spid="2"/>
                                        </p:tgtEl>
                                      </p:cBhvr>
                                    </p:animEffect>
                                  </p:childTnLst>
                                </p:cTn>
                              </p:par>
                              <p:par>
                                <p:cTn id="77" presetID="1" presetClass="entr" presetSubtype="0" fill="hold" grpId="0" nodeType="withEffect">
                                  <p:stCondLst>
                                    <p:cond delay="0"/>
                                  </p:stCondLst>
                                  <p:childTnLst>
                                    <p:set>
                                      <p:cBhvr>
                                        <p:cTn id="78" dur="1" fill="hold">
                                          <p:stCondLst>
                                            <p:cond delay="0"/>
                                          </p:stCondLst>
                                        </p:cTn>
                                        <p:tgtEl>
                                          <p:spTgt spid="314407"/>
                                        </p:tgtEl>
                                        <p:attrNameLst>
                                          <p:attrName>style.visibility</p:attrName>
                                        </p:attrNameLst>
                                      </p:cBhvr>
                                      <p:to>
                                        <p:strVal val="visible"/>
                                      </p:to>
                                    </p:set>
                                  </p:childTnLst>
                                </p:cTn>
                              </p:par>
                            </p:childTnLst>
                          </p:cTn>
                        </p:par>
                        <p:par>
                          <p:cTn id="79" fill="hold" nodeType="afterGroup">
                            <p:stCondLst>
                              <p:cond delay="1000"/>
                            </p:stCondLst>
                            <p:childTnLst>
                              <p:par>
                                <p:cTn id="80" presetID="1" presetClass="entr" presetSubtype="0" fill="hold" grpId="0" nodeType="afterEffect">
                                  <p:stCondLst>
                                    <p:cond delay="0"/>
                                  </p:stCondLst>
                                  <p:childTnLst>
                                    <p:set>
                                      <p:cBhvr>
                                        <p:cTn id="81" dur="1" fill="hold">
                                          <p:stCondLst>
                                            <p:cond delay="0"/>
                                          </p:stCondLst>
                                        </p:cTn>
                                        <p:tgtEl>
                                          <p:spTgt spid="314383"/>
                                        </p:tgtEl>
                                        <p:attrNameLst>
                                          <p:attrName>style.visibility</p:attrName>
                                        </p:attrNameLst>
                                      </p:cBhvr>
                                      <p:to>
                                        <p:strVal val="visible"/>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2" fill="hold" grpId="0" nodeType="clickEffect">
                                  <p:stCondLst>
                                    <p:cond delay="0"/>
                                  </p:stCondLst>
                                  <p:childTnLst>
                                    <p:set>
                                      <p:cBhvr>
                                        <p:cTn id="85" dur="1" fill="hold">
                                          <p:stCondLst>
                                            <p:cond delay="0"/>
                                          </p:stCondLst>
                                        </p:cTn>
                                        <p:tgtEl>
                                          <p:spTgt spid="3"/>
                                        </p:tgtEl>
                                        <p:attrNameLst>
                                          <p:attrName>style.visibility</p:attrName>
                                        </p:attrNameLst>
                                      </p:cBhvr>
                                      <p:to>
                                        <p:strVal val="visible"/>
                                      </p:to>
                                    </p:set>
                                    <p:animEffect transition="in" filter="wipe(right)">
                                      <p:cBhvr>
                                        <p:cTn id="86" dur="500"/>
                                        <p:tgtEl>
                                          <p:spTgt spid="3"/>
                                        </p:tgtEl>
                                      </p:cBhvr>
                                    </p:animEffect>
                                  </p:childTnLst>
                                </p:cTn>
                              </p:par>
                            </p:childTnLst>
                          </p:cTn>
                        </p:par>
                        <p:par>
                          <p:cTn id="87" fill="hold" nodeType="afterGroup">
                            <p:stCondLst>
                              <p:cond delay="500"/>
                            </p:stCondLst>
                            <p:childTnLst>
                              <p:par>
                                <p:cTn id="88" presetID="22" presetClass="entr" presetSubtype="4" fill="hold" grpId="0" nodeType="afterEffect">
                                  <p:stCondLst>
                                    <p:cond delay="0"/>
                                  </p:stCondLst>
                                  <p:childTnLst>
                                    <p:set>
                                      <p:cBhvr>
                                        <p:cTn id="89" dur="1" fill="hold">
                                          <p:stCondLst>
                                            <p:cond delay="0"/>
                                          </p:stCondLst>
                                        </p:cTn>
                                        <p:tgtEl>
                                          <p:spTgt spid="408607"/>
                                        </p:tgtEl>
                                        <p:attrNameLst>
                                          <p:attrName>style.visibility</p:attrName>
                                        </p:attrNameLst>
                                      </p:cBhvr>
                                      <p:to>
                                        <p:strVal val="visible"/>
                                      </p:to>
                                    </p:set>
                                    <p:animEffect transition="in" filter="wipe(down)">
                                      <p:cBhvr>
                                        <p:cTn id="90" dur="500"/>
                                        <p:tgtEl>
                                          <p:spTgt spid="408607"/>
                                        </p:tgtEl>
                                      </p:cBhvr>
                                    </p:animEffect>
                                  </p:childTnLst>
                                </p:cTn>
                              </p:par>
                            </p:childTnLst>
                          </p:cTn>
                        </p:par>
                        <p:par>
                          <p:cTn id="91" fill="hold" nodeType="afterGroup">
                            <p:stCondLst>
                              <p:cond delay="1000"/>
                            </p:stCondLst>
                            <p:childTnLst>
                              <p:par>
                                <p:cTn id="92" presetID="22" presetClass="entr" presetSubtype="8" fill="hold" grpId="0" nodeType="afterEffect">
                                  <p:stCondLst>
                                    <p:cond delay="0"/>
                                  </p:stCondLst>
                                  <p:childTnLst>
                                    <p:set>
                                      <p:cBhvr>
                                        <p:cTn id="93" dur="1" fill="hold">
                                          <p:stCondLst>
                                            <p:cond delay="0"/>
                                          </p:stCondLst>
                                        </p:cTn>
                                        <p:tgtEl>
                                          <p:spTgt spid="408608"/>
                                        </p:tgtEl>
                                        <p:attrNameLst>
                                          <p:attrName>style.visibility</p:attrName>
                                        </p:attrNameLst>
                                      </p:cBhvr>
                                      <p:to>
                                        <p:strVal val="visible"/>
                                      </p:to>
                                    </p:set>
                                    <p:animEffect transition="in" filter="wipe(left)">
                                      <p:cBhvr>
                                        <p:cTn id="94" dur="500"/>
                                        <p:tgtEl>
                                          <p:spTgt spid="408608"/>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314403"/>
                                        </p:tgtEl>
                                        <p:attrNameLst>
                                          <p:attrName>style.visibility</p:attrName>
                                        </p:attrNameLst>
                                      </p:cBhvr>
                                      <p:to>
                                        <p:strVal val="visible"/>
                                      </p:to>
                                    </p:set>
                                    <p:animEffect transition="in" filter="wipe(left)">
                                      <p:cBhvr>
                                        <p:cTn id="99" dur="500"/>
                                        <p:tgtEl>
                                          <p:spTgt spid="314403"/>
                                        </p:tgtEl>
                                      </p:cBhvr>
                                    </p:animEffect>
                                  </p:childTnLst>
                                </p:cTn>
                              </p:par>
                            </p:childTnLst>
                          </p:cTn>
                        </p:par>
                        <p:par>
                          <p:cTn id="100" fill="hold" nodeType="afterGroup">
                            <p:stCondLst>
                              <p:cond delay="500"/>
                            </p:stCondLst>
                            <p:childTnLst>
                              <p:par>
                                <p:cTn id="101" presetID="22" presetClass="entr" presetSubtype="1" fill="hold" grpId="0" nodeType="afterEffect">
                                  <p:stCondLst>
                                    <p:cond delay="0"/>
                                  </p:stCondLst>
                                  <p:childTnLst>
                                    <p:set>
                                      <p:cBhvr>
                                        <p:cTn id="102" dur="1" fill="hold">
                                          <p:stCondLst>
                                            <p:cond delay="0"/>
                                          </p:stCondLst>
                                        </p:cTn>
                                        <p:tgtEl>
                                          <p:spTgt spid="314404"/>
                                        </p:tgtEl>
                                        <p:attrNameLst>
                                          <p:attrName>style.visibility</p:attrName>
                                        </p:attrNameLst>
                                      </p:cBhvr>
                                      <p:to>
                                        <p:strVal val="visible"/>
                                      </p:to>
                                    </p:set>
                                    <p:animEffect transition="in" filter="wipe(up)">
                                      <p:cBhvr>
                                        <p:cTn id="103" dur="500"/>
                                        <p:tgtEl>
                                          <p:spTgt spid="314404"/>
                                        </p:tgtEl>
                                      </p:cBhvr>
                                    </p:animEffect>
                                  </p:childTnLst>
                                </p:cTn>
                              </p:par>
                              <p:par>
                                <p:cTn id="104" presetID="1" presetClass="entr" presetSubtype="0" fill="hold" nodeType="withEffect">
                                  <p:stCondLst>
                                    <p:cond delay="0"/>
                                  </p:stCondLst>
                                  <p:childTnLst>
                                    <p:set>
                                      <p:cBhvr>
                                        <p:cTn id="105" dur="1" fill="hold">
                                          <p:stCondLst>
                                            <p:cond delay="0"/>
                                          </p:stCondLst>
                                        </p:cTn>
                                        <p:tgtEl>
                                          <p:spTgt spid="314410"/>
                                        </p:tgtEl>
                                        <p:attrNameLst>
                                          <p:attrName>style.visibility</p:attrName>
                                        </p:attrNameLst>
                                      </p:cBhvr>
                                      <p:to>
                                        <p:strVal val="visible"/>
                                      </p:to>
                                    </p:set>
                                  </p:childTnLst>
                                </p:cTn>
                              </p:par>
                            </p:childTnLst>
                          </p:cTn>
                        </p:par>
                        <p:par>
                          <p:cTn id="106" fill="hold" nodeType="afterGroup">
                            <p:stCondLst>
                              <p:cond delay="1000"/>
                            </p:stCondLst>
                            <p:childTnLst>
                              <p:par>
                                <p:cTn id="107" presetID="1" presetClass="entr" presetSubtype="0" fill="hold" grpId="0" nodeType="afterEffect">
                                  <p:stCondLst>
                                    <p:cond delay="0"/>
                                  </p:stCondLst>
                                  <p:childTnLst>
                                    <p:set>
                                      <p:cBhvr>
                                        <p:cTn id="108" dur="1" fill="hold">
                                          <p:stCondLst>
                                            <p:cond delay="0"/>
                                          </p:stCondLst>
                                        </p:cTn>
                                        <p:tgtEl>
                                          <p:spTgt spid="4"/>
                                        </p:tgtEl>
                                        <p:attrNameLst>
                                          <p:attrName>style.visibility</p:attrName>
                                        </p:attrNameLst>
                                      </p:cBhvr>
                                      <p:to>
                                        <p:strVal val="visible"/>
                                      </p:to>
                                    </p:set>
                                  </p:childTnLst>
                                </p:cTn>
                              </p:par>
                            </p:childTnLst>
                          </p:cTn>
                        </p:par>
                        <p:par>
                          <p:cTn id="109" fill="hold" nodeType="afterGroup">
                            <p:stCondLst>
                              <p:cond delay="1000"/>
                            </p:stCondLst>
                            <p:childTnLst>
                              <p:par>
                                <p:cTn id="110" presetID="22" presetClass="entr" presetSubtype="1" fill="hold" grpId="0" nodeType="afterEffect">
                                  <p:stCondLst>
                                    <p:cond delay="0"/>
                                  </p:stCondLst>
                                  <p:childTnLst>
                                    <p:set>
                                      <p:cBhvr>
                                        <p:cTn id="111" dur="1" fill="hold">
                                          <p:stCondLst>
                                            <p:cond delay="0"/>
                                          </p:stCondLst>
                                        </p:cTn>
                                        <p:tgtEl>
                                          <p:spTgt spid="408609"/>
                                        </p:tgtEl>
                                        <p:attrNameLst>
                                          <p:attrName>style.visibility</p:attrName>
                                        </p:attrNameLst>
                                      </p:cBhvr>
                                      <p:to>
                                        <p:strVal val="visible"/>
                                      </p:to>
                                    </p:set>
                                    <p:animEffect transition="in" filter="wipe(up)">
                                      <p:cBhvr>
                                        <p:cTn id="112" dur="500"/>
                                        <p:tgtEl>
                                          <p:spTgt spid="408609"/>
                                        </p:tgtEl>
                                      </p:cBhvr>
                                    </p:animEffect>
                                  </p:childTnLst>
                                </p:cTn>
                              </p:par>
                            </p:childTnLst>
                          </p:cTn>
                        </p:par>
                        <p:par>
                          <p:cTn id="113" fill="hold" nodeType="afterGroup">
                            <p:stCondLst>
                              <p:cond delay="1500"/>
                            </p:stCondLst>
                            <p:childTnLst>
                              <p:par>
                                <p:cTn id="114" presetID="5" presetClass="entr" presetSubtype="10" fill="hold" grpId="0" nodeType="afterEffect">
                                  <p:stCondLst>
                                    <p:cond delay="0"/>
                                  </p:stCondLst>
                                  <p:childTnLst>
                                    <p:set>
                                      <p:cBhvr>
                                        <p:cTn id="115" dur="1" fill="hold">
                                          <p:stCondLst>
                                            <p:cond delay="0"/>
                                          </p:stCondLst>
                                        </p:cTn>
                                        <p:tgtEl>
                                          <p:spTgt spid="314411"/>
                                        </p:tgtEl>
                                        <p:attrNameLst>
                                          <p:attrName>style.visibility</p:attrName>
                                        </p:attrNameLst>
                                      </p:cBhvr>
                                      <p:to>
                                        <p:strVal val="visible"/>
                                      </p:to>
                                    </p:set>
                                    <p:animEffect transition="in" filter="checkerboard(across)">
                                      <p:cBhvr>
                                        <p:cTn id="116" dur="500"/>
                                        <p:tgtEl>
                                          <p:spTgt spid="314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82" grpId="0" animBg="1"/>
      <p:bldP spid="314373" grpId="0" animBg="1"/>
      <p:bldP spid="314375" grpId="0" animBg="1"/>
      <p:bldP spid="314377" grpId="0" animBg="1"/>
      <p:bldP spid="314381" grpId="0" animBg="1"/>
      <p:bldP spid="314383" grpId="0" animBg="1"/>
      <p:bldP spid="408588" grpId="0" animBg="1"/>
      <p:bldP spid="408589" grpId="0" animBg="1"/>
      <p:bldP spid="314391" grpId="0" animBg="1"/>
      <p:bldP spid="314392" grpId="0" animBg="1"/>
      <p:bldP spid="314393" grpId="0" animBg="1"/>
      <p:bldP spid="314399" grpId="0" animBg="1"/>
      <p:bldP spid="314403" grpId="0" animBg="1"/>
      <p:bldP spid="314404" grpId="0" animBg="1"/>
      <p:bldP spid="314408" grpId="0"/>
      <p:bldP spid="314409" grpId="0"/>
      <p:bldP spid="314411" grpId="0" animBg="1"/>
      <p:bldP spid="408600" grpId="0" animBg="1"/>
      <p:bldP spid="314417" grpId="0" animBg="1"/>
      <p:bldP spid="314419" grpId="0" animBg="1"/>
      <p:bldP spid="314407" grpId="0"/>
      <p:bldP spid="314395" grpId="0" animBg="1"/>
      <p:bldP spid="2" grpId="0" animBg="1"/>
      <p:bldP spid="3" grpId="0" animBg="1"/>
      <p:bldP spid="408607" grpId="0" animBg="1"/>
      <p:bldP spid="408608" grpId="0" animBg="1"/>
      <p:bldP spid="408609"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802560"/>
            <a:ext cx="1055440" cy="105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3"/>
          <a:stretch>
            <a:fillRect/>
          </a:stretch>
        </p:blipFill>
        <p:spPr>
          <a:xfrm>
            <a:off x="119336" y="2060848"/>
            <a:ext cx="4644008" cy="3440588"/>
          </a:xfrm>
          <a:prstGeom prst="rect">
            <a:avLst/>
          </a:prstGeom>
        </p:spPr>
      </p:pic>
      <p:sp>
        <p:nvSpPr>
          <p:cNvPr id="8" name="Rectangle 8"/>
          <p:cNvSpPr>
            <a:spLocks noChangeArrowheads="1"/>
          </p:cNvSpPr>
          <p:nvPr/>
        </p:nvSpPr>
        <p:spPr bwMode="auto">
          <a:xfrm>
            <a:off x="2089316" y="1104154"/>
            <a:ext cx="2665412"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3200" b="0" dirty="0">
                <a:latin typeface="Book Antiqua" panose="02040602050305030304" pitchFamily="18" charset="0"/>
                <a:ea typeface="黑体" panose="02010609060101010101" pitchFamily="49" charset="-122"/>
              </a:rPr>
              <a:t>ABCD*+/E-</a:t>
            </a:r>
          </a:p>
        </p:txBody>
      </p:sp>
      <p:sp>
        <p:nvSpPr>
          <p:cNvPr id="3" name="标题 2"/>
          <p:cNvSpPr>
            <a:spLocks noGrp="1"/>
          </p:cNvSpPr>
          <p:nvPr>
            <p:ph type="title"/>
          </p:nvPr>
        </p:nvSpPr>
        <p:spPr/>
        <p:txBody>
          <a:bodyPr>
            <a:normAutofit fontScale="90000"/>
          </a:bodyPr>
          <a:lstStyle/>
          <a:p>
            <a:endParaRPr lang="zh-CN" altLang="en-US"/>
          </a:p>
        </p:txBody>
      </p:sp>
    </p:spTree>
    <p:extLst>
      <p:ext uri="{BB962C8B-B14F-4D97-AF65-F5344CB8AC3E}">
        <p14:creationId xmlns:p14="http://schemas.microsoft.com/office/powerpoint/2010/main" val="3465192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6" descr="https://mmbiz.qpic.cn/mmbiz/OuU9wKDTEicEKWIeC45O5DUfDichyqE0wHibDsArA4NLpumdKsX5iarCzXZEaJ1sT11orPLM7E8L55lXxYLpY6jaoA/640?tp=webp&amp;wxfrom=5&amp;wx_lazy=1&amp;wx_co=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290844" y="1191171"/>
            <a:ext cx="2754312"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Rectangle 3"/>
          <p:cNvSpPr>
            <a:spLocks noGrp="1" noRot="1" noChangeArrowheads="1"/>
          </p:cNvSpPr>
          <p:nvPr>
            <p:ph type="title"/>
          </p:nvPr>
        </p:nvSpPr>
        <p:spPr/>
        <p:txBody>
          <a:bodyPr anchor="ctr"/>
          <a:lstStyle/>
          <a:p>
            <a:pPr eaLnBrk="1" hangingPunct="1">
              <a:defRPr/>
            </a:pPr>
            <a:r>
              <a:rPr lang="en-US" altLang="zh-CN" sz="3600" dirty="0">
                <a:solidFill>
                  <a:schemeClr val="hlink"/>
                </a:solidFill>
                <a:latin typeface="黑体" panose="02010609060101010101" pitchFamily="49" charset="-122"/>
                <a:ea typeface="黑体" panose="02010609060101010101" pitchFamily="49" charset="-122"/>
              </a:rPr>
              <a:t>3.3 </a:t>
            </a:r>
            <a:r>
              <a:rPr lang="zh-CN" altLang="en-US" sz="3600" dirty="0">
                <a:solidFill>
                  <a:schemeClr val="hlink"/>
                </a:solidFill>
                <a:latin typeface="黑体" panose="02010609060101010101" pitchFamily="49" charset="-122"/>
                <a:ea typeface="黑体" panose="02010609060101010101" pitchFamily="49" charset="-122"/>
              </a:rPr>
              <a:t>栈和递归</a:t>
            </a:r>
          </a:p>
        </p:txBody>
      </p:sp>
      <p:sp>
        <p:nvSpPr>
          <p:cNvPr id="6" name="Rectangle 3"/>
          <p:cNvSpPr txBox="1">
            <a:spLocks noChangeArrowheads="1"/>
          </p:cNvSpPr>
          <p:nvPr/>
        </p:nvSpPr>
        <p:spPr bwMode="auto">
          <a:xfrm>
            <a:off x="1055440" y="1268760"/>
            <a:ext cx="801938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lgn="l" rtl="0" eaLnBrk="0" fontAlgn="base" hangingPunct="0">
              <a:spcBef>
                <a:spcPct val="20000"/>
              </a:spcBef>
              <a:spcAft>
                <a:spcPct val="0"/>
              </a:spcAft>
              <a:buClr>
                <a:schemeClr val="folHlink"/>
              </a:buClr>
              <a:buSzPct val="60000"/>
              <a:buFont typeface="Wingdings" panose="05000000000000000000" pitchFamily="2" charset="2"/>
              <a:buNone/>
              <a:defRPr sz="2800" b="1"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5000"/>
              </a:lnSpc>
              <a:spcBef>
                <a:spcPct val="10000"/>
              </a:spcBef>
              <a:buClr>
                <a:srgbClr val="FF7C80"/>
              </a:buClr>
              <a:buSzPct val="50000"/>
              <a:buFont typeface="Wingdings" panose="05000000000000000000" pitchFamily="2" charset="2"/>
              <a:buChar char="n"/>
              <a:defRPr/>
            </a:pPr>
            <a:r>
              <a:rPr kumimoji="0" lang="zh-CN" altLang="en-US" dirty="0">
                <a:solidFill>
                  <a:srgbClr val="0000CC"/>
                </a:solidFill>
                <a:effectLst>
                  <a:outerShdw blurRad="38100" dist="38100" dir="2700000" algn="tl">
                    <a:srgbClr val="C0C0C0"/>
                  </a:outerShdw>
                </a:effectLst>
                <a:ea typeface="仿宋_GB2312" pitchFamily="49" charset="-122"/>
              </a:rPr>
              <a:t>递归</a:t>
            </a:r>
            <a:r>
              <a:rPr kumimoji="0" lang="zh-CN" altLang="en-US">
                <a:solidFill>
                  <a:srgbClr val="0000CC"/>
                </a:solidFill>
                <a:effectLst>
                  <a:outerShdw blurRad="38100" dist="38100" dir="2700000" algn="tl">
                    <a:srgbClr val="C0C0C0"/>
                  </a:outerShdw>
                </a:effectLst>
                <a:ea typeface="仿宋_GB2312" pitchFamily="49" charset="-122"/>
              </a:rPr>
              <a:t>的</a:t>
            </a:r>
            <a:r>
              <a:rPr kumimoji="0" lang="zh-CN" altLang="en-US" smtClean="0">
                <a:solidFill>
                  <a:srgbClr val="0000CC"/>
                </a:solidFill>
                <a:effectLst>
                  <a:outerShdw blurRad="38100" dist="38100" dir="2700000" algn="tl">
                    <a:srgbClr val="C0C0C0"/>
                  </a:outerShdw>
                </a:effectLst>
                <a:ea typeface="仿宋_GB2312" pitchFamily="49" charset="-122"/>
              </a:rPr>
              <a:t>定义</a:t>
            </a:r>
            <a:endParaRPr kumimoji="0" lang="en-US" altLang="zh-CN" dirty="0">
              <a:solidFill>
                <a:srgbClr val="0000CC"/>
              </a:solidFill>
              <a:effectLst>
                <a:outerShdw blurRad="38100" dist="38100" dir="2700000" algn="tl">
                  <a:srgbClr val="C0C0C0"/>
                </a:outerShdw>
              </a:effectLst>
              <a:ea typeface="仿宋_GB2312" pitchFamily="49" charset="-122"/>
            </a:endParaRPr>
          </a:p>
          <a:p>
            <a:pPr>
              <a:lnSpc>
                <a:spcPct val="105000"/>
              </a:lnSpc>
              <a:spcBef>
                <a:spcPct val="10000"/>
              </a:spcBef>
              <a:buClr>
                <a:srgbClr val="FF7C80"/>
              </a:buClr>
              <a:buSzPct val="50000"/>
              <a:defRPr/>
            </a:pPr>
            <a:r>
              <a:rPr kumimoji="0" lang="zh-CN" altLang="en-US" dirty="0" smtClean="0">
                <a:effectLst>
                  <a:outerShdw blurRad="38100" dist="38100" dir="2700000" algn="tl">
                    <a:srgbClr val="C0C0C0"/>
                  </a:outerShdw>
                </a:effectLst>
                <a:ea typeface="仿宋_GB2312" pitchFamily="49" charset="-122"/>
              </a:rPr>
              <a:t>若</a:t>
            </a:r>
            <a:r>
              <a:rPr kumimoji="0" lang="zh-CN" altLang="en-US" dirty="0">
                <a:effectLst>
                  <a:outerShdw blurRad="38100" dist="38100" dir="2700000" algn="tl">
                    <a:srgbClr val="C0C0C0"/>
                  </a:outerShdw>
                </a:effectLst>
                <a:ea typeface="仿宋_GB2312" pitchFamily="49" charset="-122"/>
              </a:rPr>
              <a:t>一个对象部分地包含它自己</a:t>
            </a:r>
            <a:r>
              <a:rPr kumimoji="0" lang="en-US" altLang="zh-CN" dirty="0">
                <a:effectLst>
                  <a:outerShdw blurRad="38100" dist="38100" dir="2700000" algn="tl">
                    <a:srgbClr val="C0C0C0"/>
                  </a:outerShdw>
                </a:effectLst>
                <a:ea typeface="仿宋_GB2312" pitchFamily="49" charset="-122"/>
              </a:rPr>
              <a:t>,  </a:t>
            </a:r>
            <a:r>
              <a:rPr kumimoji="0" lang="zh-CN" altLang="en-US" dirty="0">
                <a:effectLst>
                  <a:outerShdw blurRad="38100" dist="38100" dir="2700000" algn="tl">
                    <a:srgbClr val="C0C0C0"/>
                  </a:outerShdw>
                </a:effectLst>
                <a:ea typeface="仿宋_GB2312" pitchFamily="49" charset="-122"/>
              </a:rPr>
              <a:t>或用它自己给自己定义</a:t>
            </a:r>
            <a:r>
              <a:rPr kumimoji="0" lang="en-US" altLang="zh-CN" dirty="0">
                <a:effectLst>
                  <a:outerShdw blurRad="38100" dist="38100" dir="2700000" algn="tl">
                    <a:srgbClr val="C0C0C0"/>
                  </a:outerShdw>
                </a:effectLst>
                <a:ea typeface="仿宋_GB2312" pitchFamily="49" charset="-122"/>
              </a:rPr>
              <a:t>,  </a:t>
            </a:r>
            <a:r>
              <a:rPr kumimoji="0" lang="zh-CN" altLang="en-US" dirty="0">
                <a:effectLst>
                  <a:outerShdw blurRad="38100" dist="38100" dir="2700000" algn="tl">
                    <a:srgbClr val="C0C0C0"/>
                  </a:outerShdw>
                </a:effectLst>
                <a:ea typeface="仿宋_GB2312" pitchFamily="49" charset="-122"/>
              </a:rPr>
              <a:t>则称这个对象是递归的；若一个过程</a:t>
            </a:r>
            <a:r>
              <a:rPr kumimoji="0" lang="zh-CN" altLang="en-US" dirty="0">
                <a:solidFill>
                  <a:srgbClr val="0000CC"/>
                </a:solidFill>
                <a:effectLst>
                  <a:outerShdw blurRad="38100" dist="38100" dir="2700000" algn="tl">
                    <a:srgbClr val="C0C0C0"/>
                  </a:outerShdw>
                </a:effectLst>
                <a:ea typeface="仿宋_GB2312" pitchFamily="49" charset="-122"/>
              </a:rPr>
              <a:t>直接地或间接地调用自己</a:t>
            </a:r>
            <a:r>
              <a:rPr kumimoji="0" lang="en-US" altLang="zh-CN" dirty="0">
                <a:effectLst>
                  <a:outerShdw blurRad="38100" dist="38100" dir="2700000" algn="tl">
                    <a:srgbClr val="C0C0C0"/>
                  </a:outerShdw>
                </a:effectLst>
                <a:ea typeface="仿宋_GB2312" pitchFamily="49" charset="-122"/>
              </a:rPr>
              <a:t>, </a:t>
            </a:r>
            <a:r>
              <a:rPr kumimoji="0" lang="zh-CN" altLang="en-US" dirty="0">
                <a:effectLst>
                  <a:outerShdw blurRad="38100" dist="38100" dir="2700000" algn="tl">
                    <a:srgbClr val="C0C0C0"/>
                  </a:outerShdw>
                </a:effectLst>
                <a:ea typeface="仿宋_GB2312" pitchFamily="49" charset="-122"/>
              </a:rPr>
              <a:t>则称这个过程是递归的过程。</a:t>
            </a:r>
          </a:p>
          <a:p>
            <a:pPr>
              <a:lnSpc>
                <a:spcPct val="105000"/>
              </a:lnSpc>
              <a:spcBef>
                <a:spcPct val="10000"/>
              </a:spcBef>
              <a:buClr>
                <a:srgbClr val="FF7C80"/>
              </a:buClr>
              <a:buSzPct val="50000"/>
              <a:buFont typeface="Wingdings" panose="05000000000000000000" pitchFamily="2" charset="2"/>
              <a:buChar char="n"/>
              <a:defRPr/>
            </a:pPr>
            <a:endParaRPr kumimoji="0" lang="en-US" altLang="zh-CN" dirty="0" smtClean="0">
              <a:solidFill>
                <a:srgbClr val="0000CC"/>
              </a:solidFill>
              <a:effectLst>
                <a:outerShdw blurRad="38100" dist="38100" dir="2700000" algn="tl">
                  <a:srgbClr val="C0C0C0"/>
                </a:outerShdw>
              </a:effectLst>
              <a:ea typeface="仿宋_GB2312" pitchFamily="49" charset="-122"/>
            </a:endParaRPr>
          </a:p>
          <a:p>
            <a:pPr>
              <a:lnSpc>
                <a:spcPct val="105000"/>
              </a:lnSpc>
              <a:spcBef>
                <a:spcPct val="10000"/>
              </a:spcBef>
              <a:buClr>
                <a:srgbClr val="FF7C80"/>
              </a:buClr>
              <a:buSzPct val="50000"/>
              <a:buFont typeface="Wingdings" panose="05000000000000000000" pitchFamily="2" charset="2"/>
              <a:buChar char="n"/>
              <a:defRPr/>
            </a:pPr>
            <a:r>
              <a:rPr kumimoji="0" lang="zh-CN" altLang="en-US" smtClean="0">
                <a:solidFill>
                  <a:srgbClr val="0000CC"/>
                </a:solidFill>
                <a:effectLst>
                  <a:outerShdw blurRad="38100" dist="38100" dir="2700000" algn="tl">
                    <a:srgbClr val="C0C0C0"/>
                  </a:outerShdw>
                </a:effectLst>
                <a:ea typeface="仿宋_GB2312" pitchFamily="49" charset="-122"/>
              </a:rPr>
              <a:t>三种常用</a:t>
            </a:r>
            <a:r>
              <a:rPr kumimoji="0" lang="zh-CN" altLang="en-US">
                <a:solidFill>
                  <a:srgbClr val="0000CC"/>
                </a:solidFill>
                <a:effectLst>
                  <a:outerShdw blurRad="38100" dist="38100" dir="2700000" algn="tl">
                    <a:srgbClr val="C0C0C0"/>
                  </a:outerShdw>
                </a:effectLst>
                <a:ea typeface="仿宋_GB2312" pitchFamily="49" charset="-122"/>
              </a:rPr>
              <a:t>到</a:t>
            </a:r>
            <a:r>
              <a:rPr kumimoji="0" lang="zh-CN" altLang="en-US" smtClean="0">
                <a:solidFill>
                  <a:srgbClr val="0000CC"/>
                </a:solidFill>
                <a:effectLst>
                  <a:outerShdw blurRad="38100" dist="38100" dir="2700000" algn="tl">
                    <a:srgbClr val="C0C0C0"/>
                  </a:outerShdw>
                </a:effectLst>
                <a:ea typeface="仿宋_GB2312" pitchFamily="49" charset="-122"/>
              </a:rPr>
              <a:t>递归的方法</a:t>
            </a:r>
            <a:endParaRPr kumimoji="0" lang="zh-CN" altLang="en-US" dirty="0">
              <a:effectLst>
                <a:outerShdw blurRad="38100" dist="38100" dir="2700000" algn="tl">
                  <a:srgbClr val="C0C0C0"/>
                </a:outerShdw>
              </a:effectLst>
              <a:ea typeface="仿宋_GB2312" pitchFamily="49" charset="-122"/>
            </a:endParaRPr>
          </a:p>
          <a:p>
            <a:pPr marL="971550" lvl="1" indent="-514350">
              <a:lnSpc>
                <a:spcPct val="105000"/>
              </a:lnSpc>
              <a:spcBef>
                <a:spcPct val="10000"/>
              </a:spcBef>
              <a:buClrTx/>
              <a:buSzPct val="50000"/>
              <a:buFont typeface="+mj-lt"/>
              <a:buAutoNum type="arabicPeriod"/>
              <a:defRPr/>
            </a:pPr>
            <a:r>
              <a:rPr kumimoji="0" lang="zh-CN" altLang="en-US" sz="3200" dirty="0">
                <a:effectLst>
                  <a:outerShdw blurRad="38100" dist="38100" dir="2700000" algn="tl">
                    <a:srgbClr val="C0C0C0"/>
                  </a:outerShdw>
                </a:effectLst>
                <a:ea typeface="仿宋_GB2312" pitchFamily="49" charset="-122"/>
              </a:rPr>
              <a:t> 定义是递归的</a:t>
            </a:r>
          </a:p>
          <a:p>
            <a:pPr marL="971550" lvl="1" indent="-514350">
              <a:lnSpc>
                <a:spcPct val="105000"/>
              </a:lnSpc>
              <a:spcBef>
                <a:spcPct val="10000"/>
              </a:spcBef>
              <a:buClrTx/>
              <a:buSzPct val="50000"/>
              <a:buFont typeface="+mj-lt"/>
              <a:buAutoNum type="arabicPeriod"/>
              <a:defRPr/>
            </a:pPr>
            <a:r>
              <a:rPr kumimoji="0" lang="zh-CN" altLang="en-US" sz="3200" dirty="0">
                <a:effectLst>
                  <a:outerShdw blurRad="38100" dist="38100" dir="2700000" algn="tl">
                    <a:srgbClr val="C0C0C0"/>
                  </a:outerShdw>
                </a:effectLst>
                <a:ea typeface="仿宋_GB2312" pitchFamily="49" charset="-122"/>
              </a:rPr>
              <a:t> 数据结构是递归的</a:t>
            </a:r>
          </a:p>
          <a:p>
            <a:pPr marL="971550" lvl="1" indent="-514350">
              <a:lnSpc>
                <a:spcPct val="105000"/>
              </a:lnSpc>
              <a:spcBef>
                <a:spcPct val="10000"/>
              </a:spcBef>
              <a:buClrTx/>
              <a:buSzPct val="50000"/>
              <a:buFont typeface="+mj-lt"/>
              <a:buAutoNum type="arabicPeriod"/>
              <a:defRPr/>
            </a:pPr>
            <a:r>
              <a:rPr kumimoji="0" lang="zh-CN" altLang="en-US" sz="3200" dirty="0">
                <a:effectLst>
                  <a:outerShdw blurRad="38100" dist="38100" dir="2700000" algn="tl">
                    <a:srgbClr val="C0C0C0"/>
                  </a:outerShdw>
                </a:effectLst>
                <a:ea typeface="仿宋_GB2312" pitchFamily="49" charset="-122"/>
              </a:rPr>
              <a:t> 问题的解法是递归的</a:t>
            </a:r>
            <a:endParaRPr kumimoji="0" lang="zh-CN" altLang="en-US" sz="3700" dirty="0">
              <a:effectLst>
                <a:outerShdw blurRad="38100" dist="38100" dir="2700000" algn="tl">
                  <a:srgbClr val="C0C0C0"/>
                </a:outerShdw>
              </a:effectLst>
              <a:ea typeface="仿宋_GB2312" pitchFamily="49" charset="-122"/>
            </a:endParaRPr>
          </a:p>
        </p:txBody>
      </p:sp>
      <p:pic>
        <p:nvPicPr>
          <p:cNvPr id="50181"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90844" y="3717032"/>
            <a:ext cx="2754312"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normAutofit/>
          </a:bodyPr>
          <a:lstStyle/>
          <a:p>
            <a:pPr>
              <a:defRPr/>
            </a:pPr>
            <a:r>
              <a:rPr lang="en-US" altLang="zh-CN" sz="3600" smtClean="0">
                <a:solidFill>
                  <a:srgbClr val="0000CC"/>
                </a:solidFill>
                <a:latin typeface="黑体" panose="02010609060101010101" pitchFamily="49" charset="-122"/>
                <a:ea typeface="黑体" panose="02010609060101010101" pitchFamily="49" charset="-122"/>
              </a:rPr>
              <a:t>1</a:t>
            </a:r>
            <a:r>
              <a:rPr lang="zh-CN" altLang="en-US" sz="3600" smtClean="0">
                <a:solidFill>
                  <a:srgbClr val="0000CC"/>
                </a:solidFill>
                <a:latin typeface="黑体" panose="02010609060101010101" pitchFamily="49" charset="-122"/>
                <a:ea typeface="黑体" panose="02010609060101010101" pitchFamily="49" charset="-122"/>
              </a:rPr>
              <a:t>、定义</a:t>
            </a:r>
            <a:r>
              <a:rPr lang="zh-CN" altLang="en-US" sz="3600" dirty="0">
                <a:solidFill>
                  <a:srgbClr val="0000CC"/>
                </a:solidFill>
                <a:latin typeface="黑体" panose="02010609060101010101" pitchFamily="49" charset="-122"/>
                <a:ea typeface="黑体" panose="02010609060101010101" pitchFamily="49" charset="-122"/>
              </a:rPr>
              <a:t>是递归的</a:t>
            </a:r>
          </a:p>
        </p:txBody>
      </p:sp>
      <p:sp>
        <p:nvSpPr>
          <p:cNvPr id="51203" name="Text Box 3"/>
          <p:cNvSpPr txBox="1">
            <a:spLocks noChangeArrowheads="1"/>
          </p:cNvSpPr>
          <p:nvPr/>
        </p:nvSpPr>
        <p:spPr bwMode="auto">
          <a:xfrm>
            <a:off x="1088777" y="3200400"/>
            <a:ext cx="6443662" cy="276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zh-CN" altLang="en-US" sz="2800" dirty="0">
                <a:latin typeface="Times New Roman" panose="02020603050405020304" pitchFamily="18" charset="0"/>
                <a:ea typeface="+mn-ea"/>
                <a:cs typeface="Times New Roman" panose="02020603050405020304" pitchFamily="18" charset="0"/>
              </a:rPr>
              <a:t>求解阶乘函数的递归算法</a:t>
            </a:r>
          </a:p>
          <a:p>
            <a:pPr>
              <a:defRPr/>
            </a:pPr>
            <a:endParaRPr lang="zh-CN" altLang="en-US" sz="2800" dirty="0">
              <a:latin typeface="Times New Roman" panose="02020603050405020304" pitchFamily="18" charset="0"/>
              <a:ea typeface="+mn-ea"/>
              <a:cs typeface="Times New Roman" panose="02020603050405020304" pitchFamily="18" charset="0"/>
            </a:endParaRPr>
          </a:p>
          <a:p>
            <a:pPr>
              <a:lnSpc>
                <a:spcPct val="105000"/>
              </a:lnSpc>
              <a:defRPr/>
            </a:pPr>
            <a:r>
              <a:rPr lang="en-US" altLang="zh-CN" sz="2800" dirty="0">
                <a:latin typeface="Times New Roman" panose="02020603050405020304" pitchFamily="18" charset="0"/>
                <a:ea typeface="+mn-ea"/>
                <a:cs typeface="Times New Roman" panose="02020603050405020304" pitchFamily="18" charset="0"/>
              </a:rPr>
              <a:t>long Factorial ( long n ) {</a:t>
            </a:r>
          </a:p>
          <a:p>
            <a:pPr>
              <a:lnSpc>
                <a:spcPct val="105000"/>
              </a:lnSpc>
              <a:defRPr/>
            </a:pPr>
            <a:r>
              <a:rPr lang="en-US" altLang="zh-CN" sz="2800" dirty="0">
                <a:latin typeface="Times New Roman" panose="02020603050405020304" pitchFamily="18" charset="0"/>
                <a:ea typeface="+mn-ea"/>
                <a:cs typeface="Times New Roman" panose="02020603050405020304" pitchFamily="18" charset="0"/>
              </a:rPr>
              <a:t>    if ( n</a:t>
            </a:r>
            <a:r>
              <a:rPr lang="en-US" altLang="zh-CN" sz="2800" i="1" dirty="0">
                <a:latin typeface="Times New Roman" panose="02020603050405020304" pitchFamily="18" charset="0"/>
                <a:ea typeface="+mn-ea"/>
                <a:cs typeface="Times New Roman" panose="02020603050405020304" pitchFamily="18" charset="0"/>
              </a:rPr>
              <a:t> ==</a:t>
            </a:r>
            <a:r>
              <a:rPr lang="en-US" altLang="zh-CN" sz="2800" dirty="0">
                <a:latin typeface="Times New Roman" panose="02020603050405020304" pitchFamily="18" charset="0"/>
                <a:ea typeface="+mn-ea"/>
                <a:cs typeface="Times New Roman" panose="02020603050405020304" pitchFamily="18" charset="0"/>
              </a:rPr>
              <a:t> 0 ) return 1;</a:t>
            </a:r>
          </a:p>
          <a:p>
            <a:pPr>
              <a:lnSpc>
                <a:spcPct val="105000"/>
              </a:lnSpc>
              <a:defRPr/>
            </a:pPr>
            <a:r>
              <a:rPr lang="en-US" altLang="zh-CN" sz="2800" dirty="0">
                <a:latin typeface="Times New Roman" panose="02020603050405020304" pitchFamily="18" charset="0"/>
                <a:ea typeface="+mn-ea"/>
                <a:cs typeface="Times New Roman" panose="02020603050405020304" pitchFamily="18" charset="0"/>
              </a:rPr>
              <a:t>    else return n * Factorial (n</a:t>
            </a:r>
            <a:r>
              <a:rPr lang="en-US" altLang="zh-CN" sz="2800" i="1" dirty="0">
                <a:latin typeface="Times New Roman" panose="02020603050405020304" pitchFamily="18" charset="0"/>
                <a:ea typeface="+mn-ea"/>
                <a:cs typeface="Times New Roman" panose="02020603050405020304" pitchFamily="18" charset="0"/>
              </a:rPr>
              <a:t>-</a:t>
            </a:r>
            <a:r>
              <a:rPr lang="en-US" altLang="zh-CN" sz="2800" dirty="0">
                <a:latin typeface="Times New Roman" panose="02020603050405020304" pitchFamily="18" charset="0"/>
                <a:ea typeface="+mn-ea"/>
                <a:cs typeface="Times New Roman" panose="02020603050405020304" pitchFamily="18" charset="0"/>
              </a:rPr>
              <a:t>1);</a:t>
            </a:r>
          </a:p>
          <a:p>
            <a:pPr>
              <a:lnSpc>
                <a:spcPct val="105000"/>
              </a:lnSpc>
              <a:defRPr/>
            </a:pPr>
            <a:r>
              <a:rPr lang="en-US" altLang="zh-CN" sz="2800" dirty="0">
                <a:latin typeface="Times New Roman" panose="02020603050405020304" pitchFamily="18" charset="0"/>
                <a:ea typeface="+mn-ea"/>
                <a:cs typeface="Times New Roman" panose="02020603050405020304" pitchFamily="18" charset="0"/>
              </a:rPr>
              <a:t>}</a:t>
            </a:r>
          </a:p>
        </p:txBody>
      </p:sp>
      <p:sp>
        <p:nvSpPr>
          <p:cNvPr id="51204" name="Text Box 4"/>
          <p:cNvSpPr txBox="1">
            <a:spLocks noChangeArrowheads="1"/>
          </p:cNvSpPr>
          <p:nvPr/>
        </p:nvSpPr>
        <p:spPr bwMode="auto">
          <a:xfrm>
            <a:off x="1055440" y="1219201"/>
            <a:ext cx="27098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zh-CN" altLang="en-US" sz="2800" dirty="0">
                <a:effectLst>
                  <a:outerShdw blurRad="38100" dist="38100" dir="2700000" algn="tl">
                    <a:srgbClr val="C0C0C0"/>
                  </a:outerShdw>
                </a:effectLst>
                <a:ea typeface="仿宋_GB2312" pitchFamily="49" charset="-122"/>
              </a:rPr>
              <a:t>例如，阶乘函数</a:t>
            </a:r>
            <a:endParaRPr lang="zh-CN" altLang="en-US" sz="2800" dirty="0"/>
          </a:p>
        </p:txBody>
      </p:sp>
      <p:graphicFrame>
        <p:nvGraphicFramePr>
          <p:cNvPr id="51205" name="Object 5"/>
          <p:cNvGraphicFramePr>
            <a:graphicFrameLocks noChangeAspect="1"/>
          </p:cNvGraphicFramePr>
          <p:nvPr>
            <p:extLst>
              <p:ext uri="{D42A27DB-BD31-4B8C-83A1-F6EECF244321}">
                <p14:modId xmlns:p14="http://schemas.microsoft.com/office/powerpoint/2010/main" val="518309942"/>
              </p:ext>
            </p:extLst>
          </p:nvPr>
        </p:nvGraphicFramePr>
        <p:xfrm>
          <a:off x="1560265" y="1828801"/>
          <a:ext cx="5743575" cy="1255713"/>
        </p:xfrm>
        <a:graphic>
          <a:graphicData uri="http://schemas.openxmlformats.org/presentationml/2006/ole">
            <mc:AlternateContent xmlns:mc="http://schemas.openxmlformats.org/markup-compatibility/2006">
              <mc:Choice xmlns:v="urn:schemas-microsoft-com:vml" Requires="v">
                <p:oleObj spid="_x0000_s51258" name="公式" r:id="rId3" imgW="1765300" imgH="482600" progId="Equation.3">
                  <p:embed/>
                </p:oleObj>
              </mc:Choice>
              <mc:Fallback>
                <p:oleObj name="公式" r:id="rId3" imgW="1765300" imgH="4826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0265" y="1828801"/>
                        <a:ext cx="5743575"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矩形 10"/>
          <p:cNvSpPr>
            <a:spLocks noChangeArrowheads="1"/>
          </p:cNvSpPr>
          <p:nvPr/>
        </p:nvSpPr>
        <p:spPr bwMode="auto">
          <a:xfrm>
            <a:off x="7392144" y="3766711"/>
            <a:ext cx="4464496" cy="1631216"/>
          </a:xfrm>
          <a:prstGeom prst="rect">
            <a:avLst/>
          </a:prstGeom>
          <a:solidFill>
            <a:srgbClr val="33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
                <a:schemeClr val="accent1"/>
              </a:buClr>
              <a:buSzTx/>
              <a:buFont typeface="Arial" panose="020B0604020202020204" pitchFamily="34" charset="0"/>
              <a:buChar char="•"/>
            </a:pPr>
            <a:r>
              <a:rPr lang="zh-CN" altLang="en-US" sz="2000" dirty="0">
                <a:solidFill>
                  <a:schemeClr val="bg1"/>
                </a:solidFill>
                <a:latin typeface="AdobeSongStd-Light"/>
                <a:ea typeface="黑体" panose="02010609060101010101" pitchFamily="49" charset="-122"/>
              </a:rPr>
              <a:t>递归函数必须包含一个递归出口。</a:t>
            </a:r>
            <a:endParaRPr lang="en-US" altLang="zh-CN" sz="2000" dirty="0">
              <a:solidFill>
                <a:schemeClr val="bg1"/>
              </a:solidFill>
              <a:latin typeface="AdobeSongStd-Light"/>
              <a:ea typeface="黑体" panose="02010609060101010101" pitchFamily="49" charset="-122"/>
            </a:endParaRPr>
          </a:p>
          <a:p>
            <a:pPr>
              <a:spcBef>
                <a:spcPct val="0"/>
              </a:spcBef>
              <a:buClr>
                <a:schemeClr val="accent1"/>
              </a:buClr>
              <a:buSzTx/>
              <a:buFont typeface="Arial" panose="020B0604020202020204" pitchFamily="34" charset="0"/>
              <a:buChar char="•"/>
            </a:pPr>
            <a:endParaRPr lang="zh-CN" altLang="en-US" sz="2000" dirty="0">
              <a:solidFill>
                <a:schemeClr val="bg1"/>
              </a:solidFill>
              <a:latin typeface="AdobeSongStd-Light"/>
              <a:ea typeface="黑体" panose="02010609060101010101" pitchFamily="49" charset="-122"/>
            </a:endParaRPr>
          </a:p>
          <a:p>
            <a:pPr>
              <a:spcBef>
                <a:spcPct val="0"/>
              </a:spcBef>
              <a:buClr>
                <a:schemeClr val="accent1"/>
              </a:buClr>
              <a:buSzTx/>
              <a:buFont typeface="Arial" panose="020B0604020202020204" pitchFamily="34" charset="0"/>
              <a:buChar char="•"/>
            </a:pPr>
            <a:r>
              <a:rPr lang="zh-CN" altLang="en-US" sz="2000" dirty="0">
                <a:solidFill>
                  <a:schemeClr val="bg1"/>
                </a:solidFill>
                <a:latin typeface="AdobeSongStd-Light"/>
                <a:ea typeface="黑体" panose="02010609060101010101" pitchFamily="49" charset="-122"/>
              </a:rPr>
              <a:t>递归调用部分所使用的参数值应比函数的参数值要小，以便重复调用能最终获得基本部分所提供的值</a:t>
            </a:r>
            <a:r>
              <a:rPr lang="zh-CN" altLang="en-US" sz="2000" dirty="0">
                <a:solidFill>
                  <a:srgbClr val="339933"/>
                </a:solidFill>
                <a:latin typeface="AdobeSongStd-Light"/>
                <a:ea typeface="黑体" panose="02010609060101010101" pitchFamily="49" charset="-122"/>
              </a:rPr>
              <a:t>。</a:t>
            </a:r>
            <a:endParaRPr lang="zh-CN" altLang="en-US" sz="2000" dirty="0">
              <a:solidFill>
                <a:srgbClr val="339933"/>
              </a:solidFill>
              <a:latin typeface="Tahoma" panose="020B0604030504040204" pitchFamily="34" charset="0"/>
              <a:ea typeface="黑体" panose="02010609060101010101" pitchFamily="49" charset="-122"/>
            </a:endParaRPr>
          </a:p>
        </p:txBody>
      </p:sp>
      <p:pic>
        <p:nvPicPr>
          <p:cNvPr id="12" name="图片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46504" y="1533779"/>
            <a:ext cx="2555776" cy="184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4"/>
          <p:cNvSpPr>
            <a:spLocks noGrp="1" noChangeArrowheads="1"/>
          </p:cNvSpPr>
          <p:nvPr>
            <p:ph type="title"/>
          </p:nvPr>
        </p:nvSpPr>
        <p:spPr/>
        <p:txBody>
          <a:bodyPr>
            <a:normAutofit fontScale="90000"/>
          </a:bodyPr>
          <a:lstStyle/>
          <a:p>
            <a:pPr eaLnBrk="1" hangingPunct="1"/>
            <a:r>
              <a:rPr lang="zh-CN" altLang="en-US" sz="5400" dirty="0">
                <a:solidFill>
                  <a:srgbClr val="C62400"/>
                </a:solidFill>
              </a:rPr>
              <a:t>第</a:t>
            </a:r>
            <a:r>
              <a:rPr lang="en-US" altLang="zh-CN" sz="5400" dirty="0">
                <a:solidFill>
                  <a:srgbClr val="C62400"/>
                </a:solidFill>
                <a:latin typeface="Times New Roman" panose="02020603050405020304" pitchFamily="18" charset="0"/>
                <a:cs typeface="Times New Roman" panose="02020603050405020304" pitchFamily="18" charset="0"/>
              </a:rPr>
              <a:t>3</a:t>
            </a:r>
            <a:r>
              <a:rPr lang="zh-CN" altLang="en-US" sz="5400" dirty="0">
                <a:solidFill>
                  <a:srgbClr val="C62400"/>
                </a:solidFill>
              </a:rPr>
              <a:t>章 栈和队列</a:t>
            </a:r>
          </a:p>
        </p:txBody>
      </p:sp>
      <p:sp>
        <p:nvSpPr>
          <p:cNvPr id="4101" name="Rectangle 5"/>
          <p:cNvSpPr>
            <a:spLocks noGrp="1" noChangeArrowheads="1"/>
          </p:cNvSpPr>
          <p:nvPr>
            <p:ph idx="1"/>
          </p:nvPr>
        </p:nvSpPr>
        <p:spPr/>
        <p:txBody>
          <a:bodyPr/>
          <a:lstStyle/>
          <a:p>
            <a:pPr marL="0" indent="0" eaLnBrk="1" hangingPunct="1">
              <a:buNone/>
              <a:defRPr/>
            </a:pPr>
            <a:r>
              <a:rPr lang="en-US" altLang="zh-CN" sz="3800" dirty="0">
                <a:solidFill>
                  <a:srgbClr val="00A0C4"/>
                </a:solidFill>
                <a:latin typeface="方正综艺简体" pitchFamily="65" charset="-122"/>
                <a:ea typeface="方正综艺简体" pitchFamily="65" charset="-122"/>
              </a:rPr>
              <a:t>	</a:t>
            </a:r>
            <a:r>
              <a:rPr lang="en-US" altLang="zh-CN" sz="3800" dirty="0">
                <a:solidFill>
                  <a:srgbClr val="00A0C4"/>
                </a:solidFill>
              </a:rPr>
              <a:t>   </a:t>
            </a:r>
            <a:r>
              <a:rPr lang="zh-CN" altLang="en-US" sz="3800" dirty="0">
                <a:solidFill>
                  <a:srgbClr val="00A0C4"/>
                </a:solidFill>
              </a:rPr>
              <a:t> </a:t>
            </a:r>
            <a:endParaRPr lang="en-US" altLang="zh-CN" sz="3800" dirty="0">
              <a:solidFill>
                <a:srgbClr val="00A0C4"/>
              </a:solidFill>
            </a:endParaRPr>
          </a:p>
          <a:p>
            <a:pPr marL="0" indent="0" eaLnBrk="1" hangingPunct="1">
              <a:buNone/>
              <a:defRPr/>
            </a:pPr>
            <a:r>
              <a:rPr lang="en-US" altLang="zh-CN" sz="4000" dirty="0">
                <a:latin typeface="华文楷体" panose="02010600040101010101" pitchFamily="2" charset="-122"/>
                <a:ea typeface="华文楷体" panose="02010600040101010101" pitchFamily="2" charset="-122"/>
              </a:rPr>
              <a:t>        </a:t>
            </a:r>
            <a:r>
              <a:rPr lang="zh-CN" altLang="zh-CN" sz="3800" dirty="0">
                <a:solidFill>
                  <a:srgbClr val="0000CC"/>
                </a:solidFill>
                <a:effectLst/>
                <a:latin typeface="华文仿宋" panose="02010600040101010101" pitchFamily="2" charset="-122"/>
                <a:ea typeface="华文仿宋" panose="02010600040101010101" pitchFamily="2" charset="-122"/>
              </a:rPr>
              <a:t>◇</a:t>
            </a:r>
            <a:r>
              <a:rPr lang="en-US" altLang="zh-CN" sz="3800" dirty="0">
                <a:solidFill>
                  <a:srgbClr val="0000CC"/>
                </a:solidFill>
                <a:effectLst/>
                <a:latin typeface="华文仿宋" panose="02010600040101010101" pitchFamily="2" charset="-122"/>
                <a:ea typeface="华文仿宋" panose="02010600040101010101" pitchFamily="2" charset="-122"/>
              </a:rPr>
              <a:t>3.1 </a:t>
            </a:r>
            <a:r>
              <a:rPr lang="zh-CN" altLang="en-US" sz="3800" dirty="0">
                <a:solidFill>
                  <a:srgbClr val="0000CC"/>
                </a:solidFill>
                <a:effectLst/>
                <a:latin typeface="华文仿宋" panose="02010600040101010101" pitchFamily="2" charset="-122"/>
                <a:ea typeface="华文仿宋" panose="02010600040101010101" pitchFamily="2" charset="-122"/>
              </a:rPr>
              <a:t>栈的定义、表示和实现</a:t>
            </a:r>
            <a:endParaRPr lang="en-US" altLang="zh-CN" sz="3800" dirty="0">
              <a:solidFill>
                <a:srgbClr val="0000CC"/>
              </a:solidFill>
              <a:effectLst/>
              <a:latin typeface="华文仿宋" panose="02010600040101010101" pitchFamily="2" charset="-122"/>
              <a:ea typeface="华文仿宋" panose="02010600040101010101" pitchFamily="2" charset="-122"/>
            </a:endParaRPr>
          </a:p>
          <a:p>
            <a:pPr marL="0" indent="0" eaLnBrk="1" hangingPunct="1">
              <a:buNone/>
              <a:defRPr/>
            </a:pPr>
            <a:r>
              <a:rPr lang="en-US" altLang="zh-CN" sz="3800" dirty="0">
                <a:solidFill>
                  <a:srgbClr val="0000CC"/>
                </a:solidFill>
                <a:effectLst/>
                <a:latin typeface="华文仿宋" panose="02010600040101010101" pitchFamily="2" charset="-122"/>
                <a:ea typeface="华文仿宋" panose="02010600040101010101" pitchFamily="2" charset="-122"/>
              </a:rPr>
              <a:t>        </a:t>
            </a:r>
            <a:r>
              <a:rPr lang="zh-CN" altLang="zh-CN" sz="3800" dirty="0">
                <a:solidFill>
                  <a:srgbClr val="0000CC"/>
                </a:solidFill>
                <a:effectLst/>
                <a:latin typeface="华文仿宋" panose="02010600040101010101" pitchFamily="2" charset="-122"/>
                <a:ea typeface="华文仿宋" panose="02010600040101010101" pitchFamily="2" charset="-122"/>
              </a:rPr>
              <a:t>◇</a:t>
            </a:r>
            <a:r>
              <a:rPr lang="en-US" altLang="zh-CN" sz="3800" dirty="0">
                <a:solidFill>
                  <a:srgbClr val="0000CC"/>
                </a:solidFill>
                <a:effectLst/>
                <a:latin typeface="华文仿宋" panose="02010600040101010101" pitchFamily="2" charset="-122"/>
                <a:ea typeface="华文仿宋" panose="02010600040101010101" pitchFamily="2" charset="-122"/>
              </a:rPr>
              <a:t>3.2 </a:t>
            </a:r>
            <a:r>
              <a:rPr lang="zh-CN" altLang="en-US" sz="3800" dirty="0">
                <a:solidFill>
                  <a:srgbClr val="0000CC"/>
                </a:solidFill>
                <a:effectLst/>
                <a:latin typeface="华文仿宋" panose="02010600040101010101" pitchFamily="2" charset="-122"/>
                <a:ea typeface="华文仿宋" panose="02010600040101010101" pitchFamily="2" charset="-122"/>
              </a:rPr>
              <a:t>栈的应用</a:t>
            </a:r>
            <a:endParaRPr lang="en-US" altLang="zh-CN" sz="3800" dirty="0">
              <a:solidFill>
                <a:srgbClr val="0000CC"/>
              </a:solidFill>
              <a:effectLst/>
              <a:latin typeface="华文仿宋" panose="02010600040101010101" pitchFamily="2" charset="-122"/>
              <a:ea typeface="华文仿宋" panose="02010600040101010101" pitchFamily="2" charset="-122"/>
            </a:endParaRPr>
          </a:p>
          <a:p>
            <a:pPr marL="0" indent="0" eaLnBrk="1" hangingPunct="1">
              <a:buNone/>
              <a:defRPr/>
            </a:pPr>
            <a:r>
              <a:rPr lang="en-US" altLang="zh-CN" sz="3800" dirty="0">
                <a:solidFill>
                  <a:srgbClr val="0000CC"/>
                </a:solidFill>
                <a:effectLst/>
                <a:latin typeface="华文仿宋" panose="02010600040101010101" pitchFamily="2" charset="-122"/>
                <a:ea typeface="华文仿宋" panose="02010600040101010101" pitchFamily="2" charset="-122"/>
              </a:rPr>
              <a:t>        </a:t>
            </a:r>
            <a:r>
              <a:rPr lang="zh-CN" altLang="zh-CN" sz="3800" dirty="0">
                <a:solidFill>
                  <a:srgbClr val="0000CC"/>
                </a:solidFill>
                <a:effectLst/>
                <a:latin typeface="华文仿宋" panose="02010600040101010101" pitchFamily="2" charset="-122"/>
                <a:ea typeface="华文仿宋" panose="02010600040101010101" pitchFamily="2" charset="-122"/>
              </a:rPr>
              <a:t>◇</a:t>
            </a:r>
            <a:r>
              <a:rPr lang="en-US" altLang="zh-CN" sz="3800" dirty="0">
                <a:solidFill>
                  <a:srgbClr val="0000CC"/>
                </a:solidFill>
                <a:effectLst/>
                <a:latin typeface="华文仿宋" panose="02010600040101010101" pitchFamily="2" charset="-122"/>
                <a:ea typeface="华文仿宋" panose="02010600040101010101" pitchFamily="2" charset="-122"/>
              </a:rPr>
              <a:t>3.3 </a:t>
            </a:r>
            <a:r>
              <a:rPr lang="zh-CN" altLang="en-US" sz="3800" dirty="0">
                <a:solidFill>
                  <a:srgbClr val="0000CC"/>
                </a:solidFill>
                <a:effectLst/>
                <a:latin typeface="华文仿宋" panose="02010600040101010101" pitchFamily="2" charset="-122"/>
                <a:ea typeface="华文仿宋" panose="02010600040101010101" pitchFamily="2" charset="-122"/>
              </a:rPr>
              <a:t>栈和递归</a:t>
            </a:r>
            <a:endParaRPr lang="en-US" altLang="zh-CN" sz="3800" dirty="0">
              <a:solidFill>
                <a:srgbClr val="0000CC"/>
              </a:solidFill>
              <a:effectLst/>
              <a:latin typeface="华文仿宋" panose="02010600040101010101" pitchFamily="2" charset="-122"/>
              <a:ea typeface="华文仿宋" panose="02010600040101010101" pitchFamily="2" charset="-122"/>
            </a:endParaRPr>
          </a:p>
          <a:p>
            <a:pPr marL="0" indent="0" eaLnBrk="1" hangingPunct="1">
              <a:buNone/>
              <a:defRPr/>
            </a:pPr>
            <a:r>
              <a:rPr lang="en-US" altLang="zh-CN" sz="3800" dirty="0">
                <a:solidFill>
                  <a:srgbClr val="0000CC"/>
                </a:solidFill>
                <a:effectLst/>
                <a:latin typeface="华文仿宋" panose="02010600040101010101" pitchFamily="2" charset="-122"/>
                <a:ea typeface="华文仿宋" panose="02010600040101010101" pitchFamily="2" charset="-122"/>
              </a:rPr>
              <a:t>        </a:t>
            </a:r>
            <a:r>
              <a:rPr lang="zh-CN" altLang="zh-CN" sz="3800" dirty="0">
                <a:solidFill>
                  <a:srgbClr val="0000CC"/>
                </a:solidFill>
                <a:effectLst/>
                <a:latin typeface="华文仿宋" panose="02010600040101010101" pitchFamily="2" charset="-122"/>
                <a:ea typeface="华文仿宋" panose="02010600040101010101" pitchFamily="2" charset="-122"/>
              </a:rPr>
              <a:t>◇</a:t>
            </a:r>
            <a:r>
              <a:rPr lang="en-US" altLang="zh-CN" sz="3800" dirty="0">
                <a:solidFill>
                  <a:srgbClr val="0000CC"/>
                </a:solidFill>
                <a:effectLst/>
                <a:latin typeface="华文仿宋" panose="02010600040101010101" pitchFamily="2" charset="-122"/>
                <a:ea typeface="华文仿宋" panose="02010600040101010101" pitchFamily="2" charset="-122"/>
              </a:rPr>
              <a:t>3.4 </a:t>
            </a:r>
            <a:r>
              <a:rPr lang="zh-CN" altLang="en-US" sz="3800" dirty="0">
                <a:solidFill>
                  <a:srgbClr val="0000CC"/>
                </a:solidFill>
                <a:effectLst/>
                <a:latin typeface="华文仿宋" panose="02010600040101010101" pitchFamily="2" charset="-122"/>
                <a:ea typeface="华文仿宋" panose="02010600040101010101" pitchFamily="2" charset="-122"/>
              </a:rPr>
              <a:t>队列的定义、表示和实现</a:t>
            </a:r>
            <a:r>
              <a:rPr lang="en-US" altLang="zh-CN" sz="3800" dirty="0">
                <a:solidFill>
                  <a:srgbClr val="0000CC"/>
                </a:solidFill>
                <a:effectLst/>
                <a:latin typeface="华文仿宋" panose="02010600040101010101" pitchFamily="2" charset="-122"/>
                <a:ea typeface="华文仿宋" panose="02010600040101010101" pitchFamily="2" charset="-122"/>
              </a:rPr>
              <a:t>             </a:t>
            </a:r>
          </a:p>
          <a:p>
            <a:pPr marL="0" indent="0" eaLnBrk="1" hangingPunct="1">
              <a:buNone/>
              <a:defRPr/>
            </a:pPr>
            <a:r>
              <a:rPr lang="en-US" altLang="zh-CN" sz="3800" dirty="0">
                <a:solidFill>
                  <a:srgbClr val="0000CC"/>
                </a:solidFill>
                <a:effectLst/>
                <a:latin typeface="华文仿宋" panose="02010600040101010101" pitchFamily="2" charset="-122"/>
                <a:ea typeface="华文仿宋" panose="02010600040101010101" pitchFamily="2" charset="-122"/>
              </a:rPr>
              <a:t>        </a:t>
            </a:r>
            <a:r>
              <a:rPr lang="zh-CN" altLang="zh-CN" sz="3800" dirty="0">
                <a:solidFill>
                  <a:srgbClr val="0000CC"/>
                </a:solidFill>
                <a:effectLst/>
                <a:latin typeface="华文仿宋" panose="02010600040101010101" pitchFamily="2" charset="-122"/>
                <a:ea typeface="华文仿宋" panose="02010600040101010101" pitchFamily="2" charset="-122"/>
              </a:rPr>
              <a:t>◇</a:t>
            </a:r>
            <a:r>
              <a:rPr lang="en-US" altLang="zh-CN" sz="3800" dirty="0">
                <a:solidFill>
                  <a:srgbClr val="0000CC"/>
                </a:solidFill>
                <a:effectLst/>
                <a:latin typeface="华文仿宋" panose="02010600040101010101" pitchFamily="2" charset="-122"/>
                <a:ea typeface="华文仿宋" panose="02010600040101010101" pitchFamily="2" charset="-122"/>
              </a:rPr>
              <a:t>3.5 </a:t>
            </a:r>
            <a:r>
              <a:rPr lang="zh-CN" altLang="en-US" sz="3800" dirty="0">
                <a:solidFill>
                  <a:srgbClr val="0000CC"/>
                </a:solidFill>
                <a:effectLst/>
                <a:latin typeface="华文仿宋" panose="02010600040101010101" pitchFamily="2" charset="-122"/>
                <a:ea typeface="华文仿宋" panose="02010600040101010101" pitchFamily="2" charset="-122"/>
              </a:rPr>
              <a:t>队列的应用</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7" name="Rectangle 3"/>
          <p:cNvSpPr>
            <a:spLocks noGrp="1" noChangeArrowheads="1"/>
          </p:cNvSpPr>
          <p:nvPr>
            <p:ph type="title"/>
          </p:nvPr>
        </p:nvSpPr>
        <p:spPr/>
        <p:txBody>
          <a:bodyPr/>
          <a:lstStyle/>
          <a:p>
            <a:pPr>
              <a:defRPr/>
            </a:pPr>
            <a:r>
              <a:rPr lang="zh-CN" altLang="en-US" sz="3600" dirty="0">
                <a:solidFill>
                  <a:srgbClr val="0033CC"/>
                </a:solidFill>
                <a:latin typeface="黑体" panose="02010609060101010101" pitchFamily="49" charset="-122"/>
                <a:ea typeface="黑体" panose="02010609060101010101" pitchFamily="49" charset="-122"/>
              </a:rPr>
              <a:t>求解阶乘</a:t>
            </a:r>
            <a:r>
              <a:rPr lang="en-US" altLang="zh-CN" sz="3600" i="1" dirty="0">
                <a:solidFill>
                  <a:srgbClr val="0033CC"/>
                </a:solidFill>
                <a:latin typeface="黑体" panose="02010609060101010101" pitchFamily="49" charset="-122"/>
                <a:ea typeface="黑体" panose="02010609060101010101" pitchFamily="49" charset="-122"/>
              </a:rPr>
              <a:t>n</a:t>
            </a:r>
            <a:r>
              <a:rPr lang="en-US" altLang="zh-CN" sz="3600" dirty="0">
                <a:solidFill>
                  <a:srgbClr val="0033CC"/>
                </a:solidFill>
                <a:latin typeface="黑体" panose="02010609060101010101" pitchFamily="49" charset="-122"/>
                <a:ea typeface="黑体" panose="02010609060101010101" pitchFamily="49" charset="-122"/>
              </a:rPr>
              <a:t>!</a:t>
            </a:r>
            <a:r>
              <a:rPr lang="zh-CN" altLang="en-US" sz="3600" dirty="0">
                <a:solidFill>
                  <a:srgbClr val="0033CC"/>
                </a:solidFill>
                <a:latin typeface="黑体" panose="02010609060101010101" pitchFamily="49" charset="-122"/>
                <a:ea typeface="黑体" panose="02010609060101010101" pitchFamily="49" charset="-122"/>
              </a:rPr>
              <a:t>的过程</a:t>
            </a:r>
            <a:endParaRPr lang="zh-CN" altLang="en-US" sz="2000" dirty="0">
              <a:solidFill>
                <a:srgbClr val="0033CC"/>
              </a:solidFill>
              <a:latin typeface="黑体" panose="02010609060101010101" pitchFamily="49" charset="-122"/>
              <a:ea typeface="黑体" panose="02010609060101010101" pitchFamily="49" charset="-122"/>
            </a:endParaRPr>
          </a:p>
        </p:txBody>
      </p:sp>
      <p:sp>
        <p:nvSpPr>
          <p:cNvPr id="52228" name="Rectangle 4"/>
          <p:cNvSpPr>
            <a:spLocks noChangeArrowheads="1"/>
          </p:cNvSpPr>
          <p:nvPr/>
        </p:nvSpPr>
        <p:spPr bwMode="auto">
          <a:xfrm>
            <a:off x="3352800" y="1295400"/>
            <a:ext cx="5410200" cy="609600"/>
          </a:xfrm>
          <a:prstGeom prst="rect">
            <a:avLst/>
          </a:prstGeom>
          <a:gradFill rotWithShape="0">
            <a:gsLst>
              <a:gs pos="0">
                <a:srgbClr val="FFFFCC"/>
              </a:gs>
              <a:gs pos="100000">
                <a:srgbClr val="FFFFCC">
                  <a:gamma/>
                  <a:shade val="46275"/>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29" name="Text Box 5"/>
          <p:cNvSpPr txBox="1">
            <a:spLocks noChangeArrowheads="1"/>
          </p:cNvSpPr>
          <p:nvPr/>
        </p:nvSpPr>
        <p:spPr bwMode="auto">
          <a:xfrm>
            <a:off x="4267201" y="1295401"/>
            <a:ext cx="34337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zh-CN" altLang="en-US" sz="2800">
                <a:solidFill>
                  <a:srgbClr val="0033CC"/>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主程序</a:t>
            </a:r>
            <a:r>
              <a:rPr lang="zh-CN" altLang="en-US" sz="2800">
                <a:solidFill>
                  <a:srgbClr val="0033CC"/>
                </a:solidFill>
                <a:latin typeface="Times New Roman" panose="02020603050405020304" pitchFamily="18" charset="0"/>
                <a:ea typeface="+mn-ea"/>
                <a:cs typeface="Times New Roman" panose="02020603050405020304" pitchFamily="18" charset="0"/>
              </a:rPr>
              <a:t> </a:t>
            </a:r>
            <a:r>
              <a:rPr lang="en-US" altLang="zh-CN" sz="2800">
                <a:solidFill>
                  <a:srgbClr val="0033CC"/>
                </a:solidFill>
                <a:latin typeface="Times New Roman" panose="02020603050405020304" pitchFamily="18" charset="0"/>
                <a:ea typeface="+mn-ea"/>
                <a:cs typeface="Times New Roman" panose="02020603050405020304" pitchFamily="18" charset="0"/>
              </a:rPr>
              <a:t>main : fact(4)</a:t>
            </a:r>
          </a:p>
        </p:txBody>
      </p:sp>
      <p:sp>
        <p:nvSpPr>
          <p:cNvPr id="52230" name="Rectangle 6"/>
          <p:cNvSpPr>
            <a:spLocks noChangeArrowheads="1"/>
          </p:cNvSpPr>
          <p:nvPr/>
        </p:nvSpPr>
        <p:spPr bwMode="auto">
          <a:xfrm>
            <a:off x="3352800" y="2133600"/>
            <a:ext cx="5410200" cy="609600"/>
          </a:xfrm>
          <a:prstGeom prst="rect">
            <a:avLst/>
          </a:prstGeom>
          <a:gradFill rotWithShape="0">
            <a:gsLst>
              <a:gs pos="0">
                <a:srgbClr val="FFFFCC"/>
              </a:gs>
              <a:gs pos="100000">
                <a:srgbClr val="FFFFCC">
                  <a:gamma/>
                  <a:shade val="46275"/>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31" name="Text Box 7"/>
          <p:cNvSpPr txBox="1">
            <a:spLocks noChangeArrowheads="1"/>
          </p:cNvSpPr>
          <p:nvPr/>
        </p:nvSpPr>
        <p:spPr bwMode="auto">
          <a:xfrm>
            <a:off x="3429000" y="2209801"/>
            <a:ext cx="5232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zh-CN" altLang="en-US" sz="2800">
                <a:solidFill>
                  <a:srgbClr val="0033CC"/>
                </a:solidFill>
                <a:latin typeface="Times New Roman" panose="02020603050405020304" pitchFamily="18" charset="0"/>
                <a:ea typeface="+mn-ea"/>
                <a:cs typeface="Times New Roman" panose="02020603050405020304" pitchFamily="18" charset="0"/>
              </a:rPr>
              <a:t>参数 </a:t>
            </a:r>
            <a:r>
              <a:rPr lang="en-US" altLang="zh-CN" sz="2800">
                <a:solidFill>
                  <a:srgbClr val="0033CC"/>
                </a:solidFill>
                <a:latin typeface="Times New Roman" panose="02020603050405020304" pitchFamily="18" charset="0"/>
                <a:ea typeface="+mn-ea"/>
                <a:cs typeface="Times New Roman" panose="02020603050405020304" pitchFamily="18" charset="0"/>
              </a:rPr>
              <a:t>4    </a:t>
            </a:r>
            <a:r>
              <a:rPr lang="zh-CN" altLang="en-US" sz="2800">
                <a:solidFill>
                  <a:srgbClr val="0033CC"/>
                </a:solidFill>
                <a:latin typeface="Times New Roman" panose="02020603050405020304" pitchFamily="18" charset="0"/>
                <a:ea typeface="+mn-ea"/>
                <a:cs typeface="Times New Roman" panose="02020603050405020304" pitchFamily="18" charset="0"/>
              </a:rPr>
              <a:t>计算 </a:t>
            </a:r>
            <a:r>
              <a:rPr lang="en-US" altLang="zh-CN" sz="2800">
                <a:solidFill>
                  <a:srgbClr val="0033CC"/>
                </a:solidFill>
                <a:latin typeface="Times New Roman" panose="02020603050405020304" pitchFamily="18" charset="0"/>
                <a:ea typeface="+mn-ea"/>
                <a:cs typeface="Times New Roman" panose="02020603050405020304" pitchFamily="18" charset="0"/>
              </a:rPr>
              <a:t>4*fact(3)    </a:t>
            </a:r>
            <a:r>
              <a:rPr lang="zh-CN" altLang="en-US" sz="2800">
                <a:solidFill>
                  <a:srgbClr val="0033CC"/>
                </a:solidFill>
                <a:latin typeface="Times New Roman" panose="02020603050405020304" pitchFamily="18" charset="0"/>
                <a:ea typeface="+mn-ea"/>
                <a:cs typeface="Times New Roman" panose="02020603050405020304" pitchFamily="18" charset="0"/>
              </a:rPr>
              <a:t>返回 </a:t>
            </a:r>
            <a:r>
              <a:rPr lang="en-US" altLang="zh-CN" sz="2800">
                <a:solidFill>
                  <a:srgbClr val="0033CC"/>
                </a:solidFill>
                <a:latin typeface="Times New Roman" panose="02020603050405020304" pitchFamily="18" charset="0"/>
                <a:ea typeface="+mn-ea"/>
                <a:cs typeface="Times New Roman" panose="02020603050405020304" pitchFamily="18" charset="0"/>
              </a:rPr>
              <a:t>24</a:t>
            </a:r>
          </a:p>
        </p:txBody>
      </p:sp>
      <p:sp>
        <p:nvSpPr>
          <p:cNvPr id="52232" name="Line 8"/>
          <p:cNvSpPr>
            <a:spLocks noChangeShapeType="1"/>
          </p:cNvSpPr>
          <p:nvPr/>
        </p:nvSpPr>
        <p:spPr bwMode="auto">
          <a:xfrm flipH="1">
            <a:off x="3048000" y="1752600"/>
            <a:ext cx="30480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33" name="Line 9"/>
          <p:cNvSpPr>
            <a:spLocks noChangeShapeType="1"/>
          </p:cNvSpPr>
          <p:nvPr/>
        </p:nvSpPr>
        <p:spPr bwMode="auto">
          <a:xfrm>
            <a:off x="3048000" y="2286000"/>
            <a:ext cx="304800" cy="0"/>
          </a:xfrm>
          <a:prstGeom prst="line">
            <a:avLst/>
          </a:prstGeom>
          <a:noFill/>
          <a:ln w="28575">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34" name="Line 10"/>
          <p:cNvSpPr>
            <a:spLocks noChangeShapeType="1"/>
          </p:cNvSpPr>
          <p:nvPr/>
        </p:nvSpPr>
        <p:spPr bwMode="auto">
          <a:xfrm flipV="1">
            <a:off x="3048000" y="1752600"/>
            <a:ext cx="0" cy="5334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35" name="Line 11"/>
          <p:cNvSpPr>
            <a:spLocks noChangeShapeType="1"/>
          </p:cNvSpPr>
          <p:nvPr/>
        </p:nvSpPr>
        <p:spPr bwMode="auto">
          <a:xfrm flipH="1">
            <a:off x="8763000" y="2286000"/>
            <a:ext cx="30480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36" name="Line 12"/>
          <p:cNvSpPr>
            <a:spLocks noChangeShapeType="1"/>
          </p:cNvSpPr>
          <p:nvPr/>
        </p:nvSpPr>
        <p:spPr bwMode="auto">
          <a:xfrm>
            <a:off x="8763000" y="1752600"/>
            <a:ext cx="304800" cy="0"/>
          </a:xfrm>
          <a:prstGeom prst="line">
            <a:avLst/>
          </a:prstGeom>
          <a:noFill/>
          <a:ln w="28575">
            <a:solidFill>
              <a:schemeClr val="tx2"/>
            </a:solidFill>
            <a:round/>
            <a:headEnd type="triangl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37" name="Line 13"/>
          <p:cNvSpPr>
            <a:spLocks noChangeShapeType="1"/>
          </p:cNvSpPr>
          <p:nvPr/>
        </p:nvSpPr>
        <p:spPr bwMode="auto">
          <a:xfrm flipV="1">
            <a:off x="9067800" y="1752600"/>
            <a:ext cx="0" cy="5334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38" name="Rectangle 14"/>
          <p:cNvSpPr>
            <a:spLocks noChangeArrowheads="1"/>
          </p:cNvSpPr>
          <p:nvPr/>
        </p:nvSpPr>
        <p:spPr bwMode="auto">
          <a:xfrm>
            <a:off x="3352800" y="2971800"/>
            <a:ext cx="5410200" cy="609600"/>
          </a:xfrm>
          <a:prstGeom prst="rect">
            <a:avLst/>
          </a:prstGeom>
          <a:gradFill rotWithShape="0">
            <a:gsLst>
              <a:gs pos="0">
                <a:srgbClr val="FFFFCC"/>
              </a:gs>
              <a:gs pos="100000">
                <a:srgbClr val="FFFFCC">
                  <a:gamma/>
                  <a:shade val="46275"/>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39" name="Text Box 15"/>
          <p:cNvSpPr txBox="1">
            <a:spLocks noChangeArrowheads="1"/>
          </p:cNvSpPr>
          <p:nvPr/>
        </p:nvSpPr>
        <p:spPr bwMode="auto">
          <a:xfrm>
            <a:off x="3429001" y="3048001"/>
            <a:ext cx="50530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zh-CN" altLang="en-US" sz="2800">
                <a:solidFill>
                  <a:srgbClr val="0033CC"/>
                </a:solidFill>
                <a:latin typeface="Times New Roman" panose="02020603050405020304" pitchFamily="18" charset="0"/>
                <a:ea typeface="+mn-ea"/>
                <a:cs typeface="Times New Roman" panose="02020603050405020304" pitchFamily="18" charset="0"/>
              </a:rPr>
              <a:t>参数 </a:t>
            </a:r>
            <a:r>
              <a:rPr lang="en-US" altLang="zh-CN" sz="2800">
                <a:solidFill>
                  <a:srgbClr val="0033CC"/>
                </a:solidFill>
                <a:latin typeface="Times New Roman" panose="02020603050405020304" pitchFamily="18" charset="0"/>
                <a:ea typeface="+mn-ea"/>
                <a:cs typeface="Times New Roman" panose="02020603050405020304" pitchFamily="18" charset="0"/>
              </a:rPr>
              <a:t>3    </a:t>
            </a:r>
            <a:r>
              <a:rPr lang="zh-CN" altLang="en-US" sz="2800">
                <a:solidFill>
                  <a:srgbClr val="0033CC"/>
                </a:solidFill>
                <a:latin typeface="Times New Roman" panose="02020603050405020304" pitchFamily="18" charset="0"/>
                <a:ea typeface="+mn-ea"/>
                <a:cs typeface="Times New Roman" panose="02020603050405020304" pitchFamily="18" charset="0"/>
              </a:rPr>
              <a:t>计算 </a:t>
            </a:r>
            <a:r>
              <a:rPr lang="en-US" altLang="zh-CN" sz="2800">
                <a:solidFill>
                  <a:srgbClr val="0033CC"/>
                </a:solidFill>
                <a:latin typeface="Times New Roman" panose="02020603050405020304" pitchFamily="18" charset="0"/>
                <a:ea typeface="+mn-ea"/>
                <a:cs typeface="Times New Roman" panose="02020603050405020304" pitchFamily="18" charset="0"/>
              </a:rPr>
              <a:t>3*fact(2)    </a:t>
            </a:r>
            <a:r>
              <a:rPr lang="zh-CN" altLang="en-US" sz="2800">
                <a:solidFill>
                  <a:srgbClr val="0033CC"/>
                </a:solidFill>
                <a:latin typeface="Times New Roman" panose="02020603050405020304" pitchFamily="18" charset="0"/>
                <a:ea typeface="+mn-ea"/>
                <a:cs typeface="Times New Roman" panose="02020603050405020304" pitchFamily="18" charset="0"/>
              </a:rPr>
              <a:t>返回 </a:t>
            </a:r>
            <a:r>
              <a:rPr lang="en-US" altLang="zh-CN" sz="2800">
                <a:solidFill>
                  <a:srgbClr val="0033CC"/>
                </a:solidFill>
                <a:latin typeface="Times New Roman" panose="02020603050405020304" pitchFamily="18" charset="0"/>
                <a:ea typeface="+mn-ea"/>
                <a:cs typeface="Times New Roman" panose="02020603050405020304" pitchFamily="18" charset="0"/>
              </a:rPr>
              <a:t>6</a:t>
            </a:r>
          </a:p>
        </p:txBody>
      </p:sp>
      <p:sp>
        <p:nvSpPr>
          <p:cNvPr id="52240" name="Line 16"/>
          <p:cNvSpPr>
            <a:spLocks noChangeShapeType="1"/>
          </p:cNvSpPr>
          <p:nvPr/>
        </p:nvSpPr>
        <p:spPr bwMode="auto">
          <a:xfrm flipH="1">
            <a:off x="3048000" y="2590800"/>
            <a:ext cx="30480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41" name="Line 17"/>
          <p:cNvSpPr>
            <a:spLocks noChangeShapeType="1"/>
          </p:cNvSpPr>
          <p:nvPr/>
        </p:nvSpPr>
        <p:spPr bwMode="auto">
          <a:xfrm>
            <a:off x="3048000" y="3124200"/>
            <a:ext cx="304800" cy="0"/>
          </a:xfrm>
          <a:prstGeom prst="line">
            <a:avLst/>
          </a:prstGeom>
          <a:noFill/>
          <a:ln w="28575">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42" name="Line 18"/>
          <p:cNvSpPr>
            <a:spLocks noChangeShapeType="1"/>
          </p:cNvSpPr>
          <p:nvPr/>
        </p:nvSpPr>
        <p:spPr bwMode="auto">
          <a:xfrm flipV="1">
            <a:off x="3048000" y="2590800"/>
            <a:ext cx="0" cy="5334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43" name="Line 19"/>
          <p:cNvSpPr>
            <a:spLocks noChangeShapeType="1"/>
          </p:cNvSpPr>
          <p:nvPr/>
        </p:nvSpPr>
        <p:spPr bwMode="auto">
          <a:xfrm flipH="1">
            <a:off x="8763000" y="3124200"/>
            <a:ext cx="30480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44" name="Line 20"/>
          <p:cNvSpPr>
            <a:spLocks noChangeShapeType="1"/>
          </p:cNvSpPr>
          <p:nvPr/>
        </p:nvSpPr>
        <p:spPr bwMode="auto">
          <a:xfrm>
            <a:off x="8763000" y="2590800"/>
            <a:ext cx="304800" cy="0"/>
          </a:xfrm>
          <a:prstGeom prst="line">
            <a:avLst/>
          </a:prstGeom>
          <a:noFill/>
          <a:ln w="28575">
            <a:solidFill>
              <a:schemeClr val="tx2"/>
            </a:solidFill>
            <a:round/>
            <a:headEnd type="triangl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45" name="Line 21"/>
          <p:cNvSpPr>
            <a:spLocks noChangeShapeType="1"/>
          </p:cNvSpPr>
          <p:nvPr/>
        </p:nvSpPr>
        <p:spPr bwMode="auto">
          <a:xfrm flipV="1">
            <a:off x="9067800" y="2590800"/>
            <a:ext cx="0" cy="5334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46" name="Rectangle 22"/>
          <p:cNvSpPr>
            <a:spLocks noChangeArrowheads="1"/>
          </p:cNvSpPr>
          <p:nvPr/>
        </p:nvSpPr>
        <p:spPr bwMode="auto">
          <a:xfrm>
            <a:off x="3352800" y="3810000"/>
            <a:ext cx="5410200" cy="609600"/>
          </a:xfrm>
          <a:prstGeom prst="rect">
            <a:avLst/>
          </a:prstGeom>
          <a:gradFill rotWithShape="0">
            <a:gsLst>
              <a:gs pos="0">
                <a:srgbClr val="FFFFCC"/>
              </a:gs>
              <a:gs pos="100000">
                <a:srgbClr val="FFFFCC">
                  <a:gamma/>
                  <a:shade val="46275"/>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47" name="Text Box 23"/>
          <p:cNvSpPr txBox="1">
            <a:spLocks noChangeArrowheads="1"/>
          </p:cNvSpPr>
          <p:nvPr/>
        </p:nvSpPr>
        <p:spPr bwMode="auto">
          <a:xfrm>
            <a:off x="3429001" y="3886201"/>
            <a:ext cx="50530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zh-CN" altLang="en-US" sz="2800">
                <a:solidFill>
                  <a:srgbClr val="0033CC"/>
                </a:solidFill>
                <a:latin typeface="Times New Roman" panose="02020603050405020304" pitchFamily="18" charset="0"/>
                <a:ea typeface="+mn-ea"/>
                <a:cs typeface="Times New Roman" panose="02020603050405020304" pitchFamily="18" charset="0"/>
              </a:rPr>
              <a:t>参数 </a:t>
            </a:r>
            <a:r>
              <a:rPr lang="en-US" altLang="zh-CN" sz="2800">
                <a:solidFill>
                  <a:srgbClr val="0033CC"/>
                </a:solidFill>
                <a:latin typeface="Times New Roman" panose="02020603050405020304" pitchFamily="18" charset="0"/>
                <a:ea typeface="+mn-ea"/>
                <a:cs typeface="Times New Roman" panose="02020603050405020304" pitchFamily="18" charset="0"/>
              </a:rPr>
              <a:t>2    </a:t>
            </a:r>
            <a:r>
              <a:rPr lang="zh-CN" altLang="en-US" sz="2800">
                <a:solidFill>
                  <a:srgbClr val="0033CC"/>
                </a:solidFill>
                <a:latin typeface="Times New Roman" panose="02020603050405020304" pitchFamily="18" charset="0"/>
                <a:ea typeface="+mn-ea"/>
                <a:cs typeface="Times New Roman" panose="02020603050405020304" pitchFamily="18" charset="0"/>
              </a:rPr>
              <a:t>计算 </a:t>
            </a:r>
            <a:r>
              <a:rPr lang="en-US" altLang="zh-CN" sz="2800">
                <a:solidFill>
                  <a:srgbClr val="0033CC"/>
                </a:solidFill>
                <a:latin typeface="Times New Roman" panose="02020603050405020304" pitchFamily="18" charset="0"/>
                <a:ea typeface="+mn-ea"/>
                <a:cs typeface="Times New Roman" panose="02020603050405020304" pitchFamily="18" charset="0"/>
              </a:rPr>
              <a:t>2*fact(1)    </a:t>
            </a:r>
            <a:r>
              <a:rPr lang="zh-CN" altLang="en-US" sz="2800">
                <a:solidFill>
                  <a:srgbClr val="0033CC"/>
                </a:solidFill>
                <a:latin typeface="Times New Roman" panose="02020603050405020304" pitchFamily="18" charset="0"/>
                <a:ea typeface="+mn-ea"/>
                <a:cs typeface="Times New Roman" panose="02020603050405020304" pitchFamily="18" charset="0"/>
              </a:rPr>
              <a:t>返回 </a:t>
            </a:r>
            <a:r>
              <a:rPr lang="en-US" altLang="zh-CN" sz="2800">
                <a:solidFill>
                  <a:srgbClr val="0033CC"/>
                </a:solidFill>
                <a:latin typeface="Times New Roman" panose="02020603050405020304" pitchFamily="18" charset="0"/>
                <a:ea typeface="+mn-ea"/>
                <a:cs typeface="Times New Roman" panose="02020603050405020304" pitchFamily="18" charset="0"/>
              </a:rPr>
              <a:t>2</a:t>
            </a:r>
          </a:p>
        </p:txBody>
      </p:sp>
      <p:sp>
        <p:nvSpPr>
          <p:cNvPr id="52248" name="Line 24"/>
          <p:cNvSpPr>
            <a:spLocks noChangeShapeType="1"/>
          </p:cNvSpPr>
          <p:nvPr/>
        </p:nvSpPr>
        <p:spPr bwMode="auto">
          <a:xfrm flipH="1">
            <a:off x="3048000" y="3429000"/>
            <a:ext cx="30480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49" name="Line 25"/>
          <p:cNvSpPr>
            <a:spLocks noChangeShapeType="1"/>
          </p:cNvSpPr>
          <p:nvPr/>
        </p:nvSpPr>
        <p:spPr bwMode="auto">
          <a:xfrm>
            <a:off x="3048000" y="3962400"/>
            <a:ext cx="304800" cy="0"/>
          </a:xfrm>
          <a:prstGeom prst="line">
            <a:avLst/>
          </a:prstGeom>
          <a:noFill/>
          <a:ln w="28575">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50" name="Line 26"/>
          <p:cNvSpPr>
            <a:spLocks noChangeShapeType="1"/>
          </p:cNvSpPr>
          <p:nvPr/>
        </p:nvSpPr>
        <p:spPr bwMode="auto">
          <a:xfrm flipV="1">
            <a:off x="3048000" y="3429000"/>
            <a:ext cx="0" cy="5334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51" name="Line 27"/>
          <p:cNvSpPr>
            <a:spLocks noChangeShapeType="1"/>
          </p:cNvSpPr>
          <p:nvPr/>
        </p:nvSpPr>
        <p:spPr bwMode="auto">
          <a:xfrm flipH="1">
            <a:off x="8763000" y="3962400"/>
            <a:ext cx="30480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52" name="Line 28"/>
          <p:cNvSpPr>
            <a:spLocks noChangeShapeType="1"/>
          </p:cNvSpPr>
          <p:nvPr/>
        </p:nvSpPr>
        <p:spPr bwMode="auto">
          <a:xfrm>
            <a:off x="8763000" y="3429000"/>
            <a:ext cx="304800" cy="0"/>
          </a:xfrm>
          <a:prstGeom prst="line">
            <a:avLst/>
          </a:prstGeom>
          <a:noFill/>
          <a:ln w="28575">
            <a:solidFill>
              <a:schemeClr val="tx2"/>
            </a:solidFill>
            <a:round/>
            <a:headEnd type="triangl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53" name="Line 29"/>
          <p:cNvSpPr>
            <a:spLocks noChangeShapeType="1"/>
          </p:cNvSpPr>
          <p:nvPr/>
        </p:nvSpPr>
        <p:spPr bwMode="auto">
          <a:xfrm flipV="1">
            <a:off x="9067800" y="3429000"/>
            <a:ext cx="0" cy="5334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54" name="Rectangle 30"/>
          <p:cNvSpPr>
            <a:spLocks noChangeArrowheads="1"/>
          </p:cNvSpPr>
          <p:nvPr/>
        </p:nvSpPr>
        <p:spPr bwMode="auto">
          <a:xfrm>
            <a:off x="3352800" y="4648200"/>
            <a:ext cx="5410200" cy="609600"/>
          </a:xfrm>
          <a:prstGeom prst="rect">
            <a:avLst/>
          </a:prstGeom>
          <a:gradFill rotWithShape="0">
            <a:gsLst>
              <a:gs pos="0">
                <a:srgbClr val="FFFFCC"/>
              </a:gs>
              <a:gs pos="100000">
                <a:srgbClr val="FFFFCC">
                  <a:gamma/>
                  <a:shade val="46275"/>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55" name="Text Box 31"/>
          <p:cNvSpPr txBox="1">
            <a:spLocks noChangeArrowheads="1"/>
          </p:cNvSpPr>
          <p:nvPr/>
        </p:nvSpPr>
        <p:spPr bwMode="auto">
          <a:xfrm>
            <a:off x="3429001" y="4724401"/>
            <a:ext cx="50530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zh-CN" altLang="en-US" sz="2800">
                <a:solidFill>
                  <a:srgbClr val="0033CC"/>
                </a:solidFill>
                <a:latin typeface="Times New Roman" panose="02020603050405020304" pitchFamily="18" charset="0"/>
                <a:ea typeface="+mn-ea"/>
                <a:cs typeface="Times New Roman" panose="02020603050405020304" pitchFamily="18" charset="0"/>
              </a:rPr>
              <a:t>参数 </a:t>
            </a:r>
            <a:r>
              <a:rPr lang="en-US" altLang="zh-CN" sz="2800">
                <a:solidFill>
                  <a:srgbClr val="0033CC"/>
                </a:solidFill>
                <a:latin typeface="Times New Roman" panose="02020603050405020304" pitchFamily="18" charset="0"/>
                <a:ea typeface="+mn-ea"/>
                <a:cs typeface="Times New Roman" panose="02020603050405020304" pitchFamily="18" charset="0"/>
              </a:rPr>
              <a:t>1    </a:t>
            </a:r>
            <a:r>
              <a:rPr lang="zh-CN" altLang="en-US" sz="2800">
                <a:solidFill>
                  <a:srgbClr val="0033CC"/>
                </a:solidFill>
                <a:latin typeface="Times New Roman" panose="02020603050405020304" pitchFamily="18" charset="0"/>
                <a:ea typeface="+mn-ea"/>
                <a:cs typeface="Times New Roman" panose="02020603050405020304" pitchFamily="18" charset="0"/>
              </a:rPr>
              <a:t>计算 </a:t>
            </a:r>
            <a:r>
              <a:rPr lang="en-US" altLang="zh-CN" sz="2800">
                <a:solidFill>
                  <a:srgbClr val="0033CC"/>
                </a:solidFill>
                <a:latin typeface="Times New Roman" panose="02020603050405020304" pitchFamily="18" charset="0"/>
                <a:ea typeface="+mn-ea"/>
                <a:cs typeface="Times New Roman" panose="02020603050405020304" pitchFamily="18" charset="0"/>
              </a:rPr>
              <a:t>1*fact(0)    </a:t>
            </a:r>
            <a:r>
              <a:rPr lang="zh-CN" altLang="en-US" sz="2800">
                <a:solidFill>
                  <a:srgbClr val="0033CC"/>
                </a:solidFill>
                <a:latin typeface="Times New Roman" panose="02020603050405020304" pitchFamily="18" charset="0"/>
                <a:ea typeface="+mn-ea"/>
                <a:cs typeface="Times New Roman" panose="02020603050405020304" pitchFamily="18" charset="0"/>
              </a:rPr>
              <a:t>返回 </a:t>
            </a:r>
            <a:r>
              <a:rPr lang="en-US" altLang="zh-CN" sz="2800">
                <a:solidFill>
                  <a:srgbClr val="0033CC"/>
                </a:solidFill>
                <a:latin typeface="Times New Roman" panose="02020603050405020304" pitchFamily="18" charset="0"/>
                <a:ea typeface="+mn-ea"/>
                <a:cs typeface="Times New Roman" panose="02020603050405020304" pitchFamily="18" charset="0"/>
              </a:rPr>
              <a:t>1</a:t>
            </a:r>
          </a:p>
        </p:txBody>
      </p:sp>
      <p:sp>
        <p:nvSpPr>
          <p:cNvPr id="52256" name="Line 32"/>
          <p:cNvSpPr>
            <a:spLocks noChangeShapeType="1"/>
          </p:cNvSpPr>
          <p:nvPr/>
        </p:nvSpPr>
        <p:spPr bwMode="auto">
          <a:xfrm flipH="1">
            <a:off x="3048000" y="4267200"/>
            <a:ext cx="30480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57" name="Line 33"/>
          <p:cNvSpPr>
            <a:spLocks noChangeShapeType="1"/>
          </p:cNvSpPr>
          <p:nvPr/>
        </p:nvSpPr>
        <p:spPr bwMode="auto">
          <a:xfrm>
            <a:off x="3048000" y="4800600"/>
            <a:ext cx="304800" cy="0"/>
          </a:xfrm>
          <a:prstGeom prst="line">
            <a:avLst/>
          </a:prstGeom>
          <a:noFill/>
          <a:ln w="28575">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58" name="Line 34"/>
          <p:cNvSpPr>
            <a:spLocks noChangeShapeType="1"/>
          </p:cNvSpPr>
          <p:nvPr/>
        </p:nvSpPr>
        <p:spPr bwMode="auto">
          <a:xfrm flipV="1">
            <a:off x="3048000" y="4267200"/>
            <a:ext cx="0" cy="5334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59" name="Line 35"/>
          <p:cNvSpPr>
            <a:spLocks noChangeShapeType="1"/>
          </p:cNvSpPr>
          <p:nvPr/>
        </p:nvSpPr>
        <p:spPr bwMode="auto">
          <a:xfrm flipH="1">
            <a:off x="8763000" y="4800600"/>
            <a:ext cx="30480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60" name="Line 36"/>
          <p:cNvSpPr>
            <a:spLocks noChangeShapeType="1"/>
          </p:cNvSpPr>
          <p:nvPr/>
        </p:nvSpPr>
        <p:spPr bwMode="auto">
          <a:xfrm>
            <a:off x="8763000" y="4267200"/>
            <a:ext cx="304800" cy="0"/>
          </a:xfrm>
          <a:prstGeom prst="line">
            <a:avLst/>
          </a:prstGeom>
          <a:noFill/>
          <a:ln w="28575">
            <a:solidFill>
              <a:schemeClr val="tx2"/>
            </a:solidFill>
            <a:round/>
            <a:headEnd type="triangl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61" name="Line 37"/>
          <p:cNvSpPr>
            <a:spLocks noChangeShapeType="1"/>
          </p:cNvSpPr>
          <p:nvPr/>
        </p:nvSpPr>
        <p:spPr bwMode="auto">
          <a:xfrm flipV="1">
            <a:off x="9067800" y="4267200"/>
            <a:ext cx="0" cy="5334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62" name="Rectangle 38"/>
          <p:cNvSpPr>
            <a:spLocks noChangeArrowheads="1"/>
          </p:cNvSpPr>
          <p:nvPr/>
        </p:nvSpPr>
        <p:spPr bwMode="auto">
          <a:xfrm>
            <a:off x="3352800" y="5486400"/>
            <a:ext cx="5410200" cy="609600"/>
          </a:xfrm>
          <a:prstGeom prst="rect">
            <a:avLst/>
          </a:prstGeom>
          <a:gradFill rotWithShape="0">
            <a:gsLst>
              <a:gs pos="0">
                <a:srgbClr val="FFFFCC"/>
              </a:gs>
              <a:gs pos="100000">
                <a:srgbClr val="FFFFCC">
                  <a:gamma/>
                  <a:shade val="46275"/>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63" name="Text Box 39"/>
          <p:cNvSpPr txBox="1">
            <a:spLocks noChangeArrowheads="1"/>
          </p:cNvSpPr>
          <p:nvPr/>
        </p:nvSpPr>
        <p:spPr bwMode="auto">
          <a:xfrm>
            <a:off x="3429001" y="5562601"/>
            <a:ext cx="49815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zh-CN" altLang="en-US" sz="2800">
                <a:solidFill>
                  <a:srgbClr val="0033CC"/>
                </a:solidFill>
                <a:latin typeface="Times New Roman" panose="02020603050405020304" pitchFamily="18" charset="0"/>
                <a:ea typeface="+mn-ea"/>
                <a:cs typeface="Times New Roman" panose="02020603050405020304" pitchFamily="18" charset="0"/>
              </a:rPr>
              <a:t>参数 </a:t>
            </a:r>
            <a:r>
              <a:rPr lang="en-US" altLang="zh-CN" sz="2800">
                <a:solidFill>
                  <a:srgbClr val="0033CC"/>
                </a:solidFill>
                <a:latin typeface="Times New Roman" panose="02020603050405020304" pitchFamily="18" charset="0"/>
                <a:ea typeface="+mn-ea"/>
                <a:cs typeface="Times New Roman" panose="02020603050405020304" pitchFamily="18" charset="0"/>
              </a:rPr>
              <a:t>0    </a:t>
            </a:r>
            <a:r>
              <a:rPr lang="zh-CN" altLang="en-US" sz="2800">
                <a:solidFill>
                  <a:srgbClr val="0033CC"/>
                </a:solidFill>
                <a:latin typeface="Times New Roman" panose="02020603050405020304" pitchFamily="18" charset="0"/>
                <a:ea typeface="+mn-ea"/>
                <a:cs typeface="Times New Roman" panose="02020603050405020304" pitchFamily="18" charset="0"/>
              </a:rPr>
              <a:t>直接定值 </a:t>
            </a:r>
            <a:r>
              <a:rPr lang="en-US" altLang="zh-CN" sz="2800">
                <a:solidFill>
                  <a:srgbClr val="0033CC"/>
                </a:solidFill>
                <a:latin typeface="Times New Roman" panose="02020603050405020304" pitchFamily="18" charset="0"/>
                <a:ea typeface="+mn-ea"/>
                <a:cs typeface="Times New Roman" panose="02020603050405020304" pitchFamily="18" charset="0"/>
              </a:rPr>
              <a:t>= 1 </a:t>
            </a:r>
            <a:r>
              <a:rPr lang="en-US" altLang="en-US" sz="2800">
                <a:solidFill>
                  <a:srgbClr val="0033CC"/>
                </a:solidFill>
                <a:latin typeface="Times New Roman" panose="02020603050405020304" pitchFamily="18" charset="0"/>
                <a:ea typeface="+mn-ea"/>
                <a:cs typeface="Times New Roman" panose="02020603050405020304" pitchFamily="18" charset="0"/>
              </a:rPr>
              <a:t>    </a:t>
            </a:r>
            <a:r>
              <a:rPr lang="zh-CN" altLang="en-US" sz="2800">
                <a:solidFill>
                  <a:srgbClr val="0033CC"/>
                </a:solidFill>
                <a:latin typeface="Times New Roman" panose="02020603050405020304" pitchFamily="18" charset="0"/>
                <a:ea typeface="+mn-ea"/>
                <a:cs typeface="Times New Roman" panose="02020603050405020304" pitchFamily="18" charset="0"/>
              </a:rPr>
              <a:t>返回 </a:t>
            </a:r>
            <a:r>
              <a:rPr lang="en-US" altLang="zh-CN" sz="2800">
                <a:solidFill>
                  <a:srgbClr val="0033CC"/>
                </a:solidFill>
                <a:latin typeface="Times New Roman" panose="02020603050405020304" pitchFamily="18" charset="0"/>
                <a:ea typeface="+mn-ea"/>
                <a:cs typeface="Times New Roman" panose="02020603050405020304" pitchFamily="18" charset="0"/>
              </a:rPr>
              <a:t>1</a:t>
            </a:r>
          </a:p>
        </p:txBody>
      </p:sp>
      <p:sp>
        <p:nvSpPr>
          <p:cNvPr id="52264" name="Line 40"/>
          <p:cNvSpPr>
            <a:spLocks noChangeShapeType="1"/>
          </p:cNvSpPr>
          <p:nvPr/>
        </p:nvSpPr>
        <p:spPr bwMode="auto">
          <a:xfrm flipH="1">
            <a:off x="3048000" y="5105400"/>
            <a:ext cx="30480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65" name="Line 41"/>
          <p:cNvSpPr>
            <a:spLocks noChangeShapeType="1"/>
          </p:cNvSpPr>
          <p:nvPr/>
        </p:nvSpPr>
        <p:spPr bwMode="auto">
          <a:xfrm>
            <a:off x="3048000" y="5638800"/>
            <a:ext cx="304800" cy="0"/>
          </a:xfrm>
          <a:prstGeom prst="line">
            <a:avLst/>
          </a:prstGeom>
          <a:noFill/>
          <a:ln w="28575">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66" name="Line 42"/>
          <p:cNvSpPr>
            <a:spLocks noChangeShapeType="1"/>
          </p:cNvSpPr>
          <p:nvPr/>
        </p:nvSpPr>
        <p:spPr bwMode="auto">
          <a:xfrm flipV="1">
            <a:off x="3048000" y="5105400"/>
            <a:ext cx="0" cy="5334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67" name="Line 43"/>
          <p:cNvSpPr>
            <a:spLocks noChangeShapeType="1"/>
          </p:cNvSpPr>
          <p:nvPr/>
        </p:nvSpPr>
        <p:spPr bwMode="auto">
          <a:xfrm flipH="1">
            <a:off x="8763000" y="5638800"/>
            <a:ext cx="30480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68" name="Line 44"/>
          <p:cNvSpPr>
            <a:spLocks noChangeShapeType="1"/>
          </p:cNvSpPr>
          <p:nvPr/>
        </p:nvSpPr>
        <p:spPr bwMode="auto">
          <a:xfrm>
            <a:off x="8763000" y="5105400"/>
            <a:ext cx="304800" cy="0"/>
          </a:xfrm>
          <a:prstGeom prst="line">
            <a:avLst/>
          </a:prstGeom>
          <a:noFill/>
          <a:ln w="28575">
            <a:solidFill>
              <a:schemeClr val="tx2"/>
            </a:solidFill>
            <a:round/>
            <a:headEnd type="triangl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69" name="Line 45"/>
          <p:cNvSpPr>
            <a:spLocks noChangeShapeType="1"/>
          </p:cNvSpPr>
          <p:nvPr/>
        </p:nvSpPr>
        <p:spPr bwMode="auto">
          <a:xfrm flipV="1">
            <a:off x="9067800" y="5105400"/>
            <a:ext cx="0" cy="5334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70" name="Text Box 46"/>
          <p:cNvSpPr txBox="1">
            <a:spLocks noChangeArrowheads="1"/>
          </p:cNvSpPr>
          <p:nvPr/>
        </p:nvSpPr>
        <p:spPr bwMode="auto">
          <a:xfrm>
            <a:off x="2498726" y="2695576"/>
            <a:ext cx="6254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zh-CN" altLang="en-US" sz="2800" dirty="0">
                <a:solidFill>
                  <a:srgbClr val="C00000"/>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参数传递</a:t>
            </a:r>
            <a:endParaRPr lang="zh-CN" altLang="en-US" sz="2800" dirty="0">
              <a:solidFill>
                <a:srgbClr val="C00000"/>
              </a:solidFill>
              <a:latin typeface="Times New Roman" panose="02020603050405020304" pitchFamily="18" charset="0"/>
              <a:ea typeface="+mn-ea"/>
              <a:cs typeface="Times New Roman" panose="02020603050405020304" pitchFamily="18" charset="0"/>
            </a:endParaRPr>
          </a:p>
        </p:txBody>
      </p:sp>
      <p:sp>
        <p:nvSpPr>
          <p:cNvPr id="52271" name="Text Box 47"/>
          <p:cNvSpPr txBox="1">
            <a:spLocks noChangeArrowheads="1"/>
          </p:cNvSpPr>
          <p:nvPr/>
        </p:nvSpPr>
        <p:spPr bwMode="auto">
          <a:xfrm>
            <a:off x="9067801" y="2743201"/>
            <a:ext cx="5492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zh-CN" altLang="en-US" sz="2800" dirty="0">
                <a:solidFill>
                  <a:srgbClr val="C00000"/>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结果返回</a:t>
            </a:r>
            <a:endParaRPr lang="zh-CN" altLang="en-US" sz="2800" dirty="0">
              <a:solidFill>
                <a:srgbClr val="C00000"/>
              </a:solidFill>
              <a:latin typeface="Times New Roman" panose="02020603050405020304" pitchFamily="18" charset="0"/>
              <a:ea typeface="+mn-ea"/>
              <a:cs typeface="Times New Roman" panose="02020603050405020304" pitchFamily="18" charset="0"/>
            </a:endParaRPr>
          </a:p>
        </p:txBody>
      </p:sp>
      <p:sp>
        <p:nvSpPr>
          <p:cNvPr id="52272" name="Line 48"/>
          <p:cNvSpPr>
            <a:spLocks noChangeShapeType="1"/>
          </p:cNvSpPr>
          <p:nvPr/>
        </p:nvSpPr>
        <p:spPr bwMode="auto">
          <a:xfrm>
            <a:off x="2514600" y="1752600"/>
            <a:ext cx="0" cy="3962400"/>
          </a:xfrm>
          <a:prstGeom prst="line">
            <a:avLst/>
          </a:prstGeom>
          <a:noFill/>
          <a:ln w="28575">
            <a:solidFill>
              <a:schemeClr val="accent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73" name="Text Box 49"/>
          <p:cNvSpPr txBox="1">
            <a:spLocks noChangeArrowheads="1"/>
          </p:cNvSpPr>
          <p:nvPr/>
        </p:nvSpPr>
        <p:spPr bwMode="auto">
          <a:xfrm>
            <a:off x="1965326" y="2695576"/>
            <a:ext cx="6254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zh-CN" altLang="en-US" sz="2800">
                <a:solidFill>
                  <a:srgbClr val="0033CC"/>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递归调用</a:t>
            </a: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74" name="Line 50"/>
          <p:cNvSpPr>
            <a:spLocks noChangeShapeType="1"/>
          </p:cNvSpPr>
          <p:nvPr/>
        </p:nvSpPr>
        <p:spPr bwMode="auto">
          <a:xfrm>
            <a:off x="9601200" y="1752600"/>
            <a:ext cx="0" cy="3962400"/>
          </a:xfrm>
          <a:prstGeom prst="line">
            <a:avLst/>
          </a:prstGeom>
          <a:noFill/>
          <a:ln w="28575">
            <a:solidFill>
              <a:schemeClr val="accent2"/>
            </a:solidFill>
            <a:round/>
            <a:headEnd type="triangl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
        <p:nvSpPr>
          <p:cNvPr id="52275" name="Text Box 51"/>
          <p:cNvSpPr txBox="1">
            <a:spLocks noChangeArrowheads="1"/>
          </p:cNvSpPr>
          <p:nvPr/>
        </p:nvSpPr>
        <p:spPr bwMode="auto">
          <a:xfrm>
            <a:off x="9601201" y="2695576"/>
            <a:ext cx="6254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zh-CN" altLang="en-US" sz="2800">
                <a:solidFill>
                  <a:srgbClr val="0033CC"/>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回归求值</a:t>
            </a:r>
            <a:endParaRPr lang="zh-CN" altLang="en-US" sz="2800">
              <a:solidFill>
                <a:srgbClr val="0033CC"/>
              </a:solidFill>
              <a:latin typeface="Times New Roman" panose="02020603050405020304" pitchFamily="18" charset="0"/>
              <a:ea typeface="+mn-ea"/>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2019994" y="4327426"/>
            <a:ext cx="0" cy="504825"/>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3251" name="Text Box 5"/>
          <p:cNvSpPr txBox="1">
            <a:spLocks noChangeArrowheads="1"/>
          </p:cNvSpPr>
          <p:nvPr/>
        </p:nvSpPr>
        <p:spPr bwMode="auto">
          <a:xfrm>
            <a:off x="1562793" y="3946425"/>
            <a:ext cx="1171576"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sz="1800">
                <a:ea typeface="宋体" panose="02010600030101010101" pitchFamily="2" charset="-122"/>
              </a:rPr>
              <a:t>main( )</a:t>
            </a:r>
            <a:endParaRPr lang="zh-CN" altLang="en-US" sz="1800">
              <a:ea typeface="宋体" panose="02010600030101010101" pitchFamily="2" charset="-122"/>
            </a:endParaRPr>
          </a:p>
        </p:txBody>
      </p:sp>
      <p:grpSp>
        <p:nvGrpSpPr>
          <p:cNvPr id="6" name="组合 101"/>
          <p:cNvGrpSpPr>
            <a:grpSpLocks/>
          </p:cNvGrpSpPr>
          <p:nvPr/>
        </p:nvGrpSpPr>
        <p:grpSpPr bwMode="auto">
          <a:xfrm>
            <a:off x="2624832" y="4268688"/>
            <a:ext cx="430213" cy="1752600"/>
            <a:chOff x="1475314" y="3692624"/>
            <a:chExt cx="429686" cy="1752600"/>
          </a:xfrm>
        </p:grpSpPr>
        <p:sp>
          <p:nvSpPr>
            <p:cNvPr id="53334" name="Line 41"/>
            <p:cNvSpPr>
              <a:spLocks noChangeShapeType="1"/>
            </p:cNvSpPr>
            <p:nvPr/>
          </p:nvSpPr>
          <p:spPr bwMode="auto">
            <a:xfrm>
              <a:off x="1475314" y="4495800"/>
              <a:ext cx="2160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3335" name="Line 42"/>
            <p:cNvSpPr>
              <a:spLocks noChangeShapeType="1"/>
            </p:cNvSpPr>
            <p:nvPr/>
          </p:nvSpPr>
          <p:spPr bwMode="auto">
            <a:xfrm>
              <a:off x="1661886" y="3692624"/>
              <a:ext cx="2286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3336" name="Line 43"/>
            <p:cNvSpPr>
              <a:spLocks noChangeShapeType="1"/>
            </p:cNvSpPr>
            <p:nvPr/>
          </p:nvSpPr>
          <p:spPr bwMode="auto">
            <a:xfrm>
              <a:off x="1676400" y="5430710"/>
              <a:ext cx="2286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3337" name="Line 44"/>
            <p:cNvSpPr>
              <a:spLocks noChangeShapeType="1"/>
            </p:cNvSpPr>
            <p:nvPr/>
          </p:nvSpPr>
          <p:spPr bwMode="auto">
            <a:xfrm flipV="1">
              <a:off x="1676400" y="3692624"/>
              <a:ext cx="0" cy="17526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11" name="组合 247"/>
          <p:cNvGrpSpPr>
            <a:grpSpLocks/>
          </p:cNvGrpSpPr>
          <p:nvPr/>
        </p:nvGrpSpPr>
        <p:grpSpPr bwMode="auto">
          <a:xfrm>
            <a:off x="2947094" y="4360764"/>
            <a:ext cx="1371600" cy="827087"/>
            <a:chOff x="1322388" y="3163888"/>
            <a:chExt cx="1371600" cy="826532"/>
          </a:xfrm>
        </p:grpSpPr>
        <p:sp>
          <p:nvSpPr>
            <p:cNvPr id="53330" name="Text Box 78"/>
            <p:cNvSpPr txBox="1">
              <a:spLocks noChangeArrowheads="1"/>
            </p:cNvSpPr>
            <p:nvPr/>
          </p:nvSpPr>
          <p:spPr bwMode="auto">
            <a:xfrm>
              <a:off x="1322388" y="3163888"/>
              <a:ext cx="381000" cy="369332"/>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sz="1800">
                  <a:ea typeface="宋体" panose="02010600030101010101" pitchFamily="2" charset="-122"/>
                </a:rPr>
                <a:t>4</a:t>
              </a:r>
            </a:p>
          </p:txBody>
        </p:sp>
        <p:sp>
          <p:nvSpPr>
            <p:cNvPr id="53331" name="Line 79"/>
            <p:cNvSpPr>
              <a:spLocks noChangeShapeType="1"/>
            </p:cNvSpPr>
            <p:nvPr/>
          </p:nvSpPr>
          <p:spPr bwMode="auto">
            <a:xfrm>
              <a:off x="1627188" y="3392488"/>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3332" name="Oval 80"/>
            <p:cNvSpPr>
              <a:spLocks noChangeArrowheads="1"/>
            </p:cNvSpPr>
            <p:nvPr/>
          </p:nvSpPr>
          <p:spPr bwMode="auto">
            <a:xfrm>
              <a:off x="1931988" y="3240088"/>
              <a:ext cx="304800" cy="304800"/>
            </a:xfrm>
            <a:prstGeom prst="ellipse">
              <a:avLst/>
            </a:prstGeom>
            <a:solidFill>
              <a:srgbClr val="CCFFCC"/>
            </a:solidFill>
            <a:ln w="9525">
              <a:solidFill>
                <a:schemeClr val="tx1"/>
              </a:solidFill>
              <a:round/>
              <a:headEnd/>
              <a:tailEnd/>
            </a:ln>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1800">
                  <a:latin typeface="Tahoma" panose="020B0604030504040204" pitchFamily="34" charset="0"/>
                  <a:ea typeface="黑体" panose="02010609060101010101" pitchFamily="49" charset="-122"/>
                </a:rPr>
                <a:t>n</a:t>
              </a:r>
            </a:p>
          </p:txBody>
        </p:sp>
        <p:sp>
          <p:nvSpPr>
            <p:cNvPr id="53333" name="Text Box 81"/>
            <p:cNvSpPr txBox="1">
              <a:spLocks noChangeArrowheads="1"/>
            </p:cNvSpPr>
            <p:nvPr/>
          </p:nvSpPr>
          <p:spPr bwMode="auto">
            <a:xfrm>
              <a:off x="1322388" y="3621088"/>
              <a:ext cx="1371600" cy="369332"/>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sz="1800">
                  <a:ea typeface="宋体" panose="02010600030101010101" pitchFamily="2" charset="-122"/>
                </a:rPr>
                <a:t>y=fact(3)</a:t>
              </a:r>
            </a:p>
          </p:txBody>
        </p:sp>
      </p:grpSp>
      <p:sp>
        <p:nvSpPr>
          <p:cNvPr id="16" name="Text Box 82"/>
          <p:cNvSpPr txBox="1">
            <a:spLocks noChangeArrowheads="1"/>
          </p:cNvSpPr>
          <p:nvPr/>
        </p:nvSpPr>
        <p:spPr bwMode="auto">
          <a:xfrm>
            <a:off x="2947094" y="5198964"/>
            <a:ext cx="1371600" cy="369887"/>
          </a:xfrm>
          <a:prstGeom prst="rect">
            <a:avLst/>
          </a:prstGeom>
          <a:solidFill>
            <a:schemeClr val="tx2">
              <a:lumMod val="20000"/>
              <a:lumOff val="80000"/>
            </a:schemeClr>
          </a:solidFill>
          <a:ln w="9525">
            <a:noFill/>
            <a:miter lim="800000"/>
            <a:headEnd/>
            <a:tailEnd/>
          </a:ln>
        </p:spPr>
        <p:txBody>
          <a:bodyPr>
            <a:spAutoFit/>
          </a:bodyPr>
          <a:lstStyle/>
          <a:p>
            <a:pPr>
              <a:spcBef>
                <a:spcPct val="50000"/>
              </a:spcBef>
              <a:defRPr/>
            </a:pPr>
            <a:r>
              <a:rPr lang="zh-CN" altLang="en-US" sz="1800" dirty="0">
                <a:ea typeface="宋体" charset="-122"/>
              </a:rPr>
              <a:t>返回</a:t>
            </a:r>
            <a:r>
              <a:rPr lang="en-US" altLang="zh-CN" sz="1800" dirty="0">
                <a:ea typeface="宋体" charset="-122"/>
              </a:rPr>
              <a:t>4*6</a:t>
            </a:r>
          </a:p>
        </p:txBody>
      </p:sp>
      <p:grpSp>
        <p:nvGrpSpPr>
          <p:cNvPr id="17" name="组合 102"/>
          <p:cNvGrpSpPr>
            <a:grpSpLocks/>
          </p:cNvGrpSpPr>
          <p:nvPr/>
        </p:nvGrpSpPr>
        <p:grpSpPr bwMode="auto">
          <a:xfrm>
            <a:off x="4266306" y="4221063"/>
            <a:ext cx="446088" cy="1752600"/>
            <a:chOff x="1459634" y="3692624"/>
            <a:chExt cx="445366" cy="1752600"/>
          </a:xfrm>
        </p:grpSpPr>
        <p:sp>
          <p:nvSpPr>
            <p:cNvPr id="53326" name="Line 41"/>
            <p:cNvSpPr>
              <a:spLocks noChangeShapeType="1"/>
            </p:cNvSpPr>
            <p:nvPr/>
          </p:nvSpPr>
          <p:spPr bwMode="auto">
            <a:xfrm>
              <a:off x="1459634" y="4495800"/>
              <a:ext cx="2160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3327" name="Line 42"/>
            <p:cNvSpPr>
              <a:spLocks noChangeShapeType="1"/>
            </p:cNvSpPr>
            <p:nvPr/>
          </p:nvSpPr>
          <p:spPr bwMode="auto">
            <a:xfrm>
              <a:off x="1676400" y="3692624"/>
              <a:ext cx="2286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3328" name="Line 43"/>
            <p:cNvSpPr>
              <a:spLocks noChangeShapeType="1"/>
            </p:cNvSpPr>
            <p:nvPr/>
          </p:nvSpPr>
          <p:spPr bwMode="auto">
            <a:xfrm>
              <a:off x="1676400" y="5445224"/>
              <a:ext cx="2286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3329" name="Line 44"/>
            <p:cNvSpPr>
              <a:spLocks noChangeShapeType="1"/>
            </p:cNvSpPr>
            <p:nvPr/>
          </p:nvSpPr>
          <p:spPr bwMode="auto">
            <a:xfrm flipV="1">
              <a:off x="1676400" y="3692624"/>
              <a:ext cx="0" cy="17526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22" name="组合 248"/>
          <p:cNvGrpSpPr>
            <a:grpSpLocks/>
          </p:cNvGrpSpPr>
          <p:nvPr/>
        </p:nvGrpSpPr>
        <p:grpSpPr bwMode="auto">
          <a:xfrm>
            <a:off x="4602856" y="4313139"/>
            <a:ext cx="1371600" cy="827087"/>
            <a:chOff x="2978150" y="3116263"/>
            <a:chExt cx="1371600" cy="826532"/>
          </a:xfrm>
        </p:grpSpPr>
        <p:sp>
          <p:nvSpPr>
            <p:cNvPr id="53322" name="Text Box 78"/>
            <p:cNvSpPr txBox="1">
              <a:spLocks noChangeArrowheads="1"/>
            </p:cNvSpPr>
            <p:nvPr/>
          </p:nvSpPr>
          <p:spPr bwMode="auto">
            <a:xfrm>
              <a:off x="2978150" y="3116263"/>
              <a:ext cx="381000" cy="369332"/>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sz="1800">
                  <a:ea typeface="宋体" panose="02010600030101010101" pitchFamily="2" charset="-122"/>
                </a:rPr>
                <a:t>3</a:t>
              </a:r>
            </a:p>
          </p:txBody>
        </p:sp>
        <p:sp>
          <p:nvSpPr>
            <p:cNvPr id="53323" name="Line 79"/>
            <p:cNvSpPr>
              <a:spLocks noChangeShapeType="1"/>
            </p:cNvSpPr>
            <p:nvPr/>
          </p:nvSpPr>
          <p:spPr bwMode="auto">
            <a:xfrm>
              <a:off x="3282950" y="3344863"/>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3324" name="Oval 80"/>
            <p:cNvSpPr>
              <a:spLocks noChangeArrowheads="1"/>
            </p:cNvSpPr>
            <p:nvPr/>
          </p:nvSpPr>
          <p:spPr bwMode="auto">
            <a:xfrm>
              <a:off x="3587750" y="3192463"/>
              <a:ext cx="304800" cy="304800"/>
            </a:xfrm>
            <a:prstGeom prst="ellipse">
              <a:avLst/>
            </a:prstGeom>
            <a:solidFill>
              <a:srgbClr val="CCFFCC"/>
            </a:solidFill>
            <a:ln w="9525">
              <a:solidFill>
                <a:schemeClr val="tx1"/>
              </a:solidFill>
              <a:round/>
              <a:headEnd/>
              <a:tailEnd/>
            </a:ln>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1800">
                  <a:latin typeface="Tahoma" panose="020B0604030504040204" pitchFamily="34" charset="0"/>
                  <a:ea typeface="黑体" panose="02010609060101010101" pitchFamily="49" charset="-122"/>
                </a:rPr>
                <a:t>n</a:t>
              </a:r>
            </a:p>
          </p:txBody>
        </p:sp>
        <p:sp>
          <p:nvSpPr>
            <p:cNvPr id="53325" name="Text Box 81"/>
            <p:cNvSpPr txBox="1">
              <a:spLocks noChangeArrowheads="1"/>
            </p:cNvSpPr>
            <p:nvPr/>
          </p:nvSpPr>
          <p:spPr bwMode="auto">
            <a:xfrm>
              <a:off x="2978150" y="3573463"/>
              <a:ext cx="1371600" cy="369332"/>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sz="1800">
                  <a:ea typeface="宋体" panose="02010600030101010101" pitchFamily="2" charset="-122"/>
                </a:rPr>
                <a:t>y=fact(2)</a:t>
              </a:r>
            </a:p>
          </p:txBody>
        </p:sp>
      </p:grpSp>
      <p:sp>
        <p:nvSpPr>
          <p:cNvPr id="27" name="Text Box 82"/>
          <p:cNvSpPr txBox="1">
            <a:spLocks noChangeArrowheads="1"/>
          </p:cNvSpPr>
          <p:nvPr/>
        </p:nvSpPr>
        <p:spPr bwMode="auto">
          <a:xfrm>
            <a:off x="4602856" y="5151339"/>
            <a:ext cx="1371600" cy="369887"/>
          </a:xfrm>
          <a:prstGeom prst="rect">
            <a:avLst/>
          </a:prstGeom>
          <a:solidFill>
            <a:schemeClr val="tx2">
              <a:lumMod val="20000"/>
              <a:lumOff val="80000"/>
            </a:schemeClr>
          </a:solidFill>
          <a:ln w="9525">
            <a:noFill/>
            <a:miter lim="800000"/>
            <a:headEnd/>
            <a:tailEnd/>
          </a:ln>
        </p:spPr>
        <p:txBody>
          <a:bodyPr>
            <a:spAutoFit/>
          </a:bodyPr>
          <a:lstStyle/>
          <a:p>
            <a:pPr>
              <a:spcBef>
                <a:spcPct val="50000"/>
              </a:spcBef>
              <a:defRPr/>
            </a:pPr>
            <a:r>
              <a:rPr lang="zh-CN" altLang="en-US" sz="1800" dirty="0">
                <a:ea typeface="宋体" charset="-122"/>
              </a:rPr>
              <a:t>返回</a:t>
            </a:r>
            <a:r>
              <a:rPr lang="en-US" altLang="zh-CN" sz="1800" dirty="0">
                <a:ea typeface="宋体" charset="-122"/>
              </a:rPr>
              <a:t>3*2</a:t>
            </a:r>
          </a:p>
        </p:txBody>
      </p:sp>
      <p:grpSp>
        <p:nvGrpSpPr>
          <p:cNvPr id="28" name="组合 113"/>
          <p:cNvGrpSpPr>
            <a:grpSpLocks/>
          </p:cNvGrpSpPr>
          <p:nvPr/>
        </p:nvGrpSpPr>
        <p:grpSpPr bwMode="auto">
          <a:xfrm>
            <a:off x="5937945" y="4195663"/>
            <a:ext cx="422275" cy="1752600"/>
            <a:chOff x="1482507" y="3692624"/>
            <a:chExt cx="422493" cy="1752600"/>
          </a:xfrm>
        </p:grpSpPr>
        <p:sp>
          <p:nvSpPr>
            <p:cNvPr id="53318" name="Line 41"/>
            <p:cNvSpPr>
              <a:spLocks noChangeShapeType="1"/>
            </p:cNvSpPr>
            <p:nvPr/>
          </p:nvSpPr>
          <p:spPr bwMode="auto">
            <a:xfrm>
              <a:off x="1482507" y="4495800"/>
              <a:ext cx="2160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3319" name="Line 42"/>
            <p:cNvSpPr>
              <a:spLocks noChangeShapeType="1"/>
            </p:cNvSpPr>
            <p:nvPr/>
          </p:nvSpPr>
          <p:spPr bwMode="auto">
            <a:xfrm>
              <a:off x="1676400" y="3692624"/>
              <a:ext cx="2286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3320" name="Line 43"/>
            <p:cNvSpPr>
              <a:spLocks noChangeShapeType="1"/>
            </p:cNvSpPr>
            <p:nvPr/>
          </p:nvSpPr>
          <p:spPr bwMode="auto">
            <a:xfrm>
              <a:off x="1676400" y="5445224"/>
              <a:ext cx="2286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3321" name="Line 44"/>
            <p:cNvSpPr>
              <a:spLocks noChangeShapeType="1"/>
            </p:cNvSpPr>
            <p:nvPr/>
          </p:nvSpPr>
          <p:spPr bwMode="auto">
            <a:xfrm flipV="1">
              <a:off x="1676400" y="3692624"/>
              <a:ext cx="0" cy="17526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33" name="组合 249"/>
          <p:cNvGrpSpPr>
            <a:grpSpLocks/>
          </p:cNvGrpSpPr>
          <p:nvPr/>
        </p:nvGrpSpPr>
        <p:grpSpPr bwMode="auto">
          <a:xfrm>
            <a:off x="6250681" y="4287739"/>
            <a:ext cx="1371600" cy="827087"/>
            <a:chOff x="4625975" y="3090863"/>
            <a:chExt cx="1371600" cy="826532"/>
          </a:xfrm>
        </p:grpSpPr>
        <p:sp>
          <p:nvSpPr>
            <p:cNvPr id="53314" name="Text Box 78"/>
            <p:cNvSpPr txBox="1">
              <a:spLocks noChangeArrowheads="1"/>
            </p:cNvSpPr>
            <p:nvPr/>
          </p:nvSpPr>
          <p:spPr bwMode="auto">
            <a:xfrm>
              <a:off x="4625975" y="3090863"/>
              <a:ext cx="381000" cy="369332"/>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sz="1800">
                  <a:ea typeface="宋体" panose="02010600030101010101" pitchFamily="2" charset="-122"/>
                </a:rPr>
                <a:t>2</a:t>
              </a:r>
            </a:p>
          </p:txBody>
        </p:sp>
        <p:sp>
          <p:nvSpPr>
            <p:cNvPr id="53315" name="Line 79"/>
            <p:cNvSpPr>
              <a:spLocks noChangeShapeType="1"/>
            </p:cNvSpPr>
            <p:nvPr/>
          </p:nvSpPr>
          <p:spPr bwMode="auto">
            <a:xfrm>
              <a:off x="4930775" y="3319463"/>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3316" name="Oval 80"/>
            <p:cNvSpPr>
              <a:spLocks noChangeArrowheads="1"/>
            </p:cNvSpPr>
            <p:nvPr/>
          </p:nvSpPr>
          <p:spPr bwMode="auto">
            <a:xfrm>
              <a:off x="5235575" y="3167063"/>
              <a:ext cx="304800" cy="304800"/>
            </a:xfrm>
            <a:prstGeom prst="ellipse">
              <a:avLst/>
            </a:prstGeom>
            <a:solidFill>
              <a:srgbClr val="CCFFCC"/>
            </a:solidFill>
            <a:ln w="9525">
              <a:solidFill>
                <a:schemeClr val="tx1"/>
              </a:solidFill>
              <a:round/>
              <a:headEnd/>
              <a:tailEnd/>
            </a:ln>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1800">
                  <a:latin typeface="Tahoma" panose="020B0604030504040204" pitchFamily="34" charset="0"/>
                  <a:ea typeface="黑体" panose="02010609060101010101" pitchFamily="49" charset="-122"/>
                </a:rPr>
                <a:t>n</a:t>
              </a:r>
            </a:p>
          </p:txBody>
        </p:sp>
        <p:sp>
          <p:nvSpPr>
            <p:cNvPr id="53317" name="Text Box 81"/>
            <p:cNvSpPr txBox="1">
              <a:spLocks noChangeArrowheads="1"/>
            </p:cNvSpPr>
            <p:nvPr/>
          </p:nvSpPr>
          <p:spPr bwMode="auto">
            <a:xfrm>
              <a:off x="4625975" y="3548063"/>
              <a:ext cx="1371600" cy="369332"/>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sz="1800">
                  <a:ea typeface="宋体" panose="02010600030101010101" pitchFamily="2" charset="-122"/>
                </a:rPr>
                <a:t>y=fact(1)</a:t>
              </a:r>
            </a:p>
          </p:txBody>
        </p:sp>
      </p:grpSp>
      <p:sp>
        <p:nvSpPr>
          <p:cNvPr id="38" name="Text Box 82"/>
          <p:cNvSpPr txBox="1">
            <a:spLocks noChangeArrowheads="1"/>
          </p:cNvSpPr>
          <p:nvPr/>
        </p:nvSpPr>
        <p:spPr bwMode="auto">
          <a:xfrm>
            <a:off x="6250681" y="5125939"/>
            <a:ext cx="1371600" cy="369887"/>
          </a:xfrm>
          <a:prstGeom prst="rect">
            <a:avLst/>
          </a:prstGeom>
          <a:solidFill>
            <a:schemeClr val="tx2">
              <a:lumMod val="20000"/>
              <a:lumOff val="80000"/>
            </a:schemeClr>
          </a:solidFill>
          <a:ln w="9525">
            <a:noFill/>
            <a:miter lim="800000"/>
            <a:headEnd/>
            <a:tailEnd/>
          </a:ln>
        </p:spPr>
        <p:txBody>
          <a:bodyPr>
            <a:spAutoFit/>
          </a:bodyPr>
          <a:lstStyle/>
          <a:p>
            <a:pPr>
              <a:spcBef>
                <a:spcPct val="50000"/>
              </a:spcBef>
              <a:defRPr/>
            </a:pPr>
            <a:r>
              <a:rPr lang="zh-CN" altLang="en-US" sz="1800" dirty="0">
                <a:ea typeface="宋体" charset="-122"/>
              </a:rPr>
              <a:t>返回</a:t>
            </a:r>
            <a:r>
              <a:rPr lang="en-US" altLang="zh-CN" sz="1800" dirty="0">
                <a:ea typeface="宋体" charset="-122"/>
              </a:rPr>
              <a:t>2*1</a:t>
            </a:r>
          </a:p>
        </p:txBody>
      </p:sp>
      <p:grpSp>
        <p:nvGrpSpPr>
          <p:cNvPr id="39" name="组合 124"/>
          <p:cNvGrpSpPr>
            <a:grpSpLocks/>
          </p:cNvGrpSpPr>
          <p:nvPr/>
        </p:nvGrpSpPr>
        <p:grpSpPr bwMode="auto">
          <a:xfrm>
            <a:off x="7550845" y="4195663"/>
            <a:ext cx="441325" cy="1752600"/>
            <a:chOff x="1463199" y="3692624"/>
            <a:chExt cx="441801" cy="1752600"/>
          </a:xfrm>
        </p:grpSpPr>
        <p:sp>
          <p:nvSpPr>
            <p:cNvPr id="53310" name="Line 41"/>
            <p:cNvSpPr>
              <a:spLocks noChangeShapeType="1"/>
            </p:cNvSpPr>
            <p:nvPr/>
          </p:nvSpPr>
          <p:spPr bwMode="auto">
            <a:xfrm>
              <a:off x="1463199" y="4495800"/>
              <a:ext cx="2160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3311" name="Line 42"/>
            <p:cNvSpPr>
              <a:spLocks noChangeShapeType="1"/>
            </p:cNvSpPr>
            <p:nvPr/>
          </p:nvSpPr>
          <p:spPr bwMode="auto">
            <a:xfrm>
              <a:off x="1676400" y="3692624"/>
              <a:ext cx="2286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3312" name="Line 43"/>
            <p:cNvSpPr>
              <a:spLocks noChangeShapeType="1"/>
            </p:cNvSpPr>
            <p:nvPr/>
          </p:nvSpPr>
          <p:spPr bwMode="auto">
            <a:xfrm>
              <a:off x="1676400" y="5445224"/>
              <a:ext cx="2286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3313" name="Line 44"/>
            <p:cNvSpPr>
              <a:spLocks noChangeShapeType="1"/>
            </p:cNvSpPr>
            <p:nvPr/>
          </p:nvSpPr>
          <p:spPr bwMode="auto">
            <a:xfrm flipV="1">
              <a:off x="1676400" y="3692624"/>
              <a:ext cx="0" cy="17526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44" name="组合 250"/>
          <p:cNvGrpSpPr>
            <a:grpSpLocks/>
          </p:cNvGrpSpPr>
          <p:nvPr/>
        </p:nvGrpSpPr>
        <p:grpSpPr bwMode="auto">
          <a:xfrm>
            <a:off x="7866756" y="4287739"/>
            <a:ext cx="1371600" cy="827087"/>
            <a:chOff x="6242050" y="3090863"/>
            <a:chExt cx="1371600" cy="826532"/>
          </a:xfrm>
        </p:grpSpPr>
        <p:sp>
          <p:nvSpPr>
            <p:cNvPr id="53306" name="Text Box 78"/>
            <p:cNvSpPr txBox="1">
              <a:spLocks noChangeArrowheads="1"/>
            </p:cNvSpPr>
            <p:nvPr/>
          </p:nvSpPr>
          <p:spPr bwMode="auto">
            <a:xfrm>
              <a:off x="6242050" y="3090863"/>
              <a:ext cx="381000" cy="369332"/>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sz="1800">
                  <a:ea typeface="宋体" panose="02010600030101010101" pitchFamily="2" charset="-122"/>
                </a:rPr>
                <a:t>1</a:t>
              </a:r>
            </a:p>
          </p:txBody>
        </p:sp>
        <p:sp>
          <p:nvSpPr>
            <p:cNvPr id="53307" name="Line 79"/>
            <p:cNvSpPr>
              <a:spLocks noChangeShapeType="1"/>
            </p:cNvSpPr>
            <p:nvPr/>
          </p:nvSpPr>
          <p:spPr bwMode="auto">
            <a:xfrm>
              <a:off x="6546850" y="3319463"/>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3308" name="Oval 80"/>
            <p:cNvSpPr>
              <a:spLocks noChangeArrowheads="1"/>
            </p:cNvSpPr>
            <p:nvPr/>
          </p:nvSpPr>
          <p:spPr bwMode="auto">
            <a:xfrm>
              <a:off x="6851650" y="3167063"/>
              <a:ext cx="304800" cy="304800"/>
            </a:xfrm>
            <a:prstGeom prst="ellipse">
              <a:avLst/>
            </a:prstGeom>
            <a:solidFill>
              <a:srgbClr val="CCFFCC"/>
            </a:solidFill>
            <a:ln w="9525">
              <a:solidFill>
                <a:schemeClr val="tx1"/>
              </a:solidFill>
              <a:round/>
              <a:headEnd/>
              <a:tailEnd/>
            </a:ln>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1800">
                  <a:latin typeface="Tahoma" panose="020B0604030504040204" pitchFamily="34" charset="0"/>
                  <a:ea typeface="黑体" panose="02010609060101010101" pitchFamily="49" charset="-122"/>
                </a:rPr>
                <a:t>n</a:t>
              </a:r>
            </a:p>
          </p:txBody>
        </p:sp>
        <p:sp>
          <p:nvSpPr>
            <p:cNvPr id="53309" name="Text Box 81"/>
            <p:cNvSpPr txBox="1">
              <a:spLocks noChangeArrowheads="1"/>
            </p:cNvSpPr>
            <p:nvPr/>
          </p:nvSpPr>
          <p:spPr bwMode="auto">
            <a:xfrm>
              <a:off x="6242050" y="3548063"/>
              <a:ext cx="1371600" cy="369332"/>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sz="1800">
                  <a:ea typeface="宋体" panose="02010600030101010101" pitchFamily="2" charset="-122"/>
                </a:rPr>
                <a:t>y=fact(0)</a:t>
              </a:r>
            </a:p>
          </p:txBody>
        </p:sp>
      </p:grpSp>
      <p:sp>
        <p:nvSpPr>
          <p:cNvPr id="49" name="Text Box 6"/>
          <p:cNvSpPr txBox="1">
            <a:spLocks noChangeArrowheads="1"/>
          </p:cNvSpPr>
          <p:nvPr/>
        </p:nvSpPr>
        <p:spPr bwMode="auto">
          <a:xfrm>
            <a:off x="1638994" y="4843364"/>
            <a:ext cx="1066800" cy="369887"/>
          </a:xfrm>
          <a:prstGeom prst="rect">
            <a:avLst/>
          </a:prstGeom>
          <a:solidFill>
            <a:srgbClr val="33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sz="1800">
                <a:solidFill>
                  <a:schemeClr val="bg1"/>
                </a:solidFill>
                <a:ea typeface="宋体" panose="02010600030101010101" pitchFamily="2" charset="-122"/>
              </a:rPr>
              <a:t>fact(4</a:t>
            </a:r>
            <a:r>
              <a:rPr lang="en-US" altLang="zh-CN" sz="1800">
                <a:solidFill>
                  <a:schemeClr val="bg2"/>
                </a:solidFill>
                <a:ea typeface="宋体" panose="02010600030101010101" pitchFamily="2" charset="-122"/>
              </a:rPr>
              <a:t>)</a:t>
            </a:r>
          </a:p>
        </p:txBody>
      </p:sp>
      <p:grpSp>
        <p:nvGrpSpPr>
          <p:cNvPr id="50" name="组合 135"/>
          <p:cNvGrpSpPr>
            <a:grpSpLocks/>
          </p:cNvGrpSpPr>
          <p:nvPr/>
        </p:nvGrpSpPr>
        <p:grpSpPr bwMode="auto">
          <a:xfrm>
            <a:off x="9192320" y="4195663"/>
            <a:ext cx="446087" cy="1752600"/>
            <a:chOff x="1458632" y="3692624"/>
            <a:chExt cx="446368" cy="1752600"/>
          </a:xfrm>
        </p:grpSpPr>
        <p:sp>
          <p:nvSpPr>
            <p:cNvPr id="53302" name="Line 41"/>
            <p:cNvSpPr>
              <a:spLocks noChangeShapeType="1"/>
            </p:cNvSpPr>
            <p:nvPr/>
          </p:nvSpPr>
          <p:spPr bwMode="auto">
            <a:xfrm>
              <a:off x="1458632" y="4495800"/>
              <a:ext cx="2160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3303" name="Line 42"/>
            <p:cNvSpPr>
              <a:spLocks noChangeShapeType="1"/>
            </p:cNvSpPr>
            <p:nvPr/>
          </p:nvSpPr>
          <p:spPr bwMode="auto">
            <a:xfrm>
              <a:off x="1676400" y="3692624"/>
              <a:ext cx="2286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3304" name="Line 43"/>
            <p:cNvSpPr>
              <a:spLocks noChangeShapeType="1"/>
            </p:cNvSpPr>
            <p:nvPr/>
          </p:nvSpPr>
          <p:spPr bwMode="auto">
            <a:xfrm>
              <a:off x="1676400" y="5445224"/>
              <a:ext cx="2286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3305" name="Line 44"/>
            <p:cNvSpPr>
              <a:spLocks noChangeShapeType="1"/>
            </p:cNvSpPr>
            <p:nvPr/>
          </p:nvSpPr>
          <p:spPr bwMode="auto">
            <a:xfrm flipV="1">
              <a:off x="1676400" y="3692624"/>
              <a:ext cx="0" cy="17526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55" name="组合 251"/>
          <p:cNvGrpSpPr>
            <a:grpSpLocks/>
          </p:cNvGrpSpPr>
          <p:nvPr/>
        </p:nvGrpSpPr>
        <p:grpSpPr bwMode="auto">
          <a:xfrm>
            <a:off x="9505056" y="4292500"/>
            <a:ext cx="914400" cy="381000"/>
            <a:chOff x="7880350" y="3095625"/>
            <a:chExt cx="914400" cy="381000"/>
          </a:xfrm>
        </p:grpSpPr>
        <p:sp>
          <p:nvSpPr>
            <p:cNvPr id="53299" name="Text Box 78"/>
            <p:cNvSpPr txBox="1">
              <a:spLocks noChangeArrowheads="1"/>
            </p:cNvSpPr>
            <p:nvPr/>
          </p:nvSpPr>
          <p:spPr bwMode="auto">
            <a:xfrm>
              <a:off x="7880350" y="3095625"/>
              <a:ext cx="381000" cy="369332"/>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sz="1800">
                  <a:ea typeface="宋体" panose="02010600030101010101" pitchFamily="2" charset="-122"/>
                </a:rPr>
                <a:t>0</a:t>
              </a:r>
            </a:p>
          </p:txBody>
        </p:sp>
        <p:sp>
          <p:nvSpPr>
            <p:cNvPr id="53300" name="Line 79"/>
            <p:cNvSpPr>
              <a:spLocks noChangeShapeType="1"/>
            </p:cNvSpPr>
            <p:nvPr/>
          </p:nvSpPr>
          <p:spPr bwMode="auto">
            <a:xfrm>
              <a:off x="8185150" y="3324225"/>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3301" name="Oval 80"/>
            <p:cNvSpPr>
              <a:spLocks noChangeArrowheads="1"/>
            </p:cNvSpPr>
            <p:nvPr/>
          </p:nvSpPr>
          <p:spPr bwMode="auto">
            <a:xfrm>
              <a:off x="8489950" y="3171825"/>
              <a:ext cx="304800" cy="304800"/>
            </a:xfrm>
            <a:prstGeom prst="ellipse">
              <a:avLst/>
            </a:prstGeom>
            <a:solidFill>
              <a:srgbClr val="CCFFCC"/>
            </a:solidFill>
            <a:ln w="9525">
              <a:solidFill>
                <a:schemeClr val="tx1"/>
              </a:solidFill>
              <a:round/>
              <a:headEnd/>
              <a:tailEnd/>
            </a:ln>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1800">
                  <a:latin typeface="Tahoma" panose="020B0604030504040204" pitchFamily="34" charset="0"/>
                  <a:ea typeface="黑体" panose="02010609060101010101" pitchFamily="49" charset="-122"/>
                </a:rPr>
                <a:t>n</a:t>
              </a:r>
            </a:p>
          </p:txBody>
        </p:sp>
      </p:grpSp>
      <p:sp>
        <p:nvSpPr>
          <p:cNvPr id="59" name="Text Box 81"/>
          <p:cNvSpPr txBox="1">
            <a:spLocks noChangeArrowheads="1"/>
          </p:cNvSpPr>
          <p:nvPr/>
        </p:nvSpPr>
        <p:spPr bwMode="auto">
          <a:xfrm>
            <a:off x="9505056" y="4749700"/>
            <a:ext cx="1011238" cy="369888"/>
          </a:xfrm>
          <a:prstGeom prst="rect">
            <a:avLst/>
          </a:prstGeom>
          <a:solidFill>
            <a:schemeClr val="tx2">
              <a:lumMod val="20000"/>
              <a:lumOff val="80000"/>
            </a:schemeClr>
          </a:solidFill>
          <a:ln w="9525">
            <a:noFill/>
            <a:miter lim="800000"/>
            <a:headEnd/>
            <a:tailEnd/>
          </a:ln>
        </p:spPr>
        <p:txBody>
          <a:bodyPr>
            <a:spAutoFit/>
          </a:bodyPr>
          <a:lstStyle/>
          <a:p>
            <a:pPr>
              <a:spcBef>
                <a:spcPct val="50000"/>
              </a:spcBef>
              <a:defRPr/>
            </a:pPr>
            <a:r>
              <a:rPr lang="zh-CN" altLang="en-US" sz="1800" dirty="0">
                <a:ea typeface="宋体" charset="-122"/>
              </a:rPr>
              <a:t>返回</a:t>
            </a:r>
            <a:r>
              <a:rPr lang="en-US" altLang="zh-CN" sz="1800" dirty="0">
                <a:ea typeface="宋体" charset="-122"/>
              </a:rPr>
              <a:t>1</a:t>
            </a:r>
          </a:p>
        </p:txBody>
      </p:sp>
      <p:grpSp>
        <p:nvGrpSpPr>
          <p:cNvPr id="60" name="组合 236"/>
          <p:cNvGrpSpPr>
            <a:grpSpLocks/>
          </p:cNvGrpSpPr>
          <p:nvPr/>
        </p:nvGrpSpPr>
        <p:grpSpPr bwMode="auto">
          <a:xfrm>
            <a:off x="3101081" y="3330475"/>
            <a:ext cx="1727200" cy="865188"/>
            <a:chOff x="1476375" y="2132856"/>
            <a:chExt cx="1727474" cy="865684"/>
          </a:xfrm>
        </p:grpSpPr>
        <p:cxnSp>
          <p:nvCxnSpPr>
            <p:cNvPr id="53297" name="直接箭头连接符 147"/>
            <p:cNvCxnSpPr>
              <a:cxnSpLocks noChangeShapeType="1"/>
            </p:cNvCxnSpPr>
            <p:nvPr/>
          </p:nvCxnSpPr>
          <p:spPr bwMode="auto">
            <a:xfrm>
              <a:off x="2051720" y="2996952"/>
              <a:ext cx="720000" cy="1588"/>
            </a:xfrm>
            <a:prstGeom prst="straightConnector1">
              <a:avLst/>
            </a:prstGeom>
            <a:noFill/>
            <a:ln w="28575" cap="sq"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53298" name="TextBox 148"/>
            <p:cNvSpPr txBox="1">
              <a:spLocks noChangeArrowheads="1"/>
            </p:cNvSpPr>
            <p:nvPr/>
          </p:nvSpPr>
          <p:spPr bwMode="auto">
            <a:xfrm>
              <a:off x="1476375" y="2132856"/>
              <a:ext cx="1727474" cy="646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1800">
                  <a:ea typeface="宋体" panose="02010600030101010101" pitchFamily="2" charset="-122"/>
                </a:rPr>
                <a:t>递归调用子</a:t>
              </a:r>
              <a:endParaRPr lang="en-US" altLang="zh-CN" sz="1800">
                <a:ea typeface="宋体" panose="02010600030101010101" pitchFamily="2" charset="-122"/>
              </a:endParaRPr>
            </a:p>
            <a:p>
              <a:pPr eaLnBrk="1" hangingPunct="1">
                <a:spcBef>
                  <a:spcPct val="0"/>
                </a:spcBef>
                <a:buClrTx/>
                <a:buSzTx/>
                <a:buFontTx/>
                <a:buNone/>
              </a:pPr>
              <a:r>
                <a:rPr lang="zh-CN" altLang="en-US" sz="1800">
                  <a:ea typeface="宋体" panose="02010600030101010101" pitchFamily="2" charset="-122"/>
                </a:rPr>
                <a:t>程序</a:t>
              </a:r>
              <a:r>
                <a:rPr lang="en-US" altLang="zh-CN" sz="1800">
                  <a:ea typeface="宋体" panose="02010600030101010101" pitchFamily="2" charset="-122"/>
                </a:rPr>
                <a:t>fact(3)</a:t>
              </a:r>
              <a:endParaRPr lang="zh-CN" altLang="en-US" sz="1800">
                <a:ea typeface="宋体" panose="02010600030101010101" pitchFamily="2" charset="-122"/>
              </a:endParaRPr>
            </a:p>
          </p:txBody>
        </p:sp>
      </p:grpSp>
      <p:grpSp>
        <p:nvGrpSpPr>
          <p:cNvPr id="63" name="组合 238"/>
          <p:cNvGrpSpPr>
            <a:grpSpLocks/>
          </p:cNvGrpSpPr>
          <p:nvPr/>
        </p:nvGrpSpPr>
        <p:grpSpPr bwMode="auto">
          <a:xfrm>
            <a:off x="4756844" y="3330475"/>
            <a:ext cx="1727200" cy="865188"/>
            <a:chOff x="1476375" y="2132856"/>
            <a:chExt cx="1727474" cy="865684"/>
          </a:xfrm>
        </p:grpSpPr>
        <p:cxnSp>
          <p:nvCxnSpPr>
            <p:cNvPr id="53295" name="直接箭头连接符 147"/>
            <p:cNvCxnSpPr>
              <a:cxnSpLocks noChangeShapeType="1"/>
            </p:cNvCxnSpPr>
            <p:nvPr/>
          </p:nvCxnSpPr>
          <p:spPr bwMode="auto">
            <a:xfrm>
              <a:off x="2051720" y="2996952"/>
              <a:ext cx="720000" cy="1588"/>
            </a:xfrm>
            <a:prstGeom prst="straightConnector1">
              <a:avLst/>
            </a:prstGeom>
            <a:noFill/>
            <a:ln w="28575" cap="sq"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53296" name="TextBox 148"/>
            <p:cNvSpPr txBox="1">
              <a:spLocks noChangeArrowheads="1"/>
            </p:cNvSpPr>
            <p:nvPr/>
          </p:nvSpPr>
          <p:spPr bwMode="auto">
            <a:xfrm>
              <a:off x="1476375" y="2132856"/>
              <a:ext cx="1727474" cy="646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1800">
                  <a:ea typeface="宋体" panose="02010600030101010101" pitchFamily="2" charset="-122"/>
                </a:rPr>
                <a:t>递归调用子</a:t>
              </a:r>
              <a:endParaRPr lang="en-US" altLang="zh-CN" sz="1800">
                <a:ea typeface="宋体" panose="02010600030101010101" pitchFamily="2" charset="-122"/>
              </a:endParaRPr>
            </a:p>
            <a:p>
              <a:pPr eaLnBrk="1" hangingPunct="1">
                <a:spcBef>
                  <a:spcPct val="0"/>
                </a:spcBef>
                <a:buClrTx/>
                <a:buSzTx/>
                <a:buFontTx/>
                <a:buNone/>
              </a:pPr>
              <a:r>
                <a:rPr lang="zh-CN" altLang="en-US" sz="1800">
                  <a:ea typeface="宋体" panose="02010600030101010101" pitchFamily="2" charset="-122"/>
                </a:rPr>
                <a:t>程序</a:t>
              </a:r>
              <a:r>
                <a:rPr lang="en-US" altLang="zh-CN" sz="1800">
                  <a:ea typeface="宋体" panose="02010600030101010101" pitchFamily="2" charset="-122"/>
                </a:rPr>
                <a:t>fact(2)</a:t>
              </a:r>
              <a:endParaRPr lang="zh-CN" altLang="en-US" sz="1800">
                <a:ea typeface="宋体" panose="02010600030101010101" pitchFamily="2" charset="-122"/>
              </a:endParaRPr>
            </a:p>
          </p:txBody>
        </p:sp>
      </p:grpSp>
      <p:grpSp>
        <p:nvGrpSpPr>
          <p:cNvPr id="66" name="组合 241"/>
          <p:cNvGrpSpPr>
            <a:grpSpLocks/>
          </p:cNvGrpSpPr>
          <p:nvPr/>
        </p:nvGrpSpPr>
        <p:grpSpPr bwMode="auto">
          <a:xfrm>
            <a:off x="6341169" y="3328889"/>
            <a:ext cx="1727200" cy="865187"/>
            <a:chOff x="1476375" y="2132856"/>
            <a:chExt cx="1727474" cy="865684"/>
          </a:xfrm>
        </p:grpSpPr>
        <p:cxnSp>
          <p:nvCxnSpPr>
            <p:cNvPr id="53293" name="直接箭头连接符 147"/>
            <p:cNvCxnSpPr>
              <a:cxnSpLocks noChangeShapeType="1"/>
            </p:cNvCxnSpPr>
            <p:nvPr/>
          </p:nvCxnSpPr>
          <p:spPr bwMode="auto">
            <a:xfrm>
              <a:off x="2051720" y="2996952"/>
              <a:ext cx="720000" cy="1588"/>
            </a:xfrm>
            <a:prstGeom prst="straightConnector1">
              <a:avLst/>
            </a:prstGeom>
            <a:noFill/>
            <a:ln w="28575" cap="sq"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53294" name="TextBox 148"/>
            <p:cNvSpPr txBox="1">
              <a:spLocks noChangeArrowheads="1"/>
            </p:cNvSpPr>
            <p:nvPr/>
          </p:nvSpPr>
          <p:spPr bwMode="auto">
            <a:xfrm>
              <a:off x="1476375" y="2132856"/>
              <a:ext cx="1727474" cy="646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1800">
                  <a:ea typeface="宋体" panose="02010600030101010101" pitchFamily="2" charset="-122"/>
                </a:rPr>
                <a:t>递归调用子</a:t>
              </a:r>
              <a:endParaRPr lang="en-US" altLang="zh-CN" sz="1800">
                <a:ea typeface="宋体" panose="02010600030101010101" pitchFamily="2" charset="-122"/>
              </a:endParaRPr>
            </a:p>
            <a:p>
              <a:pPr eaLnBrk="1" hangingPunct="1">
                <a:spcBef>
                  <a:spcPct val="0"/>
                </a:spcBef>
                <a:buClrTx/>
                <a:buSzTx/>
                <a:buFontTx/>
                <a:buNone/>
              </a:pPr>
              <a:r>
                <a:rPr lang="zh-CN" altLang="en-US" sz="1800">
                  <a:ea typeface="宋体" panose="02010600030101010101" pitchFamily="2" charset="-122"/>
                </a:rPr>
                <a:t>程序</a:t>
              </a:r>
              <a:r>
                <a:rPr lang="en-US" altLang="zh-CN" sz="1800">
                  <a:ea typeface="宋体" panose="02010600030101010101" pitchFamily="2" charset="-122"/>
                </a:rPr>
                <a:t>fact(1)</a:t>
              </a:r>
              <a:endParaRPr lang="zh-CN" altLang="en-US" sz="1800">
                <a:ea typeface="宋体" panose="02010600030101010101" pitchFamily="2" charset="-122"/>
              </a:endParaRPr>
            </a:p>
          </p:txBody>
        </p:sp>
      </p:grpSp>
      <p:grpSp>
        <p:nvGrpSpPr>
          <p:cNvPr id="69" name="组合 244"/>
          <p:cNvGrpSpPr>
            <a:grpSpLocks/>
          </p:cNvGrpSpPr>
          <p:nvPr/>
        </p:nvGrpSpPr>
        <p:grpSpPr bwMode="auto">
          <a:xfrm>
            <a:off x="7996931" y="3330475"/>
            <a:ext cx="1728788" cy="865188"/>
            <a:chOff x="1476375" y="2132856"/>
            <a:chExt cx="1727474" cy="865684"/>
          </a:xfrm>
        </p:grpSpPr>
        <p:cxnSp>
          <p:nvCxnSpPr>
            <p:cNvPr id="53291" name="直接箭头连接符 147"/>
            <p:cNvCxnSpPr>
              <a:cxnSpLocks noChangeShapeType="1"/>
            </p:cNvCxnSpPr>
            <p:nvPr/>
          </p:nvCxnSpPr>
          <p:spPr bwMode="auto">
            <a:xfrm>
              <a:off x="2051720" y="2996952"/>
              <a:ext cx="720000" cy="1588"/>
            </a:xfrm>
            <a:prstGeom prst="straightConnector1">
              <a:avLst/>
            </a:prstGeom>
            <a:noFill/>
            <a:ln w="28575" cap="sq"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53292" name="TextBox 148"/>
            <p:cNvSpPr txBox="1">
              <a:spLocks noChangeArrowheads="1"/>
            </p:cNvSpPr>
            <p:nvPr/>
          </p:nvSpPr>
          <p:spPr bwMode="auto">
            <a:xfrm>
              <a:off x="1476375" y="2132856"/>
              <a:ext cx="1727474" cy="646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1800">
                  <a:ea typeface="宋体" panose="02010600030101010101" pitchFamily="2" charset="-122"/>
                </a:rPr>
                <a:t>递归调用子</a:t>
              </a:r>
              <a:endParaRPr lang="en-US" altLang="zh-CN" sz="1800">
                <a:ea typeface="宋体" panose="02010600030101010101" pitchFamily="2" charset="-122"/>
              </a:endParaRPr>
            </a:p>
            <a:p>
              <a:pPr eaLnBrk="1" hangingPunct="1">
                <a:spcBef>
                  <a:spcPct val="0"/>
                </a:spcBef>
                <a:buClrTx/>
                <a:buSzTx/>
                <a:buFontTx/>
                <a:buNone/>
              </a:pPr>
              <a:r>
                <a:rPr lang="zh-CN" altLang="en-US" sz="1800">
                  <a:ea typeface="宋体" panose="02010600030101010101" pitchFamily="2" charset="-122"/>
                </a:rPr>
                <a:t>程序</a:t>
              </a:r>
              <a:r>
                <a:rPr lang="en-US" altLang="zh-CN" sz="1800">
                  <a:ea typeface="宋体" panose="02010600030101010101" pitchFamily="2" charset="-122"/>
                </a:rPr>
                <a:t>fact(0)</a:t>
              </a:r>
              <a:endParaRPr lang="zh-CN" altLang="en-US" sz="1800">
                <a:ea typeface="宋体" panose="02010600030101010101" pitchFamily="2" charset="-122"/>
              </a:endParaRPr>
            </a:p>
          </p:txBody>
        </p:sp>
      </p:grpSp>
      <p:cxnSp>
        <p:nvCxnSpPr>
          <p:cNvPr id="72" name="直接连接符 71"/>
          <p:cNvCxnSpPr>
            <a:cxnSpLocks noChangeShapeType="1"/>
          </p:cNvCxnSpPr>
          <p:nvPr/>
        </p:nvCxnSpPr>
        <p:spPr bwMode="auto">
          <a:xfrm rot="5400000">
            <a:off x="2001738" y="4356794"/>
            <a:ext cx="36512" cy="0"/>
          </a:xfrm>
          <a:prstGeom prst="line">
            <a:avLst/>
          </a:prstGeom>
          <a:noFill/>
          <a:ln w="57150" cap="sq" algn="ctr">
            <a:solidFill>
              <a:srgbClr val="FFFF00"/>
            </a:solidFill>
            <a:round/>
            <a:headEnd type="none" w="sm" len="sm"/>
            <a:tailEnd type="none" w="sm" len="sm"/>
          </a:ln>
          <a:extLst>
            <a:ext uri="{909E8E84-426E-40DD-AFC4-6F175D3DCCD1}">
              <a14:hiddenFill xmlns:a14="http://schemas.microsoft.com/office/drawing/2010/main">
                <a:noFill/>
              </a14:hiddenFill>
            </a:ext>
          </a:extLst>
        </p:spPr>
      </p:cxnSp>
      <p:grpSp>
        <p:nvGrpSpPr>
          <p:cNvPr id="73" name="组合 153"/>
          <p:cNvGrpSpPr>
            <a:grpSpLocks/>
          </p:cNvGrpSpPr>
          <p:nvPr/>
        </p:nvGrpSpPr>
        <p:grpSpPr bwMode="auto">
          <a:xfrm>
            <a:off x="9157394" y="5052914"/>
            <a:ext cx="1835150" cy="809625"/>
            <a:chOff x="7532688" y="3868738"/>
            <a:chExt cx="1835150" cy="809070"/>
          </a:xfrm>
        </p:grpSpPr>
        <p:sp>
          <p:nvSpPr>
            <p:cNvPr id="53289" name="TextBox 165"/>
            <p:cNvSpPr txBox="1">
              <a:spLocks noChangeArrowheads="1"/>
            </p:cNvSpPr>
            <p:nvPr/>
          </p:nvSpPr>
          <p:spPr bwMode="auto">
            <a:xfrm>
              <a:off x="7532688" y="4308476"/>
              <a:ext cx="1835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1800">
                  <a:ea typeface="宋体" panose="02010600030101010101" pitchFamily="2" charset="-122"/>
                </a:rPr>
                <a:t>结果返回</a:t>
              </a:r>
            </a:p>
          </p:txBody>
        </p:sp>
        <p:sp>
          <p:nvSpPr>
            <p:cNvPr id="53290" name="任意多边形 285"/>
            <p:cNvSpPr>
              <a:spLocks/>
            </p:cNvSpPr>
            <p:nvPr/>
          </p:nvSpPr>
          <p:spPr bwMode="auto">
            <a:xfrm>
              <a:off x="7578725" y="3868738"/>
              <a:ext cx="1090613" cy="446087"/>
            </a:xfrm>
            <a:custGeom>
              <a:avLst/>
              <a:gdLst>
                <a:gd name="T0" fmla="*/ 1095025 w 1090246"/>
                <a:gd name="T1" fmla="*/ 143203 h 445477"/>
                <a:gd name="T2" fmla="*/ 865422 w 1090246"/>
                <a:gd name="T3" fmla="*/ 429605 h 445477"/>
                <a:gd name="T4" fmla="*/ 0 w 1090246"/>
                <a:gd name="T5" fmla="*/ 0 h 445477"/>
                <a:gd name="T6" fmla="*/ 0 60000 65536"/>
                <a:gd name="T7" fmla="*/ 0 60000 65536"/>
                <a:gd name="T8" fmla="*/ 0 60000 65536"/>
                <a:gd name="T9" fmla="*/ 0 w 1090246"/>
                <a:gd name="T10" fmla="*/ 0 h 445477"/>
                <a:gd name="T11" fmla="*/ 1090246 w 1090246"/>
                <a:gd name="T12" fmla="*/ 445477 h 445477"/>
              </a:gdLst>
              <a:ahLst/>
              <a:cxnLst>
                <a:cxn ang="T6">
                  <a:pos x="T0" y="T1"/>
                </a:cxn>
                <a:cxn ang="T7">
                  <a:pos x="T2" y="T3"/>
                </a:cxn>
                <a:cxn ang="T8">
                  <a:pos x="T4" y="T5"/>
                </a:cxn>
              </a:cxnLst>
              <a:rect l="T9" t="T10" r="T11" b="T12"/>
              <a:pathLst>
                <a:path w="1090246" h="445477">
                  <a:moveTo>
                    <a:pt x="1090246" y="140677"/>
                  </a:moveTo>
                  <a:cubicBezTo>
                    <a:pt x="1066800" y="293077"/>
                    <a:pt x="1043354" y="445477"/>
                    <a:pt x="861646" y="422031"/>
                  </a:cubicBezTo>
                  <a:cubicBezTo>
                    <a:pt x="679938" y="398585"/>
                    <a:pt x="339969" y="199292"/>
                    <a:pt x="0" y="0"/>
                  </a:cubicBezTo>
                </a:path>
              </a:pathLst>
            </a:custGeom>
            <a:noFill/>
            <a:ln w="28575" cap="sq" algn="ctr">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lstStyle/>
            <a:p>
              <a:endParaRPr lang="zh-CN" altLang="en-US"/>
            </a:p>
          </p:txBody>
        </p:sp>
      </p:grpSp>
      <p:sp>
        <p:nvSpPr>
          <p:cNvPr id="76" name="Text Box 82"/>
          <p:cNvSpPr txBox="1">
            <a:spLocks noChangeArrowheads="1"/>
          </p:cNvSpPr>
          <p:nvPr/>
        </p:nvSpPr>
        <p:spPr bwMode="auto">
          <a:xfrm>
            <a:off x="7866756" y="5125939"/>
            <a:ext cx="1371600" cy="369887"/>
          </a:xfrm>
          <a:prstGeom prst="rect">
            <a:avLst/>
          </a:prstGeom>
          <a:solidFill>
            <a:schemeClr val="tx2">
              <a:lumMod val="20000"/>
              <a:lumOff val="80000"/>
            </a:schemeClr>
          </a:solidFill>
          <a:ln w="9525">
            <a:noFill/>
            <a:miter lim="800000"/>
            <a:headEnd/>
            <a:tailEnd/>
          </a:ln>
        </p:spPr>
        <p:txBody>
          <a:bodyPr>
            <a:spAutoFit/>
          </a:bodyPr>
          <a:lstStyle/>
          <a:p>
            <a:pPr>
              <a:spcBef>
                <a:spcPct val="50000"/>
              </a:spcBef>
              <a:defRPr/>
            </a:pPr>
            <a:r>
              <a:rPr lang="zh-CN" altLang="en-US" sz="1800" dirty="0">
                <a:ea typeface="宋体" charset="-122"/>
              </a:rPr>
              <a:t>返回</a:t>
            </a:r>
            <a:r>
              <a:rPr lang="en-US" altLang="zh-CN" sz="1800" dirty="0">
                <a:ea typeface="宋体" charset="-122"/>
              </a:rPr>
              <a:t>1*1</a:t>
            </a:r>
          </a:p>
        </p:txBody>
      </p:sp>
      <p:grpSp>
        <p:nvGrpSpPr>
          <p:cNvPr id="77" name="组合 154"/>
          <p:cNvGrpSpPr>
            <a:grpSpLocks/>
          </p:cNvGrpSpPr>
          <p:nvPr/>
        </p:nvGrpSpPr>
        <p:grpSpPr bwMode="auto">
          <a:xfrm>
            <a:off x="7585770" y="5118001"/>
            <a:ext cx="1571625" cy="868363"/>
            <a:chOff x="5961063" y="3921125"/>
            <a:chExt cx="1571625" cy="868363"/>
          </a:xfrm>
        </p:grpSpPr>
        <p:sp>
          <p:nvSpPr>
            <p:cNvPr id="53287" name="任意多边形 293"/>
            <p:cNvSpPr>
              <a:spLocks/>
            </p:cNvSpPr>
            <p:nvPr/>
          </p:nvSpPr>
          <p:spPr bwMode="auto">
            <a:xfrm>
              <a:off x="5961063" y="3921125"/>
              <a:ext cx="1571625" cy="868363"/>
            </a:xfrm>
            <a:custGeom>
              <a:avLst/>
              <a:gdLst>
                <a:gd name="T0" fmla="*/ 1415339 w 1570891"/>
                <a:gd name="T1" fmla="*/ 463093 h 867508"/>
                <a:gd name="T2" fmla="*/ 1344572 w 1570891"/>
                <a:gd name="T3" fmla="*/ 801507 h 867508"/>
                <a:gd name="T4" fmla="*/ 0 w 1570891"/>
                <a:gd name="T5" fmla="*/ 0 h 867508"/>
                <a:gd name="T6" fmla="*/ 0 60000 65536"/>
                <a:gd name="T7" fmla="*/ 0 60000 65536"/>
                <a:gd name="T8" fmla="*/ 0 60000 65536"/>
                <a:gd name="T9" fmla="*/ 0 w 1570891"/>
                <a:gd name="T10" fmla="*/ 0 h 867508"/>
                <a:gd name="T11" fmla="*/ 1570891 w 1570891"/>
                <a:gd name="T12" fmla="*/ 867508 h 867508"/>
              </a:gdLst>
              <a:ahLst/>
              <a:cxnLst>
                <a:cxn ang="T6">
                  <a:pos x="T0" y="T1"/>
                </a:cxn>
                <a:cxn ang="T7">
                  <a:pos x="T2" y="T3"/>
                </a:cxn>
                <a:cxn ang="T8">
                  <a:pos x="T4" y="T5"/>
                </a:cxn>
              </a:cxnLst>
              <a:rect l="T9" t="T10" r="T11" b="T12"/>
              <a:pathLst>
                <a:path w="1570891" h="867508">
                  <a:moveTo>
                    <a:pt x="1406769" y="457200"/>
                  </a:moveTo>
                  <a:cubicBezTo>
                    <a:pt x="1488830" y="662354"/>
                    <a:pt x="1570891" y="867508"/>
                    <a:pt x="1336430" y="791308"/>
                  </a:cubicBezTo>
                  <a:cubicBezTo>
                    <a:pt x="1101969" y="715108"/>
                    <a:pt x="550984" y="357554"/>
                    <a:pt x="0" y="0"/>
                  </a:cubicBezTo>
                </a:path>
              </a:pathLst>
            </a:custGeom>
            <a:noFill/>
            <a:ln w="28575" cap="sq" algn="ctr">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lstStyle/>
            <a:p>
              <a:endParaRPr lang="zh-CN" altLang="en-US"/>
            </a:p>
          </p:txBody>
        </p:sp>
        <p:sp>
          <p:nvSpPr>
            <p:cNvPr id="53288" name="TextBox 166"/>
            <p:cNvSpPr txBox="1">
              <a:spLocks noChangeArrowheads="1"/>
            </p:cNvSpPr>
            <p:nvPr/>
          </p:nvSpPr>
          <p:spPr bwMode="auto">
            <a:xfrm>
              <a:off x="6029326" y="4327525"/>
              <a:ext cx="11144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1800">
                  <a:ea typeface="宋体" panose="02010600030101010101" pitchFamily="2" charset="-122"/>
                </a:rPr>
                <a:t>结果返回</a:t>
              </a:r>
            </a:p>
          </p:txBody>
        </p:sp>
      </p:grpSp>
      <p:grpSp>
        <p:nvGrpSpPr>
          <p:cNvPr id="80" name="组合 155"/>
          <p:cNvGrpSpPr>
            <a:grpSpLocks/>
          </p:cNvGrpSpPr>
          <p:nvPr/>
        </p:nvGrpSpPr>
        <p:grpSpPr bwMode="auto">
          <a:xfrm>
            <a:off x="5926832" y="5135463"/>
            <a:ext cx="1673225" cy="779462"/>
            <a:chOff x="4302125" y="3938588"/>
            <a:chExt cx="1673225" cy="779462"/>
          </a:xfrm>
        </p:grpSpPr>
        <p:sp>
          <p:nvSpPr>
            <p:cNvPr id="53285" name="TextBox 167"/>
            <p:cNvSpPr txBox="1">
              <a:spLocks noChangeArrowheads="1"/>
            </p:cNvSpPr>
            <p:nvPr/>
          </p:nvSpPr>
          <p:spPr bwMode="auto">
            <a:xfrm>
              <a:off x="4302125" y="4340226"/>
              <a:ext cx="11144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1800">
                  <a:ea typeface="宋体" panose="02010600030101010101" pitchFamily="2" charset="-122"/>
                </a:rPr>
                <a:t>结果返回</a:t>
              </a:r>
            </a:p>
          </p:txBody>
        </p:sp>
        <p:sp>
          <p:nvSpPr>
            <p:cNvPr id="53286" name="任意多边形 288"/>
            <p:cNvSpPr>
              <a:spLocks/>
            </p:cNvSpPr>
            <p:nvPr/>
          </p:nvSpPr>
          <p:spPr bwMode="auto">
            <a:xfrm>
              <a:off x="4325938" y="3938588"/>
              <a:ext cx="1649412" cy="779462"/>
            </a:xfrm>
            <a:custGeom>
              <a:avLst/>
              <a:gdLst>
                <a:gd name="T0" fmla="*/ 1452503 w 1650024"/>
                <a:gd name="T1" fmla="*/ 456270 h 779584"/>
                <a:gd name="T2" fmla="*/ 1400002 w 1650024"/>
                <a:gd name="T3" fmla="*/ 701954 h 779584"/>
                <a:gd name="T4" fmla="*/ 0 w 1650024"/>
                <a:gd name="T5" fmla="*/ 0 h 779584"/>
                <a:gd name="T6" fmla="*/ 0 60000 65536"/>
                <a:gd name="T7" fmla="*/ 0 60000 65536"/>
                <a:gd name="T8" fmla="*/ 0 60000 65536"/>
                <a:gd name="T9" fmla="*/ 0 w 1650024"/>
                <a:gd name="T10" fmla="*/ 0 h 779584"/>
                <a:gd name="T11" fmla="*/ 1650024 w 1650024"/>
                <a:gd name="T12" fmla="*/ 779584 h 779584"/>
              </a:gdLst>
              <a:ahLst/>
              <a:cxnLst>
                <a:cxn ang="T6">
                  <a:pos x="T0" y="T1"/>
                </a:cxn>
                <a:cxn ang="T7">
                  <a:pos x="T2" y="T3"/>
                </a:cxn>
                <a:cxn ang="T8">
                  <a:pos x="T4" y="T5"/>
                </a:cxn>
              </a:cxnLst>
              <a:rect l="T9" t="T10" r="T11" b="T12"/>
              <a:pathLst>
                <a:path w="1650024" h="779584">
                  <a:moveTo>
                    <a:pt x="1459523" y="457200"/>
                  </a:moveTo>
                  <a:cubicBezTo>
                    <a:pt x="1554773" y="618392"/>
                    <a:pt x="1650024" y="779584"/>
                    <a:pt x="1406770" y="703384"/>
                  </a:cubicBezTo>
                  <a:cubicBezTo>
                    <a:pt x="1163516" y="627184"/>
                    <a:pt x="581758" y="313592"/>
                    <a:pt x="0" y="0"/>
                  </a:cubicBezTo>
                </a:path>
              </a:pathLst>
            </a:custGeom>
            <a:noFill/>
            <a:ln w="28575" cap="sq" algn="ctr">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lstStyle/>
            <a:p>
              <a:endParaRPr lang="zh-CN" altLang="en-US"/>
            </a:p>
          </p:txBody>
        </p:sp>
      </p:grpSp>
      <p:grpSp>
        <p:nvGrpSpPr>
          <p:cNvPr id="83" name="组合 158"/>
          <p:cNvGrpSpPr>
            <a:grpSpLocks/>
          </p:cNvGrpSpPr>
          <p:nvPr/>
        </p:nvGrpSpPr>
        <p:grpSpPr bwMode="auto">
          <a:xfrm>
            <a:off x="4298057" y="5170388"/>
            <a:ext cx="1565275" cy="766762"/>
            <a:chOff x="2673350" y="3973513"/>
            <a:chExt cx="1565275" cy="766207"/>
          </a:xfrm>
        </p:grpSpPr>
        <p:sp>
          <p:nvSpPr>
            <p:cNvPr id="53283" name="任意多边形 289"/>
            <p:cNvSpPr>
              <a:spLocks/>
            </p:cNvSpPr>
            <p:nvPr/>
          </p:nvSpPr>
          <p:spPr bwMode="auto">
            <a:xfrm>
              <a:off x="2673350" y="3973513"/>
              <a:ext cx="1565275" cy="739775"/>
            </a:xfrm>
            <a:custGeom>
              <a:avLst/>
              <a:gdLst>
                <a:gd name="T0" fmla="*/ 1480104 w 1565031"/>
                <a:gd name="T1" fmla="*/ 431192 h 738554"/>
                <a:gd name="T2" fmla="*/ 1321524 w 1565031"/>
                <a:gd name="T3" fmla="*/ 682720 h 738554"/>
                <a:gd name="T4" fmla="*/ 0 w 1565031"/>
                <a:gd name="T5" fmla="*/ 0 h 738554"/>
                <a:gd name="T6" fmla="*/ 0 60000 65536"/>
                <a:gd name="T7" fmla="*/ 0 60000 65536"/>
                <a:gd name="T8" fmla="*/ 0 60000 65536"/>
                <a:gd name="T9" fmla="*/ 0 w 1565031"/>
                <a:gd name="T10" fmla="*/ 0 h 738554"/>
                <a:gd name="T11" fmla="*/ 1565031 w 1565031"/>
                <a:gd name="T12" fmla="*/ 738554 h 738554"/>
              </a:gdLst>
              <a:ahLst/>
              <a:cxnLst>
                <a:cxn ang="T6">
                  <a:pos x="T0" y="T1"/>
                </a:cxn>
                <a:cxn ang="T7">
                  <a:pos x="T2" y="T3"/>
                </a:cxn>
                <a:cxn ang="T8">
                  <a:pos x="T4" y="T5"/>
                </a:cxn>
              </a:cxnLst>
              <a:rect l="T9" t="T10" r="T11" b="T12"/>
              <a:pathLst>
                <a:path w="1565031" h="738554">
                  <a:moveTo>
                    <a:pt x="1477107" y="422031"/>
                  </a:moveTo>
                  <a:cubicBezTo>
                    <a:pt x="1521069" y="580292"/>
                    <a:pt x="1565031" y="738554"/>
                    <a:pt x="1318846" y="668215"/>
                  </a:cubicBezTo>
                  <a:cubicBezTo>
                    <a:pt x="1072662" y="597877"/>
                    <a:pt x="0" y="0"/>
                    <a:pt x="0" y="0"/>
                  </a:cubicBezTo>
                </a:path>
              </a:pathLst>
            </a:custGeom>
            <a:noFill/>
            <a:ln w="28575" cap="sq" algn="ctr">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lstStyle/>
            <a:p>
              <a:endParaRPr lang="zh-CN" altLang="en-US"/>
            </a:p>
          </p:txBody>
        </p:sp>
        <p:sp>
          <p:nvSpPr>
            <p:cNvPr id="53284" name="TextBox 168"/>
            <p:cNvSpPr txBox="1">
              <a:spLocks noChangeArrowheads="1"/>
            </p:cNvSpPr>
            <p:nvPr/>
          </p:nvSpPr>
          <p:spPr bwMode="auto">
            <a:xfrm>
              <a:off x="2916238" y="4370388"/>
              <a:ext cx="11144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1800">
                  <a:ea typeface="宋体" panose="02010600030101010101" pitchFamily="2" charset="-122"/>
                </a:rPr>
                <a:t>结果返回</a:t>
              </a:r>
            </a:p>
          </p:txBody>
        </p:sp>
      </p:grpSp>
      <p:grpSp>
        <p:nvGrpSpPr>
          <p:cNvPr id="86" name="组合 159"/>
          <p:cNvGrpSpPr>
            <a:grpSpLocks/>
          </p:cNvGrpSpPr>
          <p:nvPr/>
        </p:nvGrpSpPr>
        <p:grpSpPr bwMode="auto">
          <a:xfrm>
            <a:off x="2081906" y="5357714"/>
            <a:ext cx="2198688" cy="636587"/>
            <a:chOff x="457200" y="4160838"/>
            <a:chExt cx="2198688" cy="636587"/>
          </a:xfrm>
        </p:grpSpPr>
        <p:sp>
          <p:nvSpPr>
            <p:cNvPr id="53281" name="任意多边形 290"/>
            <p:cNvSpPr>
              <a:spLocks/>
            </p:cNvSpPr>
            <p:nvPr/>
          </p:nvSpPr>
          <p:spPr bwMode="auto">
            <a:xfrm>
              <a:off x="457200" y="4160838"/>
              <a:ext cx="2198688" cy="636587"/>
            </a:xfrm>
            <a:custGeom>
              <a:avLst/>
              <a:gdLst>
                <a:gd name="T0" fmla="*/ 2011909 w 2198077"/>
                <a:gd name="T1" fmla="*/ 338297 h 635977"/>
                <a:gd name="T2" fmla="*/ 1870723 w 2198077"/>
                <a:gd name="T3" fmla="*/ 587569 h 635977"/>
                <a:gd name="T4" fmla="*/ 0 w 2198077"/>
                <a:gd name="T5" fmla="*/ 0 h 635977"/>
                <a:gd name="T6" fmla="*/ 0 60000 65536"/>
                <a:gd name="T7" fmla="*/ 0 60000 65536"/>
                <a:gd name="T8" fmla="*/ 0 60000 65536"/>
                <a:gd name="T9" fmla="*/ 0 w 2198077"/>
                <a:gd name="T10" fmla="*/ 0 h 635977"/>
                <a:gd name="T11" fmla="*/ 2198077 w 2198077"/>
                <a:gd name="T12" fmla="*/ 635977 h 635977"/>
              </a:gdLst>
              <a:ahLst/>
              <a:cxnLst>
                <a:cxn ang="T6">
                  <a:pos x="T0" y="T1"/>
                </a:cxn>
                <a:cxn ang="T7">
                  <a:pos x="T2" y="T3"/>
                </a:cxn>
                <a:cxn ang="T8">
                  <a:pos x="T4" y="T5"/>
                </a:cxn>
              </a:cxnLst>
              <a:rect l="T9" t="T10" r="T11" b="T12"/>
              <a:pathLst>
                <a:path w="2198077" h="635977">
                  <a:moveTo>
                    <a:pt x="2004646" y="334107"/>
                  </a:moveTo>
                  <a:cubicBezTo>
                    <a:pt x="2101361" y="485042"/>
                    <a:pt x="2198077" y="635977"/>
                    <a:pt x="1863969" y="580292"/>
                  </a:cubicBezTo>
                  <a:cubicBezTo>
                    <a:pt x="1529861" y="524608"/>
                    <a:pt x="764930" y="262304"/>
                    <a:pt x="0" y="0"/>
                  </a:cubicBezTo>
                </a:path>
              </a:pathLst>
            </a:custGeom>
            <a:noFill/>
            <a:ln w="28575" cap="sq" algn="ctr">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lstStyle/>
            <a:p>
              <a:endParaRPr lang="zh-CN" altLang="en-US"/>
            </a:p>
          </p:txBody>
        </p:sp>
        <p:sp>
          <p:nvSpPr>
            <p:cNvPr id="53282" name="TextBox 168"/>
            <p:cNvSpPr txBox="1">
              <a:spLocks noChangeArrowheads="1"/>
            </p:cNvSpPr>
            <p:nvPr/>
          </p:nvSpPr>
          <p:spPr bwMode="auto">
            <a:xfrm>
              <a:off x="1259156" y="4407004"/>
              <a:ext cx="1114781" cy="36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1800">
                  <a:ea typeface="宋体" panose="02010600030101010101" pitchFamily="2" charset="-122"/>
                </a:rPr>
                <a:t>结果返回</a:t>
              </a:r>
            </a:p>
          </p:txBody>
        </p:sp>
      </p:grpSp>
      <p:sp>
        <p:nvSpPr>
          <p:cNvPr id="89" name="Line 7"/>
          <p:cNvSpPr>
            <a:spLocks noChangeShapeType="1"/>
          </p:cNvSpPr>
          <p:nvPr/>
        </p:nvSpPr>
        <p:spPr bwMode="auto">
          <a:xfrm>
            <a:off x="2019995" y="5300563"/>
            <a:ext cx="1587" cy="6096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3279" name="Rectangle 90"/>
          <p:cNvSpPr>
            <a:spLocks noChangeArrowheads="1"/>
          </p:cNvSpPr>
          <p:nvPr/>
        </p:nvSpPr>
        <p:spPr bwMode="auto">
          <a:xfrm>
            <a:off x="2657475" y="1309589"/>
            <a:ext cx="3240088" cy="132238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1600">
                <a:latin typeface="Tahoma" panose="020B0604030504040204" pitchFamily="34" charset="0"/>
                <a:ea typeface="黑体" panose="02010609060101010101" pitchFamily="49" charset="-122"/>
              </a:rPr>
              <a:t>long fact(int n)</a:t>
            </a:r>
          </a:p>
          <a:p>
            <a:pPr>
              <a:spcBef>
                <a:spcPct val="0"/>
              </a:spcBef>
              <a:buClrTx/>
              <a:buSzTx/>
              <a:buFontTx/>
              <a:buNone/>
            </a:pPr>
            <a:r>
              <a:rPr lang="en-US" altLang="zh-CN" sz="1600">
                <a:latin typeface="Tahoma" panose="020B0604030504040204" pitchFamily="34" charset="0"/>
                <a:ea typeface="黑体" panose="02010609060101010101" pitchFamily="49" charset="-122"/>
              </a:rPr>
              <a:t>{ </a:t>
            </a:r>
          </a:p>
          <a:p>
            <a:pPr>
              <a:spcBef>
                <a:spcPct val="0"/>
              </a:spcBef>
              <a:buClrTx/>
              <a:buSzTx/>
              <a:buFontTx/>
              <a:buNone/>
            </a:pPr>
            <a:r>
              <a:rPr lang="en-US" altLang="zh-CN" sz="1600">
                <a:solidFill>
                  <a:srgbClr val="339933"/>
                </a:solidFill>
                <a:latin typeface="Tahoma" panose="020B0604030504040204" pitchFamily="34" charset="0"/>
                <a:ea typeface="黑体" panose="02010609060101010101" pitchFamily="49" charset="-122"/>
              </a:rPr>
              <a:t>  if (n==0)  return 1;</a:t>
            </a:r>
          </a:p>
          <a:p>
            <a:pPr>
              <a:spcBef>
                <a:spcPct val="0"/>
              </a:spcBef>
              <a:buClrTx/>
              <a:buSzTx/>
              <a:buFontTx/>
              <a:buNone/>
            </a:pPr>
            <a:r>
              <a:rPr lang="en-US" altLang="zh-CN" sz="1600">
                <a:latin typeface="Tahoma" panose="020B0604030504040204" pitchFamily="34" charset="0"/>
                <a:ea typeface="黑体" panose="02010609060101010101" pitchFamily="49" charset="-122"/>
              </a:rPr>
              <a:t>   else</a:t>
            </a:r>
            <a:r>
              <a:rPr lang="en-US" altLang="zh-CN" sz="1600">
                <a:solidFill>
                  <a:srgbClr val="339933"/>
                </a:solidFill>
                <a:latin typeface="Tahoma" panose="020B0604030504040204" pitchFamily="34" charset="0"/>
                <a:ea typeface="黑体" panose="02010609060101010101" pitchFamily="49" charset="-122"/>
              </a:rPr>
              <a:t>  return n*fact(n-1);</a:t>
            </a:r>
            <a:endParaRPr lang="en-US" altLang="zh-CN" sz="1600">
              <a:latin typeface="Tahoma" panose="020B0604030504040204" pitchFamily="34" charset="0"/>
              <a:ea typeface="黑体" panose="02010609060101010101" pitchFamily="49" charset="-122"/>
            </a:endParaRPr>
          </a:p>
          <a:p>
            <a:pPr>
              <a:spcBef>
                <a:spcPct val="0"/>
              </a:spcBef>
              <a:buClrTx/>
              <a:buSzTx/>
              <a:buFontTx/>
              <a:buNone/>
            </a:pPr>
            <a:r>
              <a:rPr lang="en-US" altLang="zh-CN" sz="1600">
                <a:latin typeface="Tahoma" panose="020B0604030504040204" pitchFamily="34" charset="0"/>
                <a:ea typeface="黑体" panose="02010609060101010101" pitchFamily="49" charset="-122"/>
              </a:rPr>
              <a:t>}</a:t>
            </a:r>
          </a:p>
        </p:txBody>
      </p:sp>
      <p:sp>
        <p:nvSpPr>
          <p:cNvPr id="53280" name="Rectangle 91"/>
          <p:cNvSpPr>
            <a:spLocks noChangeArrowheads="1"/>
          </p:cNvSpPr>
          <p:nvPr/>
        </p:nvSpPr>
        <p:spPr bwMode="auto">
          <a:xfrm>
            <a:off x="6221413" y="1309589"/>
            <a:ext cx="2970212" cy="132238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1600">
                <a:latin typeface="Tahoma" panose="020B0604030504040204" pitchFamily="34" charset="0"/>
                <a:ea typeface="黑体" panose="02010609060101010101" pitchFamily="49" charset="-122"/>
              </a:rPr>
              <a:t>main( )</a:t>
            </a:r>
          </a:p>
          <a:p>
            <a:pPr>
              <a:spcBef>
                <a:spcPct val="0"/>
              </a:spcBef>
              <a:buClrTx/>
              <a:buSzTx/>
              <a:buFontTx/>
              <a:buNone/>
            </a:pPr>
            <a:r>
              <a:rPr lang="en-US" altLang="zh-CN" sz="1600">
                <a:latin typeface="Tahoma" panose="020B0604030504040204" pitchFamily="34" charset="0"/>
                <a:ea typeface="黑体" panose="02010609060101010101" pitchFamily="49" charset="-122"/>
              </a:rPr>
              <a:t>{ </a:t>
            </a:r>
          </a:p>
          <a:p>
            <a:pPr>
              <a:spcBef>
                <a:spcPct val="0"/>
              </a:spcBef>
              <a:buClrTx/>
              <a:buSzTx/>
              <a:buFontTx/>
              <a:buNone/>
            </a:pPr>
            <a:r>
              <a:rPr lang="en-US" altLang="zh-CN" sz="1600">
                <a:latin typeface="Tahoma" panose="020B0604030504040204" pitchFamily="34" charset="0"/>
                <a:ea typeface="黑体" panose="02010609060101010101" pitchFamily="49" charset="-122"/>
              </a:rPr>
              <a:t>   long </a:t>
            </a:r>
            <a:r>
              <a:rPr lang="en-US" altLang="zh-CN" sz="1600">
                <a:solidFill>
                  <a:srgbClr val="339933"/>
                </a:solidFill>
                <a:latin typeface="Tahoma" panose="020B0604030504040204" pitchFamily="34" charset="0"/>
                <a:ea typeface="黑体" panose="02010609060101010101" pitchFamily="49" charset="-122"/>
              </a:rPr>
              <a:t>fn=fact(4);</a:t>
            </a:r>
          </a:p>
          <a:p>
            <a:pPr>
              <a:spcBef>
                <a:spcPct val="0"/>
              </a:spcBef>
              <a:buClrTx/>
              <a:buSzTx/>
              <a:buFontTx/>
              <a:buNone/>
            </a:pPr>
            <a:r>
              <a:rPr lang="en-US" altLang="zh-CN" sz="1600">
                <a:latin typeface="Tahoma" panose="020B0604030504040204" pitchFamily="34" charset="0"/>
                <a:ea typeface="黑体" panose="02010609060101010101" pitchFamily="49" charset="-122"/>
              </a:rPr>
              <a:t>   cout&lt;&lt;fn&lt;&lt;endl ;</a:t>
            </a:r>
          </a:p>
          <a:p>
            <a:pPr>
              <a:spcBef>
                <a:spcPct val="0"/>
              </a:spcBef>
              <a:buClrTx/>
              <a:buSzTx/>
              <a:buFontTx/>
              <a:buNone/>
            </a:pPr>
            <a:r>
              <a:rPr lang="en-US" altLang="zh-CN" sz="1600">
                <a:latin typeface="Tahoma" panose="020B0604030504040204" pitchFamily="34" charset="0"/>
                <a:ea typeface="黑体" panose="02010609060101010101" pitchFamily="49" charset="-122"/>
              </a:rPr>
              <a:t>}</a:t>
            </a:r>
          </a:p>
        </p:txBody>
      </p:sp>
      <p:sp>
        <p:nvSpPr>
          <p:cNvPr id="2" name="标题 1"/>
          <p:cNvSpPr>
            <a:spLocks noGrp="1"/>
          </p:cNvSpPr>
          <p:nvPr>
            <p:ph type="title"/>
          </p:nvPr>
        </p:nvSpPr>
        <p:spPr/>
        <p:txBody>
          <a:bodyPr>
            <a:normAutofit fontScale="90000"/>
          </a:bodyPr>
          <a:lstStyle/>
          <a:p>
            <a:endParaRPr lang="zh-CN"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down)">
                                      <p:cBhvr>
                                        <p:cTn id="11" dur="580">
                                          <p:stCondLst>
                                            <p:cond delay="0"/>
                                          </p:stCondLst>
                                        </p:cTn>
                                        <p:tgtEl>
                                          <p:spTgt spid="49"/>
                                        </p:tgtEl>
                                      </p:cBhvr>
                                    </p:animEffect>
                                    <p:anim calcmode="lin" valueType="num">
                                      <p:cBhvr>
                                        <p:cTn id="12"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17" dur="26">
                                          <p:stCondLst>
                                            <p:cond delay="650"/>
                                          </p:stCondLst>
                                        </p:cTn>
                                        <p:tgtEl>
                                          <p:spTgt spid="49"/>
                                        </p:tgtEl>
                                      </p:cBhvr>
                                      <p:to x="100000" y="60000"/>
                                    </p:animScale>
                                    <p:animScale>
                                      <p:cBhvr>
                                        <p:cTn id="18" dur="166" decel="50000">
                                          <p:stCondLst>
                                            <p:cond delay="676"/>
                                          </p:stCondLst>
                                        </p:cTn>
                                        <p:tgtEl>
                                          <p:spTgt spid="49"/>
                                        </p:tgtEl>
                                      </p:cBhvr>
                                      <p:to x="100000" y="100000"/>
                                    </p:animScale>
                                    <p:animScale>
                                      <p:cBhvr>
                                        <p:cTn id="19" dur="26">
                                          <p:stCondLst>
                                            <p:cond delay="1312"/>
                                          </p:stCondLst>
                                        </p:cTn>
                                        <p:tgtEl>
                                          <p:spTgt spid="49"/>
                                        </p:tgtEl>
                                      </p:cBhvr>
                                      <p:to x="100000" y="80000"/>
                                    </p:animScale>
                                    <p:animScale>
                                      <p:cBhvr>
                                        <p:cTn id="20" dur="166" decel="50000">
                                          <p:stCondLst>
                                            <p:cond delay="1338"/>
                                          </p:stCondLst>
                                        </p:cTn>
                                        <p:tgtEl>
                                          <p:spTgt spid="49"/>
                                        </p:tgtEl>
                                      </p:cBhvr>
                                      <p:to x="100000" y="100000"/>
                                    </p:animScale>
                                    <p:animScale>
                                      <p:cBhvr>
                                        <p:cTn id="21" dur="26">
                                          <p:stCondLst>
                                            <p:cond delay="1642"/>
                                          </p:stCondLst>
                                        </p:cTn>
                                        <p:tgtEl>
                                          <p:spTgt spid="49"/>
                                        </p:tgtEl>
                                      </p:cBhvr>
                                      <p:to x="100000" y="90000"/>
                                    </p:animScale>
                                    <p:animScale>
                                      <p:cBhvr>
                                        <p:cTn id="22" dur="166" decel="50000">
                                          <p:stCondLst>
                                            <p:cond delay="1668"/>
                                          </p:stCondLst>
                                        </p:cTn>
                                        <p:tgtEl>
                                          <p:spTgt spid="49"/>
                                        </p:tgtEl>
                                      </p:cBhvr>
                                      <p:to x="100000" y="100000"/>
                                    </p:animScale>
                                    <p:animScale>
                                      <p:cBhvr>
                                        <p:cTn id="23" dur="26">
                                          <p:stCondLst>
                                            <p:cond delay="1808"/>
                                          </p:stCondLst>
                                        </p:cTn>
                                        <p:tgtEl>
                                          <p:spTgt spid="49"/>
                                        </p:tgtEl>
                                      </p:cBhvr>
                                      <p:to x="100000" y="95000"/>
                                    </p:animScale>
                                    <p:animScale>
                                      <p:cBhvr>
                                        <p:cTn id="24" dur="166" decel="50000">
                                          <p:stCondLst>
                                            <p:cond delay="1834"/>
                                          </p:stCondLst>
                                        </p:cTn>
                                        <p:tgtEl>
                                          <p:spTgt spid="49"/>
                                        </p:tgtEl>
                                      </p:cBhvr>
                                      <p:to x="100000" y="100000"/>
                                    </p:animScale>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linds(horizontal)">
                                      <p:cBhvr>
                                        <p:cTn id="29" dur="500"/>
                                        <p:tgtEl>
                                          <p:spTgt spid="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5"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strVal val="#ppt_w*0.70"/>
                                          </p:val>
                                        </p:tav>
                                        <p:tav tm="100000">
                                          <p:val>
                                            <p:strVal val="#ppt_w"/>
                                          </p:val>
                                        </p:tav>
                                      </p:tavLst>
                                    </p:anim>
                                    <p:anim calcmode="lin" valueType="num">
                                      <p:cBhvr>
                                        <p:cTn id="35" dur="1000" fill="hold"/>
                                        <p:tgtEl>
                                          <p:spTgt spid="11"/>
                                        </p:tgtEl>
                                        <p:attrNameLst>
                                          <p:attrName>ppt_h</p:attrName>
                                        </p:attrNameLst>
                                      </p:cBhvr>
                                      <p:tavLst>
                                        <p:tav tm="0">
                                          <p:val>
                                            <p:strVal val="#ppt_h"/>
                                          </p:val>
                                        </p:tav>
                                        <p:tav tm="100000">
                                          <p:val>
                                            <p:strVal val="#ppt_h"/>
                                          </p:val>
                                        </p:tav>
                                      </p:tavLst>
                                    </p:anim>
                                    <p:animEffect transition="in" filter="fade">
                                      <p:cBhvr>
                                        <p:cTn id="36" dur="1000"/>
                                        <p:tgtEl>
                                          <p:spTgt spid="1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childTnLst>
                          </p:cTn>
                        </p:par>
                        <p:par>
                          <p:cTn id="41" fill="hold" nodeType="afterGroup">
                            <p:stCondLst>
                              <p:cond delay="0"/>
                            </p:stCondLst>
                            <p:childTnLst>
                              <p:par>
                                <p:cTn id="42" presetID="3" presetClass="entr" presetSubtype="10"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linds(horizontal)">
                                      <p:cBhvr>
                                        <p:cTn id="44" dur="500"/>
                                        <p:tgtEl>
                                          <p:spTgt spid="1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linds(horizontal)">
                                      <p:cBhvr>
                                        <p:cTn id="49" dur="500"/>
                                        <p:tgtEl>
                                          <p:spTgt spid="2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3" presetClass="entr" presetSubtype="10" fill="hold" nodeType="click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blinds(horizontal)">
                                      <p:cBhvr>
                                        <p:cTn id="54" dur="500"/>
                                        <p:tgtEl>
                                          <p:spTgt spid="63"/>
                                        </p:tgtEl>
                                      </p:cBhvr>
                                    </p:animEffect>
                                  </p:childTnLst>
                                </p:cTn>
                              </p:par>
                            </p:childTnLst>
                          </p:cTn>
                        </p:par>
                        <p:par>
                          <p:cTn id="55" fill="hold" nodeType="afterGroup">
                            <p:stCondLst>
                              <p:cond delay="500"/>
                            </p:stCondLst>
                            <p:childTnLst>
                              <p:par>
                                <p:cTn id="56" presetID="3" presetClass="entr" presetSubtype="10" fill="hold" nodeType="after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blinds(horizontal)">
                                      <p:cBhvr>
                                        <p:cTn id="58" dur="500"/>
                                        <p:tgtEl>
                                          <p:spTgt spid="28"/>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checkerboard(across)">
                                      <p:cBhvr>
                                        <p:cTn id="63" dur="500"/>
                                        <p:tgtEl>
                                          <p:spTgt spid="33"/>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16" fill="hold" nodeType="clickEffect">
                                  <p:stCondLst>
                                    <p:cond delay="0"/>
                                  </p:stCondLst>
                                  <p:childTnLst>
                                    <p:set>
                                      <p:cBhvr>
                                        <p:cTn id="67" dur="1" fill="hold">
                                          <p:stCondLst>
                                            <p:cond delay="0"/>
                                          </p:stCondLst>
                                        </p:cTn>
                                        <p:tgtEl>
                                          <p:spTgt spid="66"/>
                                        </p:tgtEl>
                                        <p:attrNameLst>
                                          <p:attrName>style.visibility</p:attrName>
                                        </p:attrNameLst>
                                      </p:cBhvr>
                                      <p:to>
                                        <p:strVal val="visible"/>
                                      </p:to>
                                    </p:set>
                                    <p:animEffect transition="in" filter="box(in)">
                                      <p:cBhvr>
                                        <p:cTn id="68" dur="500"/>
                                        <p:tgtEl>
                                          <p:spTgt spid="66"/>
                                        </p:tgtEl>
                                      </p:cBhvr>
                                    </p:animEffect>
                                  </p:childTnLst>
                                </p:cTn>
                              </p:par>
                            </p:childTnLst>
                          </p:cTn>
                        </p:par>
                        <p:par>
                          <p:cTn id="69" fill="hold" nodeType="afterGroup">
                            <p:stCondLst>
                              <p:cond delay="500"/>
                            </p:stCondLst>
                            <p:childTnLst>
                              <p:par>
                                <p:cTn id="70" presetID="3" presetClass="entr" presetSubtype="10" fill="hold" nodeType="after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blinds(horizontal)">
                                      <p:cBhvr>
                                        <p:cTn id="72" dur="500"/>
                                        <p:tgtEl>
                                          <p:spTgt spid="3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55" presetClass="entr" presetSubtype="0" fill="hold" nodeType="clickEffect">
                                  <p:stCondLst>
                                    <p:cond delay="0"/>
                                  </p:stCondLst>
                                  <p:childTnLst>
                                    <p:set>
                                      <p:cBhvr>
                                        <p:cTn id="76" dur="1" fill="hold">
                                          <p:stCondLst>
                                            <p:cond delay="0"/>
                                          </p:stCondLst>
                                        </p:cTn>
                                        <p:tgtEl>
                                          <p:spTgt spid="44"/>
                                        </p:tgtEl>
                                        <p:attrNameLst>
                                          <p:attrName>style.visibility</p:attrName>
                                        </p:attrNameLst>
                                      </p:cBhvr>
                                      <p:to>
                                        <p:strVal val="visible"/>
                                      </p:to>
                                    </p:set>
                                    <p:anim calcmode="lin" valueType="num">
                                      <p:cBhvr>
                                        <p:cTn id="77" dur="1000" fill="hold"/>
                                        <p:tgtEl>
                                          <p:spTgt spid="44"/>
                                        </p:tgtEl>
                                        <p:attrNameLst>
                                          <p:attrName>ppt_w</p:attrName>
                                        </p:attrNameLst>
                                      </p:cBhvr>
                                      <p:tavLst>
                                        <p:tav tm="0">
                                          <p:val>
                                            <p:strVal val="#ppt_w*0.70"/>
                                          </p:val>
                                        </p:tav>
                                        <p:tav tm="100000">
                                          <p:val>
                                            <p:strVal val="#ppt_w"/>
                                          </p:val>
                                        </p:tav>
                                      </p:tavLst>
                                    </p:anim>
                                    <p:anim calcmode="lin" valueType="num">
                                      <p:cBhvr>
                                        <p:cTn id="78" dur="1000" fill="hold"/>
                                        <p:tgtEl>
                                          <p:spTgt spid="44"/>
                                        </p:tgtEl>
                                        <p:attrNameLst>
                                          <p:attrName>ppt_h</p:attrName>
                                        </p:attrNameLst>
                                      </p:cBhvr>
                                      <p:tavLst>
                                        <p:tav tm="0">
                                          <p:val>
                                            <p:strVal val="#ppt_h"/>
                                          </p:val>
                                        </p:tav>
                                        <p:tav tm="100000">
                                          <p:val>
                                            <p:strVal val="#ppt_h"/>
                                          </p:val>
                                        </p:tav>
                                      </p:tavLst>
                                    </p:anim>
                                    <p:animEffect transition="in" filter="fade">
                                      <p:cBhvr>
                                        <p:cTn id="79" dur="1000"/>
                                        <p:tgtEl>
                                          <p:spTgt spid="44"/>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8" presetClass="entr" presetSubtype="16" fill="hold" nodeType="clickEffect">
                                  <p:stCondLst>
                                    <p:cond delay="0"/>
                                  </p:stCondLst>
                                  <p:childTnLst>
                                    <p:set>
                                      <p:cBhvr>
                                        <p:cTn id="83" dur="1" fill="hold">
                                          <p:stCondLst>
                                            <p:cond delay="0"/>
                                          </p:stCondLst>
                                        </p:cTn>
                                        <p:tgtEl>
                                          <p:spTgt spid="69"/>
                                        </p:tgtEl>
                                        <p:attrNameLst>
                                          <p:attrName>style.visibility</p:attrName>
                                        </p:attrNameLst>
                                      </p:cBhvr>
                                      <p:to>
                                        <p:strVal val="visible"/>
                                      </p:to>
                                    </p:set>
                                    <p:animEffect transition="in" filter="diamond(in)">
                                      <p:cBhvr>
                                        <p:cTn id="84" dur="2000"/>
                                        <p:tgtEl>
                                          <p:spTgt spid="69"/>
                                        </p:tgtEl>
                                      </p:cBhvr>
                                    </p:animEffect>
                                  </p:childTnLst>
                                </p:cTn>
                              </p:par>
                            </p:childTnLst>
                          </p:cTn>
                        </p:par>
                        <p:par>
                          <p:cTn id="85" fill="hold" nodeType="afterGroup">
                            <p:stCondLst>
                              <p:cond delay="2000"/>
                            </p:stCondLst>
                            <p:childTnLst>
                              <p:par>
                                <p:cTn id="86" presetID="3" presetClass="entr" presetSubtype="10" fill="hold" nodeType="afterEffect">
                                  <p:stCondLst>
                                    <p:cond delay="0"/>
                                  </p:stCondLst>
                                  <p:childTnLst>
                                    <p:set>
                                      <p:cBhvr>
                                        <p:cTn id="87" dur="1" fill="hold">
                                          <p:stCondLst>
                                            <p:cond delay="0"/>
                                          </p:stCondLst>
                                        </p:cTn>
                                        <p:tgtEl>
                                          <p:spTgt spid="50"/>
                                        </p:tgtEl>
                                        <p:attrNameLst>
                                          <p:attrName>style.visibility</p:attrName>
                                        </p:attrNameLst>
                                      </p:cBhvr>
                                      <p:to>
                                        <p:strVal val="visible"/>
                                      </p:to>
                                    </p:set>
                                    <p:animEffect transition="in" filter="blinds(horizontal)">
                                      <p:cBhvr>
                                        <p:cTn id="88" dur="500"/>
                                        <p:tgtEl>
                                          <p:spTgt spid="50"/>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3" presetClass="entr" presetSubtype="10" fill="hold" nodeType="clickEffect">
                                  <p:stCondLst>
                                    <p:cond delay="0"/>
                                  </p:stCondLst>
                                  <p:childTnLst>
                                    <p:set>
                                      <p:cBhvr>
                                        <p:cTn id="92" dur="1" fill="hold">
                                          <p:stCondLst>
                                            <p:cond delay="0"/>
                                          </p:stCondLst>
                                        </p:cTn>
                                        <p:tgtEl>
                                          <p:spTgt spid="55"/>
                                        </p:tgtEl>
                                        <p:attrNameLst>
                                          <p:attrName>style.visibility</p:attrName>
                                        </p:attrNameLst>
                                      </p:cBhvr>
                                      <p:to>
                                        <p:strVal val="visible"/>
                                      </p:to>
                                    </p:set>
                                    <p:animEffect transition="in" filter="blinds(horizontal)">
                                      <p:cBhvr>
                                        <p:cTn id="93" dur="500"/>
                                        <p:tgtEl>
                                          <p:spTgt spid="55"/>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23" presetClass="entr" presetSubtype="16" fill="hold" grpId="0" nodeType="clickEffect">
                                  <p:stCondLst>
                                    <p:cond delay="0"/>
                                  </p:stCondLst>
                                  <p:childTnLst>
                                    <p:set>
                                      <p:cBhvr>
                                        <p:cTn id="97" dur="1" fill="hold">
                                          <p:stCondLst>
                                            <p:cond delay="0"/>
                                          </p:stCondLst>
                                        </p:cTn>
                                        <p:tgtEl>
                                          <p:spTgt spid="59"/>
                                        </p:tgtEl>
                                        <p:attrNameLst>
                                          <p:attrName>style.visibility</p:attrName>
                                        </p:attrNameLst>
                                      </p:cBhvr>
                                      <p:to>
                                        <p:strVal val="visible"/>
                                      </p:to>
                                    </p:set>
                                    <p:anim calcmode="lin" valueType="num">
                                      <p:cBhvr>
                                        <p:cTn id="98" dur="500" fill="hold"/>
                                        <p:tgtEl>
                                          <p:spTgt spid="59"/>
                                        </p:tgtEl>
                                        <p:attrNameLst>
                                          <p:attrName>ppt_w</p:attrName>
                                        </p:attrNameLst>
                                      </p:cBhvr>
                                      <p:tavLst>
                                        <p:tav tm="0">
                                          <p:val>
                                            <p:fltVal val="0"/>
                                          </p:val>
                                        </p:tav>
                                        <p:tav tm="100000">
                                          <p:val>
                                            <p:strVal val="#ppt_w"/>
                                          </p:val>
                                        </p:tav>
                                      </p:tavLst>
                                    </p:anim>
                                    <p:anim calcmode="lin" valueType="num">
                                      <p:cBhvr>
                                        <p:cTn id="99" dur="500" fill="hold"/>
                                        <p:tgtEl>
                                          <p:spTgt spid="59"/>
                                        </p:tgtEl>
                                        <p:attrNameLst>
                                          <p:attrName>ppt_h</p:attrName>
                                        </p:attrNameLst>
                                      </p:cBhvr>
                                      <p:tavLst>
                                        <p:tav tm="0">
                                          <p:val>
                                            <p:fltVal val="0"/>
                                          </p:val>
                                        </p:tav>
                                        <p:tav tm="100000">
                                          <p:val>
                                            <p:strVal val="#ppt_h"/>
                                          </p:val>
                                        </p:tav>
                                      </p:tavLst>
                                    </p:anim>
                                  </p:childTnLst>
                                </p:cTn>
                              </p:par>
                            </p:childTnLst>
                          </p:cTn>
                        </p:par>
                      </p:childTnLst>
                    </p:cTn>
                  </p:par>
                  <p:par>
                    <p:cTn id="100" fill="hold" nodeType="clickPar">
                      <p:stCondLst>
                        <p:cond delay="indefinite"/>
                      </p:stCondLst>
                      <p:childTnLst>
                        <p:par>
                          <p:cTn id="101" fill="hold" nodeType="withGroup">
                            <p:stCondLst>
                              <p:cond delay="0"/>
                            </p:stCondLst>
                            <p:childTnLst>
                              <p:par>
                                <p:cTn id="102" presetID="3" presetClass="entr" presetSubtype="10" fill="hold" nodeType="clickEffect">
                                  <p:stCondLst>
                                    <p:cond delay="0"/>
                                  </p:stCondLst>
                                  <p:childTnLst>
                                    <p:set>
                                      <p:cBhvr>
                                        <p:cTn id="103" dur="1" fill="hold">
                                          <p:stCondLst>
                                            <p:cond delay="0"/>
                                          </p:stCondLst>
                                        </p:cTn>
                                        <p:tgtEl>
                                          <p:spTgt spid="73"/>
                                        </p:tgtEl>
                                        <p:attrNameLst>
                                          <p:attrName>style.visibility</p:attrName>
                                        </p:attrNameLst>
                                      </p:cBhvr>
                                      <p:to>
                                        <p:strVal val="visible"/>
                                      </p:to>
                                    </p:set>
                                    <p:animEffect transition="in" filter="blinds(horizontal)">
                                      <p:cBhvr>
                                        <p:cTn id="104" dur="500"/>
                                        <p:tgtEl>
                                          <p:spTgt spid="73"/>
                                        </p:tgtEl>
                                      </p:cBhvr>
                                    </p:animEffec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3" presetClass="entr" presetSubtype="16" fill="hold" grpId="0" nodeType="clickEffect">
                                  <p:stCondLst>
                                    <p:cond delay="0"/>
                                  </p:stCondLst>
                                  <p:childTnLst>
                                    <p:set>
                                      <p:cBhvr>
                                        <p:cTn id="108" dur="1" fill="hold">
                                          <p:stCondLst>
                                            <p:cond delay="0"/>
                                          </p:stCondLst>
                                        </p:cTn>
                                        <p:tgtEl>
                                          <p:spTgt spid="76"/>
                                        </p:tgtEl>
                                        <p:attrNameLst>
                                          <p:attrName>style.visibility</p:attrName>
                                        </p:attrNameLst>
                                      </p:cBhvr>
                                      <p:to>
                                        <p:strVal val="visible"/>
                                      </p:to>
                                    </p:set>
                                    <p:anim calcmode="lin" valueType="num">
                                      <p:cBhvr>
                                        <p:cTn id="109" dur="500" fill="hold"/>
                                        <p:tgtEl>
                                          <p:spTgt spid="76"/>
                                        </p:tgtEl>
                                        <p:attrNameLst>
                                          <p:attrName>ppt_w</p:attrName>
                                        </p:attrNameLst>
                                      </p:cBhvr>
                                      <p:tavLst>
                                        <p:tav tm="0">
                                          <p:val>
                                            <p:fltVal val="0"/>
                                          </p:val>
                                        </p:tav>
                                        <p:tav tm="100000">
                                          <p:val>
                                            <p:strVal val="#ppt_w"/>
                                          </p:val>
                                        </p:tav>
                                      </p:tavLst>
                                    </p:anim>
                                    <p:anim calcmode="lin" valueType="num">
                                      <p:cBhvr>
                                        <p:cTn id="110" dur="500" fill="hold"/>
                                        <p:tgtEl>
                                          <p:spTgt spid="76"/>
                                        </p:tgtEl>
                                        <p:attrNameLst>
                                          <p:attrName>ppt_h</p:attrName>
                                        </p:attrNameLst>
                                      </p:cBhvr>
                                      <p:tavLst>
                                        <p:tav tm="0">
                                          <p:val>
                                            <p:fltVal val="0"/>
                                          </p:val>
                                        </p:tav>
                                        <p:tav tm="100000">
                                          <p:val>
                                            <p:strVal val="#ppt_h"/>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3" presetClass="entr" presetSubtype="10" fill="hold" nodeType="clickEffect">
                                  <p:stCondLst>
                                    <p:cond delay="0"/>
                                  </p:stCondLst>
                                  <p:childTnLst>
                                    <p:set>
                                      <p:cBhvr>
                                        <p:cTn id="114" dur="1" fill="hold">
                                          <p:stCondLst>
                                            <p:cond delay="0"/>
                                          </p:stCondLst>
                                        </p:cTn>
                                        <p:tgtEl>
                                          <p:spTgt spid="77"/>
                                        </p:tgtEl>
                                        <p:attrNameLst>
                                          <p:attrName>style.visibility</p:attrName>
                                        </p:attrNameLst>
                                      </p:cBhvr>
                                      <p:to>
                                        <p:strVal val="visible"/>
                                      </p:to>
                                    </p:set>
                                    <p:animEffect transition="in" filter="blinds(horizontal)">
                                      <p:cBhvr>
                                        <p:cTn id="115" dur="500"/>
                                        <p:tgtEl>
                                          <p:spTgt spid="77"/>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3" presetClass="entr" presetSubtype="16" fill="hold" grpId="0" nodeType="clickEffect">
                                  <p:stCondLst>
                                    <p:cond delay="0"/>
                                  </p:stCondLst>
                                  <p:childTnLst>
                                    <p:set>
                                      <p:cBhvr>
                                        <p:cTn id="119" dur="1" fill="hold">
                                          <p:stCondLst>
                                            <p:cond delay="0"/>
                                          </p:stCondLst>
                                        </p:cTn>
                                        <p:tgtEl>
                                          <p:spTgt spid="38"/>
                                        </p:tgtEl>
                                        <p:attrNameLst>
                                          <p:attrName>style.visibility</p:attrName>
                                        </p:attrNameLst>
                                      </p:cBhvr>
                                      <p:to>
                                        <p:strVal val="visible"/>
                                      </p:to>
                                    </p:set>
                                    <p:anim calcmode="lin" valueType="num">
                                      <p:cBhvr>
                                        <p:cTn id="120" dur="500" fill="hold"/>
                                        <p:tgtEl>
                                          <p:spTgt spid="38"/>
                                        </p:tgtEl>
                                        <p:attrNameLst>
                                          <p:attrName>ppt_w</p:attrName>
                                        </p:attrNameLst>
                                      </p:cBhvr>
                                      <p:tavLst>
                                        <p:tav tm="0">
                                          <p:val>
                                            <p:fltVal val="0"/>
                                          </p:val>
                                        </p:tav>
                                        <p:tav tm="100000">
                                          <p:val>
                                            <p:strVal val="#ppt_w"/>
                                          </p:val>
                                        </p:tav>
                                      </p:tavLst>
                                    </p:anim>
                                    <p:anim calcmode="lin" valueType="num">
                                      <p:cBhvr>
                                        <p:cTn id="121" dur="500" fill="hold"/>
                                        <p:tgtEl>
                                          <p:spTgt spid="38"/>
                                        </p:tgtEl>
                                        <p:attrNameLst>
                                          <p:attrName>ppt_h</p:attrName>
                                        </p:attrNameLst>
                                      </p:cBhvr>
                                      <p:tavLst>
                                        <p:tav tm="0">
                                          <p:val>
                                            <p:fltVal val="0"/>
                                          </p:val>
                                        </p:tav>
                                        <p:tav tm="100000">
                                          <p:val>
                                            <p:strVal val="#ppt_h"/>
                                          </p:val>
                                        </p:tav>
                                      </p:tavLst>
                                    </p:anim>
                                  </p:childTnLst>
                                </p:cTn>
                              </p:par>
                            </p:childTnLst>
                          </p:cTn>
                        </p:par>
                      </p:childTnLst>
                    </p:cTn>
                  </p:par>
                  <p:par>
                    <p:cTn id="122" fill="hold" nodeType="clickPar">
                      <p:stCondLst>
                        <p:cond delay="indefinite"/>
                      </p:stCondLst>
                      <p:childTnLst>
                        <p:par>
                          <p:cTn id="123" fill="hold" nodeType="withGroup">
                            <p:stCondLst>
                              <p:cond delay="0"/>
                            </p:stCondLst>
                            <p:childTnLst>
                              <p:par>
                                <p:cTn id="124" presetID="3" presetClass="entr" presetSubtype="10" fill="hold" nodeType="clickEffect">
                                  <p:stCondLst>
                                    <p:cond delay="0"/>
                                  </p:stCondLst>
                                  <p:childTnLst>
                                    <p:set>
                                      <p:cBhvr>
                                        <p:cTn id="125" dur="1" fill="hold">
                                          <p:stCondLst>
                                            <p:cond delay="0"/>
                                          </p:stCondLst>
                                        </p:cTn>
                                        <p:tgtEl>
                                          <p:spTgt spid="80"/>
                                        </p:tgtEl>
                                        <p:attrNameLst>
                                          <p:attrName>style.visibility</p:attrName>
                                        </p:attrNameLst>
                                      </p:cBhvr>
                                      <p:to>
                                        <p:strVal val="visible"/>
                                      </p:to>
                                    </p:set>
                                    <p:animEffect transition="in" filter="blinds(horizontal)">
                                      <p:cBhvr>
                                        <p:cTn id="126" dur="500"/>
                                        <p:tgtEl>
                                          <p:spTgt spid="80"/>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23" presetClass="entr" presetSubtype="16" fill="hold" grpId="0" nodeType="clickEffect">
                                  <p:stCondLst>
                                    <p:cond delay="0"/>
                                  </p:stCondLst>
                                  <p:childTnLst>
                                    <p:set>
                                      <p:cBhvr>
                                        <p:cTn id="130" dur="1" fill="hold">
                                          <p:stCondLst>
                                            <p:cond delay="0"/>
                                          </p:stCondLst>
                                        </p:cTn>
                                        <p:tgtEl>
                                          <p:spTgt spid="27"/>
                                        </p:tgtEl>
                                        <p:attrNameLst>
                                          <p:attrName>style.visibility</p:attrName>
                                        </p:attrNameLst>
                                      </p:cBhvr>
                                      <p:to>
                                        <p:strVal val="visible"/>
                                      </p:to>
                                    </p:set>
                                    <p:anim calcmode="lin" valueType="num">
                                      <p:cBhvr>
                                        <p:cTn id="131" dur="500" fill="hold"/>
                                        <p:tgtEl>
                                          <p:spTgt spid="27"/>
                                        </p:tgtEl>
                                        <p:attrNameLst>
                                          <p:attrName>ppt_w</p:attrName>
                                        </p:attrNameLst>
                                      </p:cBhvr>
                                      <p:tavLst>
                                        <p:tav tm="0">
                                          <p:val>
                                            <p:fltVal val="0"/>
                                          </p:val>
                                        </p:tav>
                                        <p:tav tm="100000">
                                          <p:val>
                                            <p:strVal val="#ppt_w"/>
                                          </p:val>
                                        </p:tav>
                                      </p:tavLst>
                                    </p:anim>
                                    <p:anim calcmode="lin" valueType="num">
                                      <p:cBhvr>
                                        <p:cTn id="132" dur="5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133" fill="hold" nodeType="clickPar">
                      <p:stCondLst>
                        <p:cond delay="indefinite"/>
                      </p:stCondLst>
                      <p:childTnLst>
                        <p:par>
                          <p:cTn id="134" fill="hold" nodeType="withGroup">
                            <p:stCondLst>
                              <p:cond delay="0"/>
                            </p:stCondLst>
                            <p:childTnLst>
                              <p:par>
                                <p:cTn id="135" presetID="3" presetClass="entr" presetSubtype="10" fill="hold" nodeType="clickEffect">
                                  <p:stCondLst>
                                    <p:cond delay="0"/>
                                  </p:stCondLst>
                                  <p:childTnLst>
                                    <p:set>
                                      <p:cBhvr>
                                        <p:cTn id="136" dur="1" fill="hold">
                                          <p:stCondLst>
                                            <p:cond delay="0"/>
                                          </p:stCondLst>
                                        </p:cTn>
                                        <p:tgtEl>
                                          <p:spTgt spid="83"/>
                                        </p:tgtEl>
                                        <p:attrNameLst>
                                          <p:attrName>style.visibility</p:attrName>
                                        </p:attrNameLst>
                                      </p:cBhvr>
                                      <p:to>
                                        <p:strVal val="visible"/>
                                      </p:to>
                                    </p:set>
                                    <p:animEffect transition="in" filter="blinds(horizontal)">
                                      <p:cBhvr>
                                        <p:cTn id="137" dur="500"/>
                                        <p:tgtEl>
                                          <p:spTgt spid="83"/>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3" presetClass="entr" presetSubtype="16" fill="hold" grpId="0" nodeType="clickEffect">
                                  <p:stCondLst>
                                    <p:cond delay="0"/>
                                  </p:stCondLst>
                                  <p:childTnLst>
                                    <p:set>
                                      <p:cBhvr>
                                        <p:cTn id="141" dur="1" fill="hold">
                                          <p:stCondLst>
                                            <p:cond delay="0"/>
                                          </p:stCondLst>
                                        </p:cTn>
                                        <p:tgtEl>
                                          <p:spTgt spid="16"/>
                                        </p:tgtEl>
                                        <p:attrNameLst>
                                          <p:attrName>style.visibility</p:attrName>
                                        </p:attrNameLst>
                                      </p:cBhvr>
                                      <p:to>
                                        <p:strVal val="visible"/>
                                      </p:to>
                                    </p:set>
                                    <p:anim calcmode="lin" valueType="num">
                                      <p:cBhvr>
                                        <p:cTn id="142" dur="500" fill="hold"/>
                                        <p:tgtEl>
                                          <p:spTgt spid="16"/>
                                        </p:tgtEl>
                                        <p:attrNameLst>
                                          <p:attrName>ppt_w</p:attrName>
                                        </p:attrNameLst>
                                      </p:cBhvr>
                                      <p:tavLst>
                                        <p:tav tm="0">
                                          <p:val>
                                            <p:fltVal val="0"/>
                                          </p:val>
                                        </p:tav>
                                        <p:tav tm="100000">
                                          <p:val>
                                            <p:strVal val="#ppt_w"/>
                                          </p:val>
                                        </p:tav>
                                      </p:tavLst>
                                    </p:anim>
                                    <p:anim calcmode="lin" valueType="num">
                                      <p:cBhvr>
                                        <p:cTn id="143"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144" fill="hold" nodeType="clickPar">
                      <p:stCondLst>
                        <p:cond delay="indefinite"/>
                      </p:stCondLst>
                      <p:childTnLst>
                        <p:par>
                          <p:cTn id="145" fill="hold" nodeType="withGroup">
                            <p:stCondLst>
                              <p:cond delay="0"/>
                            </p:stCondLst>
                            <p:childTnLst>
                              <p:par>
                                <p:cTn id="146" presetID="3" presetClass="entr" presetSubtype="10" fill="hold" nodeType="clickEffect">
                                  <p:stCondLst>
                                    <p:cond delay="0"/>
                                  </p:stCondLst>
                                  <p:childTnLst>
                                    <p:set>
                                      <p:cBhvr>
                                        <p:cTn id="147" dur="1" fill="hold">
                                          <p:stCondLst>
                                            <p:cond delay="0"/>
                                          </p:stCondLst>
                                        </p:cTn>
                                        <p:tgtEl>
                                          <p:spTgt spid="86"/>
                                        </p:tgtEl>
                                        <p:attrNameLst>
                                          <p:attrName>style.visibility</p:attrName>
                                        </p:attrNameLst>
                                      </p:cBhvr>
                                      <p:to>
                                        <p:strVal val="visible"/>
                                      </p:to>
                                    </p:set>
                                    <p:animEffect transition="in" filter="blinds(horizontal)">
                                      <p:cBhvr>
                                        <p:cTn id="148" dur="500"/>
                                        <p:tgtEl>
                                          <p:spTgt spid="86"/>
                                        </p:tgtEl>
                                      </p:cBhvr>
                                    </p:animEffec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89"/>
                                        </p:tgtEl>
                                        <p:attrNameLst>
                                          <p:attrName>style.visibility</p:attrName>
                                        </p:attrNameLst>
                                      </p:cBhvr>
                                      <p:to>
                                        <p:strVal val="visible"/>
                                      </p:to>
                                    </p:se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0" presetClass="path" presetSubtype="0" accel="50000" decel="50000" fill="hold" nodeType="clickEffect">
                                  <p:stCondLst>
                                    <p:cond delay="100"/>
                                  </p:stCondLst>
                                  <p:childTnLst>
                                    <p:animMotion origin="layout" path="M -0.00208 0.00185 C -0.0007 0.00925 -0.0007 0.10407 -0.0007 0.10222 C -0.0007 0.10245 0.08819 0.10962 0.08819 0.10777 C 0.08819 0.108 0.0842 -0.01272 0.08559 -0.01272 C 0.08698 -0.01272 0.08576 -0.01457 0.0941 -0.01457 C 0.10243 -0.01457 0.09722 0.11263 0.1 0.11078 C 0.10278 0.10893 0.26771 0.12812 0.2691 0.09875 C 0.27049 0.06938 0.26632 -0.01966 0.26632 -0.01804 C 0.26632 -0.01642 0.27621 -0.02081 0.27621 -0.02058 C 0.27621 -0.02081 0.27778 0.09528 0.27917 0.10083 C 0.28038 0.10638 0.44444 0.10037 0.45 0.09505 C 0.45555 0.08973 0.45226 -0.01896 0.45 -0.02174 C 0.44774 -0.02451 0.4658 -0.02243 0.4658 -0.02058 C 0.4658 -0.01873 0.46128 0.09875 0.46267 0.09482 C 0.46406 0.09089 0.62378 0.10037 0.62656 0.0969 C 0.62899 0.09343 0.62899 -0.02359 0.62656 -0.02359 C 0.62378 -0.02359 0.63854 -0.02266 0.63993 -0.02637 C 0.64132 -0.03007 0.6375 0.08649 0.64132 0.09736 C 0.64549 0.10823 0.80469 0.09505 0.80885 0.09505 C 0.81302 0.09505 0.81024 -0.02914 0.80885 -0.02359 C 0.80746 -0.01804 0.82292 -0.03007 0.82153 -0.02822 C 0.82014 -0.02637 0.81736 0.09551 0.81875 0.09736 C 0.82014 0.09921 0.89271 0.08857 0.90469 0.10037 C 0.91667 0.11216 0.91111 0.16582 0.89097 0.1679 C 0.87083 0.16998 0.80399 0.10268 0.7842 0.11332 C 0.76441 0.12396 0.80104 0.23127 0.77187 0.23196 C 0.74271 0.23265 0.63767 0.11864 0.60885 0.11679 C 0.58003 0.11494 0.62882 0.22017 0.59913 0.22086 C 0.56944 0.22155 0.46111 0.12049 0.43073 0.12049 C 0.40035 0.12049 0.44705 0.22017 0.41701 0.22086 C 0.38698 0.22155 0.27969 0.12211 0.24965 0.12419 C 0.22031 0.12627 0.28021 0.23057 0.23889 0.23358 C 0.1974 0.23659 0.00174 0.14616 0.00052 0.14246 C -0.0007 0.13876 0.00052 0.22271 0.00191 0.22456 " pathEditMode="relative" rAng="0" ptsTypes="sttsssssssssssssssssssaaaaaaaaaass">
                                      <p:cBhvr>
                                        <p:cTn id="156" dur="20300" fill="hold"/>
                                        <p:tgtEl>
                                          <p:spTgt spid="72"/>
                                        </p:tgtEl>
                                        <p:attrNameLst>
                                          <p:attrName>ppt_x</p:attrName>
                                          <p:attrName>ppt_y</p:attrName>
                                        </p:attrNameLst>
                                      </p:cBhvr>
                                      <p:rCtr x="45937" y="10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27" grpId="0" animBg="1"/>
      <p:bldP spid="38" grpId="0" animBg="1"/>
      <p:bldP spid="49" grpId="0" animBg="1"/>
      <p:bldP spid="59" grpId="0" animBg="1"/>
      <p:bldP spid="76" grpId="0" animBg="1"/>
      <p:bldP spid="8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Line 4"/>
          <p:cNvSpPr>
            <a:spLocks noChangeShapeType="1"/>
          </p:cNvSpPr>
          <p:nvPr/>
        </p:nvSpPr>
        <p:spPr bwMode="auto">
          <a:xfrm>
            <a:off x="1919288" y="3130551"/>
            <a:ext cx="0" cy="504825"/>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4275" name="Text Box 5"/>
          <p:cNvSpPr txBox="1">
            <a:spLocks noChangeArrowheads="1"/>
          </p:cNvSpPr>
          <p:nvPr/>
        </p:nvSpPr>
        <p:spPr bwMode="auto">
          <a:xfrm>
            <a:off x="1462087" y="2749550"/>
            <a:ext cx="1171576"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sz="1600">
                <a:ea typeface="宋体" panose="02010600030101010101" pitchFamily="2" charset="-122"/>
              </a:rPr>
              <a:t>main( )</a:t>
            </a:r>
            <a:endParaRPr lang="zh-CN" altLang="en-US" sz="1600">
              <a:ea typeface="宋体" panose="02010600030101010101" pitchFamily="2" charset="-122"/>
            </a:endParaRPr>
          </a:p>
        </p:txBody>
      </p:sp>
      <p:sp>
        <p:nvSpPr>
          <p:cNvPr id="54276" name="Line 7"/>
          <p:cNvSpPr>
            <a:spLocks noChangeShapeType="1"/>
          </p:cNvSpPr>
          <p:nvPr/>
        </p:nvSpPr>
        <p:spPr bwMode="auto">
          <a:xfrm>
            <a:off x="1919289" y="4103688"/>
            <a:ext cx="1587" cy="6096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nvGrpSpPr>
          <p:cNvPr id="54277" name="组合 101"/>
          <p:cNvGrpSpPr>
            <a:grpSpLocks/>
          </p:cNvGrpSpPr>
          <p:nvPr/>
        </p:nvGrpSpPr>
        <p:grpSpPr bwMode="auto">
          <a:xfrm>
            <a:off x="2524126" y="3071813"/>
            <a:ext cx="430213" cy="1752600"/>
            <a:chOff x="1475314" y="3692624"/>
            <a:chExt cx="429686" cy="1752600"/>
          </a:xfrm>
        </p:grpSpPr>
        <p:sp>
          <p:nvSpPr>
            <p:cNvPr id="54515" name="Line 41"/>
            <p:cNvSpPr>
              <a:spLocks noChangeShapeType="1"/>
            </p:cNvSpPr>
            <p:nvPr/>
          </p:nvSpPr>
          <p:spPr bwMode="auto">
            <a:xfrm>
              <a:off x="1475314" y="4495800"/>
              <a:ext cx="2160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516" name="Line 42"/>
            <p:cNvSpPr>
              <a:spLocks noChangeShapeType="1"/>
            </p:cNvSpPr>
            <p:nvPr/>
          </p:nvSpPr>
          <p:spPr bwMode="auto">
            <a:xfrm>
              <a:off x="1661886" y="3692624"/>
              <a:ext cx="2286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517" name="Line 43"/>
            <p:cNvSpPr>
              <a:spLocks noChangeShapeType="1"/>
            </p:cNvSpPr>
            <p:nvPr/>
          </p:nvSpPr>
          <p:spPr bwMode="auto">
            <a:xfrm>
              <a:off x="1676400" y="5430710"/>
              <a:ext cx="2286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518" name="Line 44"/>
            <p:cNvSpPr>
              <a:spLocks noChangeShapeType="1"/>
            </p:cNvSpPr>
            <p:nvPr/>
          </p:nvSpPr>
          <p:spPr bwMode="auto">
            <a:xfrm flipV="1">
              <a:off x="1676400" y="3692624"/>
              <a:ext cx="0" cy="17526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54278" name="组合 247"/>
          <p:cNvGrpSpPr>
            <a:grpSpLocks/>
          </p:cNvGrpSpPr>
          <p:nvPr/>
        </p:nvGrpSpPr>
        <p:grpSpPr bwMode="auto">
          <a:xfrm>
            <a:off x="2846388" y="3163889"/>
            <a:ext cx="1371600" cy="795337"/>
            <a:chOff x="1322388" y="3163888"/>
            <a:chExt cx="1371600" cy="795754"/>
          </a:xfrm>
        </p:grpSpPr>
        <p:sp>
          <p:nvSpPr>
            <p:cNvPr id="54511" name="Text Box 78"/>
            <p:cNvSpPr txBox="1">
              <a:spLocks noChangeArrowheads="1"/>
            </p:cNvSpPr>
            <p:nvPr/>
          </p:nvSpPr>
          <p:spPr bwMode="auto">
            <a:xfrm>
              <a:off x="1322388" y="3163888"/>
              <a:ext cx="381000" cy="338554"/>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sz="1600">
                  <a:ea typeface="宋体" panose="02010600030101010101" pitchFamily="2" charset="-122"/>
                </a:rPr>
                <a:t>4</a:t>
              </a:r>
            </a:p>
          </p:txBody>
        </p:sp>
        <p:sp>
          <p:nvSpPr>
            <p:cNvPr id="54512" name="Line 79"/>
            <p:cNvSpPr>
              <a:spLocks noChangeShapeType="1"/>
            </p:cNvSpPr>
            <p:nvPr/>
          </p:nvSpPr>
          <p:spPr bwMode="auto">
            <a:xfrm>
              <a:off x="1627188" y="3392488"/>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4513" name="Oval 80"/>
            <p:cNvSpPr>
              <a:spLocks noChangeArrowheads="1"/>
            </p:cNvSpPr>
            <p:nvPr/>
          </p:nvSpPr>
          <p:spPr bwMode="auto">
            <a:xfrm>
              <a:off x="1931988" y="3240088"/>
              <a:ext cx="304800" cy="304800"/>
            </a:xfrm>
            <a:prstGeom prst="ellipse">
              <a:avLst/>
            </a:prstGeom>
            <a:solidFill>
              <a:srgbClr val="CCFFCC"/>
            </a:solidFill>
            <a:ln w="9525">
              <a:solidFill>
                <a:schemeClr val="tx1"/>
              </a:solidFill>
              <a:round/>
              <a:headEnd/>
              <a:tailEnd/>
            </a:ln>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1600">
                  <a:latin typeface="Tahoma" panose="020B0604030504040204" pitchFamily="34" charset="0"/>
                  <a:ea typeface="黑体" panose="02010609060101010101" pitchFamily="49" charset="-122"/>
                </a:rPr>
                <a:t>n</a:t>
              </a:r>
            </a:p>
          </p:txBody>
        </p:sp>
        <p:sp>
          <p:nvSpPr>
            <p:cNvPr id="54514" name="Text Box 81"/>
            <p:cNvSpPr txBox="1">
              <a:spLocks noChangeArrowheads="1"/>
            </p:cNvSpPr>
            <p:nvPr/>
          </p:nvSpPr>
          <p:spPr bwMode="auto">
            <a:xfrm>
              <a:off x="1322388" y="3621088"/>
              <a:ext cx="1371600" cy="338554"/>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sz="1600">
                  <a:ea typeface="宋体" panose="02010600030101010101" pitchFamily="2" charset="-122"/>
                </a:rPr>
                <a:t>y=fact(3)</a:t>
              </a:r>
            </a:p>
          </p:txBody>
        </p:sp>
      </p:grpSp>
      <p:sp>
        <p:nvSpPr>
          <p:cNvPr id="17" name="Text Box 82"/>
          <p:cNvSpPr txBox="1">
            <a:spLocks noChangeArrowheads="1"/>
          </p:cNvSpPr>
          <p:nvPr/>
        </p:nvSpPr>
        <p:spPr bwMode="auto">
          <a:xfrm>
            <a:off x="2846388" y="4071939"/>
            <a:ext cx="1371600" cy="338137"/>
          </a:xfrm>
          <a:prstGeom prst="rect">
            <a:avLst/>
          </a:prstGeom>
          <a:solidFill>
            <a:schemeClr val="tx2">
              <a:lumMod val="20000"/>
              <a:lumOff val="80000"/>
            </a:schemeClr>
          </a:solidFill>
          <a:ln w="9525">
            <a:noFill/>
            <a:miter lim="800000"/>
            <a:headEnd/>
            <a:tailEnd/>
          </a:ln>
        </p:spPr>
        <p:txBody>
          <a:bodyPr>
            <a:spAutoFit/>
          </a:bodyPr>
          <a:lstStyle/>
          <a:p>
            <a:pPr>
              <a:spcBef>
                <a:spcPct val="50000"/>
              </a:spcBef>
              <a:defRPr/>
            </a:pPr>
            <a:r>
              <a:rPr lang="zh-CN" altLang="en-US" sz="1600" dirty="0">
                <a:ea typeface="宋体" charset="-122"/>
              </a:rPr>
              <a:t>返回</a:t>
            </a:r>
            <a:r>
              <a:rPr lang="en-US" altLang="zh-CN" sz="1600" dirty="0">
                <a:ea typeface="宋体" charset="-122"/>
              </a:rPr>
              <a:t>4*6</a:t>
            </a:r>
          </a:p>
        </p:txBody>
      </p:sp>
      <p:grpSp>
        <p:nvGrpSpPr>
          <p:cNvPr id="54280" name="组合 102"/>
          <p:cNvGrpSpPr>
            <a:grpSpLocks/>
          </p:cNvGrpSpPr>
          <p:nvPr/>
        </p:nvGrpSpPr>
        <p:grpSpPr bwMode="auto">
          <a:xfrm>
            <a:off x="4165600" y="3024188"/>
            <a:ext cx="446088" cy="1752600"/>
            <a:chOff x="1459634" y="3692624"/>
            <a:chExt cx="445366" cy="1752600"/>
          </a:xfrm>
        </p:grpSpPr>
        <p:sp>
          <p:nvSpPr>
            <p:cNvPr id="54507" name="Line 41"/>
            <p:cNvSpPr>
              <a:spLocks noChangeShapeType="1"/>
            </p:cNvSpPr>
            <p:nvPr/>
          </p:nvSpPr>
          <p:spPr bwMode="auto">
            <a:xfrm>
              <a:off x="1459634" y="4495800"/>
              <a:ext cx="2160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508" name="Line 42"/>
            <p:cNvSpPr>
              <a:spLocks noChangeShapeType="1"/>
            </p:cNvSpPr>
            <p:nvPr/>
          </p:nvSpPr>
          <p:spPr bwMode="auto">
            <a:xfrm>
              <a:off x="1676400" y="3692624"/>
              <a:ext cx="2286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509" name="Line 43"/>
            <p:cNvSpPr>
              <a:spLocks noChangeShapeType="1"/>
            </p:cNvSpPr>
            <p:nvPr/>
          </p:nvSpPr>
          <p:spPr bwMode="auto">
            <a:xfrm>
              <a:off x="1676400" y="5445224"/>
              <a:ext cx="2286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510" name="Line 44"/>
            <p:cNvSpPr>
              <a:spLocks noChangeShapeType="1"/>
            </p:cNvSpPr>
            <p:nvPr/>
          </p:nvSpPr>
          <p:spPr bwMode="auto">
            <a:xfrm flipV="1">
              <a:off x="1676400" y="3692624"/>
              <a:ext cx="0" cy="17526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54281" name="组合 248"/>
          <p:cNvGrpSpPr>
            <a:grpSpLocks/>
          </p:cNvGrpSpPr>
          <p:nvPr/>
        </p:nvGrpSpPr>
        <p:grpSpPr bwMode="auto">
          <a:xfrm>
            <a:off x="4502150" y="3116264"/>
            <a:ext cx="1371600" cy="795337"/>
            <a:chOff x="2978150" y="3116263"/>
            <a:chExt cx="1371600" cy="795754"/>
          </a:xfrm>
        </p:grpSpPr>
        <p:sp>
          <p:nvSpPr>
            <p:cNvPr id="54503" name="Text Box 78"/>
            <p:cNvSpPr txBox="1">
              <a:spLocks noChangeArrowheads="1"/>
            </p:cNvSpPr>
            <p:nvPr/>
          </p:nvSpPr>
          <p:spPr bwMode="auto">
            <a:xfrm>
              <a:off x="2978150" y="3116263"/>
              <a:ext cx="381000" cy="338554"/>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sz="1600">
                  <a:ea typeface="宋体" panose="02010600030101010101" pitchFamily="2" charset="-122"/>
                </a:rPr>
                <a:t>3</a:t>
              </a:r>
            </a:p>
          </p:txBody>
        </p:sp>
        <p:sp>
          <p:nvSpPr>
            <p:cNvPr id="54504" name="Line 79"/>
            <p:cNvSpPr>
              <a:spLocks noChangeShapeType="1"/>
            </p:cNvSpPr>
            <p:nvPr/>
          </p:nvSpPr>
          <p:spPr bwMode="auto">
            <a:xfrm>
              <a:off x="3282950" y="3344863"/>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4505" name="Oval 80"/>
            <p:cNvSpPr>
              <a:spLocks noChangeArrowheads="1"/>
            </p:cNvSpPr>
            <p:nvPr/>
          </p:nvSpPr>
          <p:spPr bwMode="auto">
            <a:xfrm>
              <a:off x="3587750" y="3192463"/>
              <a:ext cx="304800" cy="304800"/>
            </a:xfrm>
            <a:prstGeom prst="ellipse">
              <a:avLst/>
            </a:prstGeom>
            <a:solidFill>
              <a:srgbClr val="CCFFCC"/>
            </a:solidFill>
            <a:ln w="9525">
              <a:solidFill>
                <a:schemeClr val="tx1"/>
              </a:solidFill>
              <a:round/>
              <a:headEnd/>
              <a:tailEnd/>
            </a:ln>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1600">
                  <a:latin typeface="Tahoma" panose="020B0604030504040204" pitchFamily="34" charset="0"/>
                  <a:ea typeface="黑体" panose="02010609060101010101" pitchFamily="49" charset="-122"/>
                </a:rPr>
                <a:t>n</a:t>
              </a:r>
            </a:p>
          </p:txBody>
        </p:sp>
        <p:sp>
          <p:nvSpPr>
            <p:cNvPr id="54506" name="Text Box 81"/>
            <p:cNvSpPr txBox="1">
              <a:spLocks noChangeArrowheads="1"/>
            </p:cNvSpPr>
            <p:nvPr/>
          </p:nvSpPr>
          <p:spPr bwMode="auto">
            <a:xfrm>
              <a:off x="2978150" y="3573463"/>
              <a:ext cx="1371600" cy="338554"/>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sz="1600">
                  <a:ea typeface="宋体" panose="02010600030101010101" pitchFamily="2" charset="-122"/>
                </a:rPr>
                <a:t>y=fact(2)</a:t>
              </a:r>
            </a:p>
          </p:txBody>
        </p:sp>
      </p:grpSp>
      <p:sp>
        <p:nvSpPr>
          <p:cNvPr id="28" name="Text Box 82"/>
          <p:cNvSpPr txBox="1">
            <a:spLocks noChangeArrowheads="1"/>
          </p:cNvSpPr>
          <p:nvPr/>
        </p:nvSpPr>
        <p:spPr bwMode="auto">
          <a:xfrm>
            <a:off x="4502150" y="4024314"/>
            <a:ext cx="1371600" cy="338137"/>
          </a:xfrm>
          <a:prstGeom prst="rect">
            <a:avLst/>
          </a:prstGeom>
          <a:solidFill>
            <a:schemeClr val="tx2">
              <a:lumMod val="20000"/>
              <a:lumOff val="80000"/>
            </a:schemeClr>
          </a:solidFill>
          <a:ln w="9525">
            <a:noFill/>
            <a:miter lim="800000"/>
            <a:headEnd/>
            <a:tailEnd/>
          </a:ln>
        </p:spPr>
        <p:txBody>
          <a:bodyPr>
            <a:spAutoFit/>
          </a:bodyPr>
          <a:lstStyle/>
          <a:p>
            <a:pPr>
              <a:spcBef>
                <a:spcPct val="50000"/>
              </a:spcBef>
              <a:defRPr/>
            </a:pPr>
            <a:r>
              <a:rPr lang="zh-CN" altLang="en-US" sz="1600" dirty="0">
                <a:ea typeface="宋体" charset="-122"/>
              </a:rPr>
              <a:t>返回</a:t>
            </a:r>
            <a:r>
              <a:rPr lang="en-US" altLang="zh-CN" sz="1600" dirty="0">
                <a:ea typeface="宋体" charset="-122"/>
              </a:rPr>
              <a:t>3*2</a:t>
            </a:r>
          </a:p>
        </p:txBody>
      </p:sp>
      <p:grpSp>
        <p:nvGrpSpPr>
          <p:cNvPr id="54283" name="组合 113"/>
          <p:cNvGrpSpPr>
            <a:grpSpLocks/>
          </p:cNvGrpSpPr>
          <p:nvPr/>
        </p:nvGrpSpPr>
        <p:grpSpPr bwMode="auto">
          <a:xfrm>
            <a:off x="5837239" y="2998788"/>
            <a:ext cx="422275" cy="1752600"/>
            <a:chOff x="1482507" y="3692624"/>
            <a:chExt cx="422493" cy="1752600"/>
          </a:xfrm>
        </p:grpSpPr>
        <p:sp>
          <p:nvSpPr>
            <p:cNvPr id="54499" name="Line 41"/>
            <p:cNvSpPr>
              <a:spLocks noChangeShapeType="1"/>
            </p:cNvSpPr>
            <p:nvPr/>
          </p:nvSpPr>
          <p:spPr bwMode="auto">
            <a:xfrm>
              <a:off x="1482507" y="4495800"/>
              <a:ext cx="2160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500" name="Line 42"/>
            <p:cNvSpPr>
              <a:spLocks noChangeShapeType="1"/>
            </p:cNvSpPr>
            <p:nvPr/>
          </p:nvSpPr>
          <p:spPr bwMode="auto">
            <a:xfrm>
              <a:off x="1676400" y="3692624"/>
              <a:ext cx="2286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501" name="Line 43"/>
            <p:cNvSpPr>
              <a:spLocks noChangeShapeType="1"/>
            </p:cNvSpPr>
            <p:nvPr/>
          </p:nvSpPr>
          <p:spPr bwMode="auto">
            <a:xfrm>
              <a:off x="1676400" y="5445224"/>
              <a:ext cx="2286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502" name="Line 44"/>
            <p:cNvSpPr>
              <a:spLocks noChangeShapeType="1"/>
            </p:cNvSpPr>
            <p:nvPr/>
          </p:nvSpPr>
          <p:spPr bwMode="auto">
            <a:xfrm flipV="1">
              <a:off x="1676400" y="3692624"/>
              <a:ext cx="0" cy="17526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54284" name="组合 249"/>
          <p:cNvGrpSpPr>
            <a:grpSpLocks/>
          </p:cNvGrpSpPr>
          <p:nvPr/>
        </p:nvGrpSpPr>
        <p:grpSpPr bwMode="auto">
          <a:xfrm>
            <a:off x="6149975" y="3090864"/>
            <a:ext cx="1371600" cy="795337"/>
            <a:chOff x="4625975" y="3090863"/>
            <a:chExt cx="1371600" cy="795754"/>
          </a:xfrm>
        </p:grpSpPr>
        <p:sp>
          <p:nvSpPr>
            <p:cNvPr id="54495" name="Text Box 78"/>
            <p:cNvSpPr txBox="1">
              <a:spLocks noChangeArrowheads="1"/>
            </p:cNvSpPr>
            <p:nvPr/>
          </p:nvSpPr>
          <p:spPr bwMode="auto">
            <a:xfrm>
              <a:off x="4625975" y="3090863"/>
              <a:ext cx="381000" cy="338554"/>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sz="1600">
                  <a:ea typeface="宋体" panose="02010600030101010101" pitchFamily="2" charset="-122"/>
                </a:rPr>
                <a:t>2</a:t>
              </a:r>
            </a:p>
          </p:txBody>
        </p:sp>
        <p:sp>
          <p:nvSpPr>
            <p:cNvPr id="54496" name="Line 79"/>
            <p:cNvSpPr>
              <a:spLocks noChangeShapeType="1"/>
            </p:cNvSpPr>
            <p:nvPr/>
          </p:nvSpPr>
          <p:spPr bwMode="auto">
            <a:xfrm>
              <a:off x="4930775" y="3319463"/>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4497" name="Oval 80"/>
            <p:cNvSpPr>
              <a:spLocks noChangeArrowheads="1"/>
            </p:cNvSpPr>
            <p:nvPr/>
          </p:nvSpPr>
          <p:spPr bwMode="auto">
            <a:xfrm>
              <a:off x="5235575" y="3167063"/>
              <a:ext cx="304800" cy="304800"/>
            </a:xfrm>
            <a:prstGeom prst="ellipse">
              <a:avLst/>
            </a:prstGeom>
            <a:solidFill>
              <a:srgbClr val="CCFFCC"/>
            </a:solidFill>
            <a:ln w="9525">
              <a:solidFill>
                <a:schemeClr val="tx1"/>
              </a:solidFill>
              <a:round/>
              <a:headEnd/>
              <a:tailEnd/>
            </a:ln>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1600">
                  <a:latin typeface="Tahoma" panose="020B0604030504040204" pitchFamily="34" charset="0"/>
                  <a:ea typeface="黑体" panose="02010609060101010101" pitchFamily="49" charset="-122"/>
                </a:rPr>
                <a:t>n</a:t>
              </a:r>
            </a:p>
          </p:txBody>
        </p:sp>
        <p:sp>
          <p:nvSpPr>
            <p:cNvPr id="54498" name="Text Box 81"/>
            <p:cNvSpPr txBox="1">
              <a:spLocks noChangeArrowheads="1"/>
            </p:cNvSpPr>
            <p:nvPr/>
          </p:nvSpPr>
          <p:spPr bwMode="auto">
            <a:xfrm>
              <a:off x="4625975" y="3548063"/>
              <a:ext cx="1371600" cy="338554"/>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sz="1600">
                  <a:ea typeface="宋体" panose="02010600030101010101" pitchFamily="2" charset="-122"/>
                </a:rPr>
                <a:t>y=fact(1)</a:t>
              </a:r>
            </a:p>
          </p:txBody>
        </p:sp>
      </p:grpSp>
      <p:sp>
        <p:nvSpPr>
          <p:cNvPr id="39" name="Text Box 82"/>
          <p:cNvSpPr txBox="1">
            <a:spLocks noChangeArrowheads="1"/>
          </p:cNvSpPr>
          <p:nvPr/>
        </p:nvSpPr>
        <p:spPr bwMode="auto">
          <a:xfrm>
            <a:off x="6149975" y="4003675"/>
            <a:ext cx="1371600" cy="338138"/>
          </a:xfrm>
          <a:prstGeom prst="rect">
            <a:avLst/>
          </a:prstGeom>
          <a:solidFill>
            <a:schemeClr val="tx2">
              <a:lumMod val="20000"/>
              <a:lumOff val="80000"/>
            </a:schemeClr>
          </a:solidFill>
          <a:ln w="9525">
            <a:noFill/>
            <a:miter lim="800000"/>
            <a:headEnd/>
            <a:tailEnd/>
          </a:ln>
        </p:spPr>
        <p:txBody>
          <a:bodyPr>
            <a:spAutoFit/>
          </a:bodyPr>
          <a:lstStyle/>
          <a:p>
            <a:pPr>
              <a:spcBef>
                <a:spcPct val="50000"/>
              </a:spcBef>
              <a:defRPr/>
            </a:pPr>
            <a:r>
              <a:rPr lang="zh-CN" altLang="en-US" sz="1600" dirty="0">
                <a:ea typeface="宋体" charset="-122"/>
              </a:rPr>
              <a:t>返回</a:t>
            </a:r>
            <a:r>
              <a:rPr lang="en-US" altLang="zh-CN" sz="1600" dirty="0">
                <a:ea typeface="宋体" charset="-122"/>
              </a:rPr>
              <a:t>2*1</a:t>
            </a:r>
          </a:p>
        </p:txBody>
      </p:sp>
      <p:grpSp>
        <p:nvGrpSpPr>
          <p:cNvPr id="54286" name="组合 124"/>
          <p:cNvGrpSpPr>
            <a:grpSpLocks/>
          </p:cNvGrpSpPr>
          <p:nvPr/>
        </p:nvGrpSpPr>
        <p:grpSpPr bwMode="auto">
          <a:xfrm>
            <a:off x="7450139" y="2998788"/>
            <a:ext cx="441325" cy="1752600"/>
            <a:chOff x="1463199" y="3692624"/>
            <a:chExt cx="441801" cy="1752600"/>
          </a:xfrm>
        </p:grpSpPr>
        <p:sp>
          <p:nvSpPr>
            <p:cNvPr id="54491" name="Line 41"/>
            <p:cNvSpPr>
              <a:spLocks noChangeShapeType="1"/>
            </p:cNvSpPr>
            <p:nvPr/>
          </p:nvSpPr>
          <p:spPr bwMode="auto">
            <a:xfrm>
              <a:off x="1463199" y="4495800"/>
              <a:ext cx="2160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492" name="Line 42"/>
            <p:cNvSpPr>
              <a:spLocks noChangeShapeType="1"/>
            </p:cNvSpPr>
            <p:nvPr/>
          </p:nvSpPr>
          <p:spPr bwMode="auto">
            <a:xfrm>
              <a:off x="1676400" y="3692624"/>
              <a:ext cx="2286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493" name="Line 43"/>
            <p:cNvSpPr>
              <a:spLocks noChangeShapeType="1"/>
            </p:cNvSpPr>
            <p:nvPr/>
          </p:nvSpPr>
          <p:spPr bwMode="auto">
            <a:xfrm>
              <a:off x="1676400" y="5445224"/>
              <a:ext cx="2286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494" name="Line 44"/>
            <p:cNvSpPr>
              <a:spLocks noChangeShapeType="1"/>
            </p:cNvSpPr>
            <p:nvPr/>
          </p:nvSpPr>
          <p:spPr bwMode="auto">
            <a:xfrm flipV="1">
              <a:off x="1676400" y="3692624"/>
              <a:ext cx="0" cy="17526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54287" name="组合 250"/>
          <p:cNvGrpSpPr>
            <a:grpSpLocks/>
          </p:cNvGrpSpPr>
          <p:nvPr/>
        </p:nvGrpSpPr>
        <p:grpSpPr bwMode="auto">
          <a:xfrm>
            <a:off x="7766050" y="3090864"/>
            <a:ext cx="1371600" cy="795337"/>
            <a:chOff x="6242050" y="3090863"/>
            <a:chExt cx="1371600" cy="795754"/>
          </a:xfrm>
        </p:grpSpPr>
        <p:sp>
          <p:nvSpPr>
            <p:cNvPr id="54487" name="Text Box 78"/>
            <p:cNvSpPr txBox="1">
              <a:spLocks noChangeArrowheads="1"/>
            </p:cNvSpPr>
            <p:nvPr/>
          </p:nvSpPr>
          <p:spPr bwMode="auto">
            <a:xfrm>
              <a:off x="6242050" y="3090863"/>
              <a:ext cx="381000" cy="338554"/>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sz="1600">
                  <a:ea typeface="宋体" panose="02010600030101010101" pitchFamily="2" charset="-122"/>
                </a:rPr>
                <a:t>1</a:t>
              </a:r>
            </a:p>
          </p:txBody>
        </p:sp>
        <p:sp>
          <p:nvSpPr>
            <p:cNvPr id="54488" name="Line 79"/>
            <p:cNvSpPr>
              <a:spLocks noChangeShapeType="1"/>
            </p:cNvSpPr>
            <p:nvPr/>
          </p:nvSpPr>
          <p:spPr bwMode="auto">
            <a:xfrm>
              <a:off x="6546850" y="3319463"/>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4489" name="Oval 80"/>
            <p:cNvSpPr>
              <a:spLocks noChangeArrowheads="1"/>
            </p:cNvSpPr>
            <p:nvPr/>
          </p:nvSpPr>
          <p:spPr bwMode="auto">
            <a:xfrm>
              <a:off x="6851650" y="3167063"/>
              <a:ext cx="304800" cy="304800"/>
            </a:xfrm>
            <a:prstGeom prst="ellipse">
              <a:avLst/>
            </a:prstGeom>
            <a:solidFill>
              <a:srgbClr val="CCFFCC"/>
            </a:solidFill>
            <a:ln w="9525">
              <a:solidFill>
                <a:schemeClr val="tx1"/>
              </a:solidFill>
              <a:round/>
              <a:headEnd/>
              <a:tailEnd/>
            </a:ln>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1600">
                  <a:latin typeface="Tahoma" panose="020B0604030504040204" pitchFamily="34" charset="0"/>
                  <a:ea typeface="黑体" panose="02010609060101010101" pitchFamily="49" charset="-122"/>
                </a:rPr>
                <a:t>n</a:t>
              </a:r>
            </a:p>
          </p:txBody>
        </p:sp>
        <p:sp>
          <p:nvSpPr>
            <p:cNvPr id="54490" name="Text Box 81"/>
            <p:cNvSpPr txBox="1">
              <a:spLocks noChangeArrowheads="1"/>
            </p:cNvSpPr>
            <p:nvPr/>
          </p:nvSpPr>
          <p:spPr bwMode="auto">
            <a:xfrm>
              <a:off x="6242050" y="3548063"/>
              <a:ext cx="1371600" cy="338554"/>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sz="1600">
                  <a:ea typeface="宋体" panose="02010600030101010101" pitchFamily="2" charset="-122"/>
                </a:rPr>
                <a:t>y=fact(0)</a:t>
              </a:r>
            </a:p>
          </p:txBody>
        </p:sp>
      </p:grpSp>
      <p:sp>
        <p:nvSpPr>
          <p:cNvPr id="50" name="Text Box 82"/>
          <p:cNvSpPr txBox="1">
            <a:spLocks noChangeArrowheads="1"/>
          </p:cNvSpPr>
          <p:nvPr/>
        </p:nvSpPr>
        <p:spPr bwMode="auto">
          <a:xfrm>
            <a:off x="7766050" y="3981450"/>
            <a:ext cx="1371600" cy="338138"/>
          </a:xfrm>
          <a:prstGeom prst="rect">
            <a:avLst/>
          </a:prstGeom>
          <a:solidFill>
            <a:schemeClr val="tx2">
              <a:lumMod val="20000"/>
              <a:lumOff val="80000"/>
            </a:schemeClr>
          </a:solidFill>
          <a:ln w="9525">
            <a:noFill/>
            <a:miter lim="800000"/>
            <a:headEnd/>
            <a:tailEnd/>
          </a:ln>
        </p:spPr>
        <p:txBody>
          <a:bodyPr>
            <a:spAutoFit/>
          </a:bodyPr>
          <a:lstStyle/>
          <a:p>
            <a:pPr>
              <a:spcBef>
                <a:spcPct val="50000"/>
              </a:spcBef>
              <a:defRPr/>
            </a:pPr>
            <a:r>
              <a:rPr lang="zh-CN" altLang="en-US" sz="1600" dirty="0">
                <a:ea typeface="宋体" charset="-122"/>
              </a:rPr>
              <a:t>返回</a:t>
            </a:r>
            <a:r>
              <a:rPr lang="en-US" altLang="zh-CN" sz="1600" dirty="0">
                <a:ea typeface="宋体" charset="-122"/>
              </a:rPr>
              <a:t>1*1</a:t>
            </a:r>
          </a:p>
        </p:txBody>
      </p:sp>
      <p:sp>
        <p:nvSpPr>
          <p:cNvPr id="54289" name="Text Box 6"/>
          <p:cNvSpPr txBox="1">
            <a:spLocks noChangeArrowheads="1"/>
          </p:cNvSpPr>
          <p:nvPr/>
        </p:nvSpPr>
        <p:spPr bwMode="auto">
          <a:xfrm>
            <a:off x="1538288" y="3646489"/>
            <a:ext cx="1066800" cy="338137"/>
          </a:xfrm>
          <a:prstGeom prst="rect">
            <a:avLst/>
          </a:prstGeom>
          <a:solidFill>
            <a:srgbClr val="33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sz="1600">
                <a:solidFill>
                  <a:schemeClr val="bg1"/>
                </a:solidFill>
                <a:ea typeface="宋体" panose="02010600030101010101" pitchFamily="2" charset="-122"/>
              </a:rPr>
              <a:t>Fact(4)</a:t>
            </a:r>
          </a:p>
        </p:txBody>
      </p:sp>
      <p:grpSp>
        <p:nvGrpSpPr>
          <p:cNvPr id="54290" name="组合 135"/>
          <p:cNvGrpSpPr>
            <a:grpSpLocks/>
          </p:cNvGrpSpPr>
          <p:nvPr/>
        </p:nvGrpSpPr>
        <p:grpSpPr bwMode="auto">
          <a:xfrm>
            <a:off x="9091614" y="2998788"/>
            <a:ext cx="446087" cy="1752600"/>
            <a:chOff x="1458632" y="3692624"/>
            <a:chExt cx="446368" cy="1752600"/>
          </a:xfrm>
        </p:grpSpPr>
        <p:sp>
          <p:nvSpPr>
            <p:cNvPr id="54483" name="Line 41"/>
            <p:cNvSpPr>
              <a:spLocks noChangeShapeType="1"/>
            </p:cNvSpPr>
            <p:nvPr/>
          </p:nvSpPr>
          <p:spPr bwMode="auto">
            <a:xfrm>
              <a:off x="1458632" y="4495800"/>
              <a:ext cx="2160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484" name="Line 42"/>
            <p:cNvSpPr>
              <a:spLocks noChangeShapeType="1"/>
            </p:cNvSpPr>
            <p:nvPr/>
          </p:nvSpPr>
          <p:spPr bwMode="auto">
            <a:xfrm>
              <a:off x="1676400" y="3692624"/>
              <a:ext cx="2286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485" name="Line 43"/>
            <p:cNvSpPr>
              <a:spLocks noChangeShapeType="1"/>
            </p:cNvSpPr>
            <p:nvPr/>
          </p:nvSpPr>
          <p:spPr bwMode="auto">
            <a:xfrm>
              <a:off x="1676400" y="5445224"/>
              <a:ext cx="2286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486" name="Line 44"/>
            <p:cNvSpPr>
              <a:spLocks noChangeShapeType="1"/>
            </p:cNvSpPr>
            <p:nvPr/>
          </p:nvSpPr>
          <p:spPr bwMode="auto">
            <a:xfrm flipV="1">
              <a:off x="1676400" y="3692624"/>
              <a:ext cx="0" cy="17526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54291" name="组合 251"/>
          <p:cNvGrpSpPr>
            <a:grpSpLocks/>
          </p:cNvGrpSpPr>
          <p:nvPr/>
        </p:nvGrpSpPr>
        <p:grpSpPr bwMode="auto">
          <a:xfrm>
            <a:off x="9404350" y="3095625"/>
            <a:ext cx="914400" cy="381000"/>
            <a:chOff x="7880350" y="3095625"/>
            <a:chExt cx="914400" cy="381000"/>
          </a:xfrm>
        </p:grpSpPr>
        <p:sp>
          <p:nvSpPr>
            <p:cNvPr id="54480" name="Text Box 78"/>
            <p:cNvSpPr txBox="1">
              <a:spLocks noChangeArrowheads="1"/>
            </p:cNvSpPr>
            <p:nvPr/>
          </p:nvSpPr>
          <p:spPr bwMode="auto">
            <a:xfrm>
              <a:off x="7880350" y="3095625"/>
              <a:ext cx="381000" cy="338554"/>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sz="1600">
                  <a:ea typeface="宋体" panose="02010600030101010101" pitchFamily="2" charset="-122"/>
                </a:rPr>
                <a:t>0</a:t>
              </a:r>
            </a:p>
          </p:txBody>
        </p:sp>
        <p:sp>
          <p:nvSpPr>
            <p:cNvPr id="54481" name="Line 79"/>
            <p:cNvSpPr>
              <a:spLocks noChangeShapeType="1"/>
            </p:cNvSpPr>
            <p:nvPr/>
          </p:nvSpPr>
          <p:spPr bwMode="auto">
            <a:xfrm>
              <a:off x="8185150" y="3324225"/>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4482" name="Oval 80"/>
            <p:cNvSpPr>
              <a:spLocks noChangeArrowheads="1"/>
            </p:cNvSpPr>
            <p:nvPr/>
          </p:nvSpPr>
          <p:spPr bwMode="auto">
            <a:xfrm>
              <a:off x="8489950" y="3171825"/>
              <a:ext cx="304800" cy="304800"/>
            </a:xfrm>
            <a:prstGeom prst="ellipse">
              <a:avLst/>
            </a:prstGeom>
            <a:solidFill>
              <a:srgbClr val="CCFFCC"/>
            </a:solidFill>
            <a:ln w="9525">
              <a:solidFill>
                <a:schemeClr val="tx1"/>
              </a:solidFill>
              <a:round/>
              <a:headEnd/>
              <a:tailEnd/>
            </a:ln>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1600">
                  <a:latin typeface="Tahoma" panose="020B0604030504040204" pitchFamily="34" charset="0"/>
                  <a:ea typeface="黑体" panose="02010609060101010101" pitchFamily="49" charset="-122"/>
                </a:rPr>
                <a:t>n</a:t>
              </a:r>
            </a:p>
          </p:txBody>
        </p:sp>
      </p:grpSp>
      <p:sp>
        <p:nvSpPr>
          <p:cNvPr id="61" name="Text Box 81"/>
          <p:cNvSpPr txBox="1">
            <a:spLocks noChangeArrowheads="1"/>
          </p:cNvSpPr>
          <p:nvPr/>
        </p:nvSpPr>
        <p:spPr bwMode="auto">
          <a:xfrm>
            <a:off x="9404350" y="3552825"/>
            <a:ext cx="1011238" cy="338138"/>
          </a:xfrm>
          <a:prstGeom prst="rect">
            <a:avLst/>
          </a:prstGeom>
          <a:solidFill>
            <a:schemeClr val="tx2">
              <a:lumMod val="20000"/>
              <a:lumOff val="80000"/>
            </a:schemeClr>
          </a:solidFill>
          <a:ln w="9525">
            <a:noFill/>
            <a:miter lim="800000"/>
            <a:headEnd/>
            <a:tailEnd/>
          </a:ln>
        </p:spPr>
        <p:txBody>
          <a:bodyPr>
            <a:spAutoFit/>
          </a:bodyPr>
          <a:lstStyle/>
          <a:p>
            <a:pPr>
              <a:spcBef>
                <a:spcPct val="50000"/>
              </a:spcBef>
              <a:defRPr/>
            </a:pPr>
            <a:r>
              <a:rPr lang="zh-CN" altLang="en-US" sz="1600" dirty="0">
                <a:ea typeface="宋体" charset="-122"/>
              </a:rPr>
              <a:t>返回</a:t>
            </a:r>
            <a:r>
              <a:rPr lang="en-US" altLang="zh-CN" sz="1600" dirty="0">
                <a:ea typeface="宋体" charset="-122"/>
              </a:rPr>
              <a:t>1</a:t>
            </a:r>
          </a:p>
        </p:txBody>
      </p:sp>
      <p:grpSp>
        <p:nvGrpSpPr>
          <p:cNvPr id="54293" name="组合 236"/>
          <p:cNvGrpSpPr>
            <a:grpSpLocks/>
          </p:cNvGrpSpPr>
          <p:nvPr/>
        </p:nvGrpSpPr>
        <p:grpSpPr bwMode="auto">
          <a:xfrm>
            <a:off x="3000375" y="2133600"/>
            <a:ext cx="1727200" cy="865188"/>
            <a:chOff x="1476375" y="2132856"/>
            <a:chExt cx="1727474" cy="865684"/>
          </a:xfrm>
        </p:grpSpPr>
        <p:cxnSp>
          <p:nvCxnSpPr>
            <p:cNvPr id="54478" name="直接箭头连接符 147"/>
            <p:cNvCxnSpPr>
              <a:cxnSpLocks noChangeShapeType="1"/>
            </p:cNvCxnSpPr>
            <p:nvPr/>
          </p:nvCxnSpPr>
          <p:spPr bwMode="auto">
            <a:xfrm>
              <a:off x="2051720" y="2996952"/>
              <a:ext cx="720000" cy="1588"/>
            </a:xfrm>
            <a:prstGeom prst="straightConnector1">
              <a:avLst/>
            </a:prstGeom>
            <a:noFill/>
            <a:ln w="28575" cap="sq"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54479" name="TextBox 148"/>
            <p:cNvSpPr txBox="1">
              <a:spLocks noChangeArrowheads="1"/>
            </p:cNvSpPr>
            <p:nvPr/>
          </p:nvSpPr>
          <p:spPr bwMode="auto">
            <a:xfrm>
              <a:off x="1476375" y="2132856"/>
              <a:ext cx="1727474" cy="58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1600">
                  <a:ea typeface="宋体" panose="02010600030101010101" pitchFamily="2" charset="-122"/>
                </a:rPr>
                <a:t>递归调用子</a:t>
              </a:r>
              <a:endParaRPr lang="en-US" altLang="zh-CN" sz="1600">
                <a:ea typeface="宋体" panose="02010600030101010101" pitchFamily="2" charset="-122"/>
              </a:endParaRPr>
            </a:p>
            <a:p>
              <a:pPr eaLnBrk="1" hangingPunct="1">
                <a:spcBef>
                  <a:spcPct val="0"/>
                </a:spcBef>
                <a:buClrTx/>
                <a:buSzTx/>
                <a:buFontTx/>
                <a:buNone/>
              </a:pPr>
              <a:r>
                <a:rPr lang="zh-CN" altLang="en-US" sz="1600">
                  <a:ea typeface="宋体" panose="02010600030101010101" pitchFamily="2" charset="-122"/>
                </a:rPr>
                <a:t>程序</a:t>
              </a:r>
              <a:r>
                <a:rPr lang="en-US" altLang="zh-CN" sz="1600">
                  <a:ea typeface="宋体" panose="02010600030101010101" pitchFamily="2" charset="-122"/>
                </a:rPr>
                <a:t>fact(3)</a:t>
              </a:r>
              <a:endParaRPr lang="zh-CN" altLang="en-US" sz="1600">
                <a:ea typeface="宋体" panose="02010600030101010101" pitchFamily="2" charset="-122"/>
              </a:endParaRPr>
            </a:p>
          </p:txBody>
        </p:sp>
      </p:grpSp>
      <p:sp>
        <p:nvSpPr>
          <p:cNvPr id="54294" name="TextBox 165"/>
          <p:cNvSpPr txBox="1">
            <a:spLocks noChangeArrowheads="1"/>
          </p:cNvSpPr>
          <p:nvPr/>
        </p:nvSpPr>
        <p:spPr bwMode="auto">
          <a:xfrm>
            <a:off x="9056688" y="4308475"/>
            <a:ext cx="1835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1600">
                <a:ea typeface="宋体" panose="02010600030101010101" pitchFamily="2" charset="-122"/>
              </a:rPr>
              <a:t>结果返回</a:t>
            </a:r>
          </a:p>
        </p:txBody>
      </p:sp>
      <p:sp>
        <p:nvSpPr>
          <p:cNvPr id="54295" name="TextBox 166"/>
          <p:cNvSpPr txBox="1">
            <a:spLocks noChangeArrowheads="1"/>
          </p:cNvSpPr>
          <p:nvPr/>
        </p:nvSpPr>
        <p:spPr bwMode="auto">
          <a:xfrm>
            <a:off x="7553325" y="4327525"/>
            <a:ext cx="10112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1600">
                <a:ea typeface="宋体" panose="02010600030101010101" pitchFamily="2" charset="-122"/>
              </a:rPr>
              <a:t>结果返回</a:t>
            </a:r>
          </a:p>
        </p:txBody>
      </p:sp>
      <p:sp>
        <p:nvSpPr>
          <p:cNvPr id="54296" name="TextBox 167"/>
          <p:cNvSpPr txBox="1">
            <a:spLocks noChangeArrowheads="1"/>
          </p:cNvSpPr>
          <p:nvPr/>
        </p:nvSpPr>
        <p:spPr bwMode="auto">
          <a:xfrm>
            <a:off x="5826125" y="4340225"/>
            <a:ext cx="10112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1600">
                <a:ea typeface="宋体" panose="02010600030101010101" pitchFamily="2" charset="-122"/>
              </a:rPr>
              <a:t>结果返回</a:t>
            </a:r>
          </a:p>
        </p:txBody>
      </p:sp>
      <p:sp>
        <p:nvSpPr>
          <p:cNvPr id="54297" name="TextBox 168"/>
          <p:cNvSpPr txBox="1">
            <a:spLocks noChangeArrowheads="1"/>
          </p:cNvSpPr>
          <p:nvPr/>
        </p:nvSpPr>
        <p:spPr bwMode="auto">
          <a:xfrm>
            <a:off x="4440239" y="4370389"/>
            <a:ext cx="10112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1600">
                <a:ea typeface="宋体" panose="02010600030101010101" pitchFamily="2" charset="-122"/>
              </a:rPr>
              <a:t>结果返回</a:t>
            </a:r>
          </a:p>
        </p:txBody>
      </p:sp>
      <p:sp>
        <p:nvSpPr>
          <p:cNvPr id="54298" name="TextBox 169"/>
          <p:cNvSpPr txBox="1">
            <a:spLocks noChangeArrowheads="1"/>
          </p:cNvSpPr>
          <p:nvPr/>
        </p:nvSpPr>
        <p:spPr bwMode="auto">
          <a:xfrm>
            <a:off x="2657475" y="4370389"/>
            <a:ext cx="10112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1600">
                <a:ea typeface="宋体" panose="02010600030101010101" pitchFamily="2" charset="-122"/>
              </a:rPr>
              <a:t>结果返回</a:t>
            </a:r>
          </a:p>
        </p:txBody>
      </p:sp>
      <p:grpSp>
        <p:nvGrpSpPr>
          <p:cNvPr id="70" name="组合 247"/>
          <p:cNvGrpSpPr>
            <a:grpSpLocks/>
          </p:cNvGrpSpPr>
          <p:nvPr/>
        </p:nvGrpSpPr>
        <p:grpSpPr bwMode="auto">
          <a:xfrm>
            <a:off x="1847850" y="215900"/>
            <a:ext cx="1284288" cy="1963738"/>
            <a:chOff x="323851" y="215900"/>
            <a:chExt cx="1284080" cy="1962982"/>
          </a:xfrm>
        </p:grpSpPr>
        <p:grpSp>
          <p:nvGrpSpPr>
            <p:cNvPr id="54466" name="组合 170"/>
            <p:cNvGrpSpPr>
              <a:grpSpLocks/>
            </p:cNvGrpSpPr>
            <p:nvPr/>
          </p:nvGrpSpPr>
          <p:grpSpPr bwMode="auto">
            <a:xfrm>
              <a:off x="323851" y="215900"/>
              <a:ext cx="1284080" cy="1962982"/>
              <a:chOff x="2483768" y="2996952"/>
              <a:chExt cx="1348562" cy="2313629"/>
            </a:xfrm>
          </p:grpSpPr>
          <p:grpSp>
            <p:nvGrpSpPr>
              <p:cNvPr id="54468" name="组合 8"/>
              <p:cNvGrpSpPr>
                <a:grpSpLocks/>
              </p:cNvGrpSpPr>
              <p:nvPr/>
            </p:nvGrpSpPr>
            <p:grpSpPr bwMode="auto">
              <a:xfrm>
                <a:off x="2527300" y="2996952"/>
                <a:ext cx="1252612" cy="1959223"/>
                <a:chOff x="2527300" y="2420888"/>
                <a:chExt cx="1511300" cy="2535287"/>
              </a:xfrm>
            </p:grpSpPr>
            <p:sp>
              <p:nvSpPr>
                <p:cNvPr id="54474" name="Text Box 30"/>
                <p:cNvSpPr txBox="1">
                  <a:spLocks noChangeArrowheads="1"/>
                </p:cNvSpPr>
                <p:nvPr/>
              </p:nvSpPr>
              <p:spPr bwMode="auto">
                <a:xfrm>
                  <a:off x="2527300" y="2420888"/>
                  <a:ext cx="1511300" cy="25352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endParaRPr kumimoji="0" lang="zh-CN" altLang="zh-CN" sz="1600">
                    <a:ea typeface="宋体" panose="02010600030101010101" pitchFamily="2" charset="-122"/>
                  </a:endParaRPr>
                </a:p>
              </p:txBody>
            </p:sp>
            <p:sp>
              <p:nvSpPr>
                <p:cNvPr id="54475" name="Line 32"/>
                <p:cNvSpPr>
                  <a:spLocks noChangeShapeType="1"/>
                </p:cNvSpPr>
                <p:nvPr/>
              </p:nvSpPr>
              <p:spPr bwMode="auto">
                <a:xfrm>
                  <a:off x="2527300" y="3770313"/>
                  <a:ext cx="15113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476" name="Line 33"/>
                <p:cNvSpPr>
                  <a:spLocks noChangeShapeType="1"/>
                </p:cNvSpPr>
                <p:nvPr/>
              </p:nvSpPr>
              <p:spPr bwMode="auto">
                <a:xfrm>
                  <a:off x="2527300" y="4378325"/>
                  <a:ext cx="15113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477" name="Line 40"/>
                <p:cNvSpPr>
                  <a:spLocks noChangeShapeType="1"/>
                </p:cNvSpPr>
                <p:nvPr/>
              </p:nvSpPr>
              <p:spPr bwMode="auto">
                <a:xfrm>
                  <a:off x="2527300" y="3016250"/>
                  <a:ext cx="15113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4469" name="TextBox 172"/>
              <p:cNvSpPr txBox="1">
                <a:spLocks noChangeArrowheads="1"/>
              </p:cNvSpPr>
              <p:nvPr/>
            </p:nvSpPr>
            <p:spPr bwMode="auto">
              <a:xfrm>
                <a:off x="2483768" y="4869160"/>
                <a:ext cx="313469" cy="39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n</a:t>
                </a:r>
                <a:endParaRPr lang="zh-CN" altLang="en-US" sz="1600">
                  <a:ea typeface="宋体" panose="02010600030101010101" pitchFamily="2" charset="-122"/>
                </a:endParaRPr>
              </a:p>
            </p:txBody>
          </p:sp>
          <p:sp>
            <p:nvSpPr>
              <p:cNvPr id="54470" name="TextBox 173"/>
              <p:cNvSpPr txBox="1">
                <a:spLocks noChangeArrowheads="1"/>
              </p:cNvSpPr>
              <p:nvPr/>
            </p:nvSpPr>
            <p:spPr bwMode="auto">
              <a:xfrm>
                <a:off x="2915816" y="4869160"/>
                <a:ext cx="301683" cy="39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y</a:t>
                </a:r>
                <a:endParaRPr lang="zh-CN" altLang="en-US" sz="1600">
                  <a:ea typeface="宋体" panose="02010600030101010101" pitchFamily="2" charset="-122"/>
                </a:endParaRPr>
              </a:p>
            </p:txBody>
          </p:sp>
          <p:sp>
            <p:nvSpPr>
              <p:cNvPr id="54471" name="TextBox 174"/>
              <p:cNvSpPr txBox="1">
                <a:spLocks noChangeArrowheads="1"/>
              </p:cNvSpPr>
              <p:nvPr/>
            </p:nvSpPr>
            <p:spPr bwMode="auto">
              <a:xfrm>
                <a:off x="3230983" y="4911551"/>
                <a:ext cx="601347" cy="39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Fact</a:t>
                </a:r>
                <a:endParaRPr lang="zh-CN" altLang="en-US" sz="1600">
                  <a:ea typeface="宋体" panose="02010600030101010101" pitchFamily="2" charset="-122"/>
                </a:endParaRPr>
              </a:p>
            </p:txBody>
          </p:sp>
          <p:cxnSp>
            <p:nvCxnSpPr>
              <p:cNvPr id="54472" name="直接连接符 175"/>
              <p:cNvCxnSpPr>
                <a:cxnSpLocks noChangeShapeType="1"/>
              </p:cNvCxnSpPr>
              <p:nvPr/>
            </p:nvCxnSpPr>
            <p:spPr bwMode="auto">
              <a:xfrm rot="5400000">
                <a:off x="1943707" y="3969060"/>
                <a:ext cx="1944216" cy="0"/>
              </a:xfrm>
              <a:prstGeom prst="line">
                <a:avLst/>
              </a:prstGeom>
              <a:noFill/>
              <a:ln w="12700"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54473" name="直接连接符 176"/>
              <p:cNvCxnSpPr>
                <a:cxnSpLocks noChangeShapeType="1"/>
              </p:cNvCxnSpPr>
              <p:nvPr/>
            </p:nvCxnSpPr>
            <p:spPr bwMode="auto">
              <a:xfrm rot="5400000">
                <a:off x="2375756" y="3969060"/>
                <a:ext cx="1944216" cy="0"/>
              </a:xfrm>
              <a:prstGeom prst="line">
                <a:avLst/>
              </a:prstGeom>
              <a:noFill/>
              <a:ln w="12700"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sp>
          <p:nvSpPr>
            <p:cNvPr id="54467" name="TextBox 181"/>
            <p:cNvSpPr txBox="1">
              <a:spLocks noChangeArrowheads="1"/>
            </p:cNvSpPr>
            <p:nvPr/>
          </p:nvSpPr>
          <p:spPr bwMode="auto">
            <a:xfrm>
              <a:off x="395536" y="1454870"/>
              <a:ext cx="3603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4</a:t>
              </a:r>
              <a:endParaRPr lang="zh-CN" altLang="en-US" sz="1600">
                <a:ea typeface="宋体" panose="02010600030101010101" pitchFamily="2" charset="-122"/>
              </a:endParaRPr>
            </a:p>
          </p:txBody>
        </p:sp>
      </p:grpSp>
      <p:grpSp>
        <p:nvGrpSpPr>
          <p:cNvPr id="83" name="组合 248"/>
          <p:cNvGrpSpPr>
            <a:grpSpLocks/>
          </p:cNvGrpSpPr>
          <p:nvPr/>
        </p:nvGrpSpPr>
        <p:grpSpPr bwMode="auto">
          <a:xfrm>
            <a:off x="3143251" y="215900"/>
            <a:ext cx="1573213" cy="1963738"/>
            <a:chOff x="1619250" y="215900"/>
            <a:chExt cx="1573003" cy="1962982"/>
          </a:xfrm>
        </p:grpSpPr>
        <p:grpSp>
          <p:nvGrpSpPr>
            <p:cNvPr id="54452" name="组合 182"/>
            <p:cNvGrpSpPr>
              <a:grpSpLocks/>
            </p:cNvGrpSpPr>
            <p:nvPr/>
          </p:nvGrpSpPr>
          <p:grpSpPr bwMode="auto">
            <a:xfrm>
              <a:off x="1908174" y="215900"/>
              <a:ext cx="1284079" cy="1962982"/>
              <a:chOff x="2365493" y="2996952"/>
              <a:chExt cx="1284344" cy="2313629"/>
            </a:xfrm>
          </p:grpSpPr>
          <p:grpSp>
            <p:nvGrpSpPr>
              <p:cNvPr id="54456" name="组合 8"/>
              <p:cNvGrpSpPr>
                <a:grpSpLocks/>
              </p:cNvGrpSpPr>
              <p:nvPr/>
            </p:nvGrpSpPr>
            <p:grpSpPr bwMode="auto">
              <a:xfrm>
                <a:off x="2406952" y="2996952"/>
                <a:ext cx="1192964" cy="1959223"/>
                <a:chOff x="2527300" y="2420888"/>
                <a:chExt cx="1511300" cy="2535287"/>
              </a:xfrm>
            </p:grpSpPr>
            <p:sp>
              <p:nvSpPr>
                <p:cNvPr id="54462" name="Text Box 30"/>
                <p:cNvSpPr txBox="1">
                  <a:spLocks noChangeArrowheads="1"/>
                </p:cNvSpPr>
                <p:nvPr/>
              </p:nvSpPr>
              <p:spPr bwMode="auto">
                <a:xfrm>
                  <a:off x="2527300" y="2420888"/>
                  <a:ext cx="1511300" cy="25352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endParaRPr kumimoji="0" lang="zh-CN" altLang="zh-CN" sz="1600">
                    <a:ea typeface="宋体" panose="02010600030101010101" pitchFamily="2" charset="-122"/>
                  </a:endParaRPr>
                </a:p>
              </p:txBody>
            </p:sp>
            <p:sp>
              <p:nvSpPr>
                <p:cNvPr id="54463" name="Line 32"/>
                <p:cNvSpPr>
                  <a:spLocks noChangeShapeType="1"/>
                </p:cNvSpPr>
                <p:nvPr/>
              </p:nvSpPr>
              <p:spPr bwMode="auto">
                <a:xfrm>
                  <a:off x="2527300" y="3770313"/>
                  <a:ext cx="15113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464" name="Line 33"/>
                <p:cNvSpPr>
                  <a:spLocks noChangeShapeType="1"/>
                </p:cNvSpPr>
                <p:nvPr/>
              </p:nvSpPr>
              <p:spPr bwMode="auto">
                <a:xfrm>
                  <a:off x="2527300" y="4378325"/>
                  <a:ext cx="15113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465" name="Line 40"/>
                <p:cNvSpPr>
                  <a:spLocks noChangeShapeType="1"/>
                </p:cNvSpPr>
                <p:nvPr/>
              </p:nvSpPr>
              <p:spPr bwMode="auto">
                <a:xfrm>
                  <a:off x="2527300" y="3016250"/>
                  <a:ext cx="15113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4457" name="TextBox 184"/>
              <p:cNvSpPr txBox="1">
                <a:spLocks noChangeArrowheads="1"/>
              </p:cNvSpPr>
              <p:nvPr/>
            </p:nvSpPr>
            <p:spPr bwMode="auto">
              <a:xfrm>
                <a:off x="2365493" y="4869160"/>
                <a:ext cx="298542" cy="39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n</a:t>
                </a:r>
                <a:endParaRPr lang="zh-CN" altLang="en-US" sz="1600">
                  <a:ea typeface="宋体" panose="02010600030101010101" pitchFamily="2" charset="-122"/>
                </a:endParaRPr>
              </a:p>
            </p:txBody>
          </p:sp>
          <p:sp>
            <p:nvSpPr>
              <p:cNvPr id="54458" name="TextBox 185"/>
              <p:cNvSpPr txBox="1">
                <a:spLocks noChangeArrowheads="1"/>
              </p:cNvSpPr>
              <p:nvPr/>
            </p:nvSpPr>
            <p:spPr bwMode="auto">
              <a:xfrm>
                <a:off x="2776967" y="4869160"/>
                <a:ext cx="287317" cy="39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y</a:t>
                </a:r>
                <a:endParaRPr lang="zh-CN" altLang="en-US" sz="1600">
                  <a:ea typeface="宋体" panose="02010600030101010101" pitchFamily="2" charset="-122"/>
                </a:endParaRPr>
              </a:p>
            </p:txBody>
          </p:sp>
          <p:sp>
            <p:nvSpPr>
              <p:cNvPr id="54459" name="TextBox 186"/>
              <p:cNvSpPr txBox="1">
                <a:spLocks noChangeArrowheads="1"/>
              </p:cNvSpPr>
              <p:nvPr/>
            </p:nvSpPr>
            <p:spPr bwMode="auto">
              <a:xfrm>
                <a:off x="3077126" y="4911551"/>
                <a:ext cx="572711" cy="39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Fact</a:t>
                </a:r>
                <a:endParaRPr lang="zh-CN" altLang="en-US" sz="1600">
                  <a:ea typeface="宋体" panose="02010600030101010101" pitchFamily="2" charset="-122"/>
                </a:endParaRPr>
              </a:p>
            </p:txBody>
          </p:sp>
          <p:cxnSp>
            <p:nvCxnSpPr>
              <p:cNvPr id="54460" name="直接连接符 187"/>
              <p:cNvCxnSpPr>
                <a:cxnSpLocks noChangeShapeType="1"/>
              </p:cNvCxnSpPr>
              <p:nvPr/>
            </p:nvCxnSpPr>
            <p:spPr bwMode="auto">
              <a:xfrm rot="5400000">
                <a:off x="1804858" y="3969060"/>
                <a:ext cx="1944216" cy="0"/>
              </a:xfrm>
              <a:prstGeom prst="line">
                <a:avLst/>
              </a:prstGeom>
              <a:noFill/>
              <a:ln w="12700"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54461" name="直接连接符 188"/>
              <p:cNvCxnSpPr>
                <a:cxnSpLocks noChangeShapeType="1"/>
              </p:cNvCxnSpPr>
              <p:nvPr/>
            </p:nvCxnSpPr>
            <p:spPr bwMode="auto">
              <a:xfrm rot="5400000">
                <a:off x="2257189" y="3969060"/>
                <a:ext cx="1944216" cy="0"/>
              </a:xfrm>
              <a:prstGeom prst="line">
                <a:avLst/>
              </a:prstGeom>
              <a:noFill/>
              <a:ln w="12700"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sp>
          <p:nvSpPr>
            <p:cNvPr id="54453" name="TextBox 193"/>
            <p:cNvSpPr txBox="1">
              <a:spLocks noChangeArrowheads="1"/>
            </p:cNvSpPr>
            <p:nvPr/>
          </p:nvSpPr>
          <p:spPr bwMode="auto">
            <a:xfrm>
              <a:off x="1979613" y="1439863"/>
              <a:ext cx="3603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4</a:t>
              </a:r>
              <a:endParaRPr lang="zh-CN" altLang="en-US" sz="1600">
                <a:ea typeface="宋体" panose="02010600030101010101" pitchFamily="2" charset="-122"/>
              </a:endParaRPr>
            </a:p>
          </p:txBody>
        </p:sp>
        <p:sp>
          <p:nvSpPr>
            <p:cNvPr id="54454" name="TextBox 206"/>
            <p:cNvSpPr txBox="1">
              <a:spLocks noChangeArrowheads="1"/>
            </p:cNvSpPr>
            <p:nvPr/>
          </p:nvSpPr>
          <p:spPr bwMode="auto">
            <a:xfrm>
              <a:off x="1979613" y="1079500"/>
              <a:ext cx="3603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3</a:t>
              </a:r>
              <a:endParaRPr lang="zh-CN" altLang="en-US" sz="1600">
                <a:ea typeface="宋体" panose="02010600030101010101" pitchFamily="2" charset="-122"/>
              </a:endParaRPr>
            </a:p>
          </p:txBody>
        </p:sp>
        <p:cxnSp>
          <p:nvCxnSpPr>
            <p:cNvPr id="54455" name="直接箭头连接符 353"/>
            <p:cNvCxnSpPr>
              <a:cxnSpLocks noChangeShapeType="1"/>
            </p:cNvCxnSpPr>
            <p:nvPr/>
          </p:nvCxnSpPr>
          <p:spPr bwMode="auto">
            <a:xfrm>
              <a:off x="1619250" y="1008063"/>
              <a:ext cx="288925" cy="1587"/>
            </a:xfrm>
            <a:prstGeom prst="straightConnector1">
              <a:avLst/>
            </a:prstGeom>
            <a:noFill/>
            <a:ln w="38100" cap="sq" algn="ctr">
              <a:solidFill>
                <a:srgbClr val="FFFF00"/>
              </a:solidFill>
              <a:round/>
              <a:headEnd type="none" w="sm" len="sm"/>
              <a:tailEnd type="arrow" w="med" len="med"/>
            </a:ln>
            <a:extLst>
              <a:ext uri="{909E8E84-426E-40DD-AFC4-6F175D3DCCD1}">
                <a14:hiddenFill xmlns:a14="http://schemas.microsoft.com/office/drawing/2010/main">
                  <a:noFill/>
                </a14:hiddenFill>
              </a:ext>
            </a:extLst>
          </p:spPr>
        </p:cxnSp>
      </p:grpSp>
      <p:grpSp>
        <p:nvGrpSpPr>
          <p:cNvPr id="98" name="组合 249"/>
          <p:cNvGrpSpPr>
            <a:grpSpLocks/>
          </p:cNvGrpSpPr>
          <p:nvPr/>
        </p:nvGrpSpPr>
        <p:grpSpPr bwMode="auto">
          <a:xfrm>
            <a:off x="4727576" y="215900"/>
            <a:ext cx="1573213" cy="1963738"/>
            <a:chOff x="3203575" y="215900"/>
            <a:chExt cx="1573003" cy="1962982"/>
          </a:xfrm>
        </p:grpSpPr>
        <p:grpSp>
          <p:nvGrpSpPr>
            <p:cNvPr id="54437" name="组合 207"/>
            <p:cNvGrpSpPr>
              <a:grpSpLocks/>
            </p:cNvGrpSpPr>
            <p:nvPr/>
          </p:nvGrpSpPr>
          <p:grpSpPr bwMode="auto">
            <a:xfrm>
              <a:off x="3492499" y="215900"/>
              <a:ext cx="1284079" cy="1962982"/>
              <a:chOff x="2365493" y="2996952"/>
              <a:chExt cx="1284344" cy="2313629"/>
            </a:xfrm>
          </p:grpSpPr>
          <p:grpSp>
            <p:nvGrpSpPr>
              <p:cNvPr id="54442" name="组合 8"/>
              <p:cNvGrpSpPr>
                <a:grpSpLocks/>
              </p:cNvGrpSpPr>
              <p:nvPr/>
            </p:nvGrpSpPr>
            <p:grpSpPr bwMode="auto">
              <a:xfrm>
                <a:off x="2406952" y="2996952"/>
                <a:ext cx="1192964" cy="1959223"/>
                <a:chOff x="2527300" y="2420888"/>
                <a:chExt cx="1511300" cy="2535287"/>
              </a:xfrm>
            </p:grpSpPr>
            <p:sp>
              <p:nvSpPr>
                <p:cNvPr id="54448" name="Text Box 30"/>
                <p:cNvSpPr txBox="1">
                  <a:spLocks noChangeArrowheads="1"/>
                </p:cNvSpPr>
                <p:nvPr/>
              </p:nvSpPr>
              <p:spPr bwMode="auto">
                <a:xfrm>
                  <a:off x="2527300" y="2420888"/>
                  <a:ext cx="1511300" cy="25352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endParaRPr kumimoji="0" lang="zh-CN" altLang="zh-CN" sz="1600">
                    <a:ea typeface="宋体" panose="02010600030101010101" pitchFamily="2" charset="-122"/>
                  </a:endParaRPr>
                </a:p>
              </p:txBody>
            </p:sp>
            <p:sp>
              <p:nvSpPr>
                <p:cNvPr id="54449" name="Line 32"/>
                <p:cNvSpPr>
                  <a:spLocks noChangeShapeType="1"/>
                </p:cNvSpPr>
                <p:nvPr/>
              </p:nvSpPr>
              <p:spPr bwMode="auto">
                <a:xfrm>
                  <a:off x="2527300" y="3770313"/>
                  <a:ext cx="15113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450" name="Line 33"/>
                <p:cNvSpPr>
                  <a:spLocks noChangeShapeType="1"/>
                </p:cNvSpPr>
                <p:nvPr/>
              </p:nvSpPr>
              <p:spPr bwMode="auto">
                <a:xfrm>
                  <a:off x="2527300" y="4378325"/>
                  <a:ext cx="15113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451" name="Line 40"/>
                <p:cNvSpPr>
                  <a:spLocks noChangeShapeType="1"/>
                </p:cNvSpPr>
                <p:nvPr/>
              </p:nvSpPr>
              <p:spPr bwMode="auto">
                <a:xfrm>
                  <a:off x="2527300" y="3016250"/>
                  <a:ext cx="15113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4443" name="TextBox 209"/>
              <p:cNvSpPr txBox="1">
                <a:spLocks noChangeArrowheads="1"/>
              </p:cNvSpPr>
              <p:nvPr/>
            </p:nvSpPr>
            <p:spPr bwMode="auto">
              <a:xfrm>
                <a:off x="2365493" y="4869160"/>
                <a:ext cx="298542" cy="39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n</a:t>
                </a:r>
                <a:endParaRPr lang="zh-CN" altLang="en-US" sz="1600">
                  <a:ea typeface="宋体" panose="02010600030101010101" pitchFamily="2" charset="-122"/>
                </a:endParaRPr>
              </a:p>
            </p:txBody>
          </p:sp>
          <p:sp>
            <p:nvSpPr>
              <p:cNvPr id="54444" name="TextBox 210"/>
              <p:cNvSpPr txBox="1">
                <a:spLocks noChangeArrowheads="1"/>
              </p:cNvSpPr>
              <p:nvPr/>
            </p:nvSpPr>
            <p:spPr bwMode="auto">
              <a:xfrm>
                <a:off x="2776967" y="4869160"/>
                <a:ext cx="287317" cy="39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y</a:t>
                </a:r>
                <a:endParaRPr lang="zh-CN" altLang="en-US" sz="1600">
                  <a:ea typeface="宋体" panose="02010600030101010101" pitchFamily="2" charset="-122"/>
                </a:endParaRPr>
              </a:p>
            </p:txBody>
          </p:sp>
          <p:sp>
            <p:nvSpPr>
              <p:cNvPr id="54445" name="TextBox 211"/>
              <p:cNvSpPr txBox="1">
                <a:spLocks noChangeArrowheads="1"/>
              </p:cNvSpPr>
              <p:nvPr/>
            </p:nvSpPr>
            <p:spPr bwMode="auto">
              <a:xfrm>
                <a:off x="3077126" y="4911551"/>
                <a:ext cx="572711" cy="39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Fact</a:t>
                </a:r>
                <a:endParaRPr lang="zh-CN" altLang="en-US" sz="1600">
                  <a:ea typeface="宋体" panose="02010600030101010101" pitchFamily="2" charset="-122"/>
                </a:endParaRPr>
              </a:p>
            </p:txBody>
          </p:sp>
          <p:cxnSp>
            <p:nvCxnSpPr>
              <p:cNvPr id="54446" name="直接连接符 212"/>
              <p:cNvCxnSpPr>
                <a:cxnSpLocks noChangeShapeType="1"/>
              </p:cNvCxnSpPr>
              <p:nvPr/>
            </p:nvCxnSpPr>
            <p:spPr bwMode="auto">
              <a:xfrm rot="5400000">
                <a:off x="1896924" y="3969060"/>
                <a:ext cx="1944216" cy="0"/>
              </a:xfrm>
              <a:prstGeom prst="line">
                <a:avLst/>
              </a:prstGeom>
              <a:noFill/>
              <a:ln w="12700"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54447" name="直接连接符 213"/>
              <p:cNvCxnSpPr>
                <a:cxnSpLocks noChangeShapeType="1"/>
              </p:cNvCxnSpPr>
              <p:nvPr/>
            </p:nvCxnSpPr>
            <p:spPr bwMode="auto">
              <a:xfrm rot="5400000">
                <a:off x="2257040" y="3969060"/>
                <a:ext cx="1944216" cy="0"/>
              </a:xfrm>
              <a:prstGeom prst="line">
                <a:avLst/>
              </a:prstGeom>
              <a:noFill/>
              <a:ln w="12700"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sp>
          <p:nvSpPr>
            <p:cNvPr id="54438" name="TextBox 218"/>
            <p:cNvSpPr txBox="1">
              <a:spLocks noChangeArrowheads="1"/>
            </p:cNvSpPr>
            <p:nvPr/>
          </p:nvSpPr>
          <p:spPr bwMode="auto">
            <a:xfrm>
              <a:off x="3563938" y="1439863"/>
              <a:ext cx="3603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4</a:t>
              </a:r>
              <a:endParaRPr lang="zh-CN" altLang="en-US" sz="1600">
                <a:ea typeface="宋体" panose="02010600030101010101" pitchFamily="2" charset="-122"/>
              </a:endParaRPr>
            </a:p>
          </p:txBody>
        </p:sp>
        <p:sp>
          <p:nvSpPr>
            <p:cNvPr id="54439" name="TextBox 219"/>
            <p:cNvSpPr txBox="1">
              <a:spLocks noChangeArrowheads="1"/>
            </p:cNvSpPr>
            <p:nvPr/>
          </p:nvSpPr>
          <p:spPr bwMode="auto">
            <a:xfrm>
              <a:off x="3563938" y="1079500"/>
              <a:ext cx="3603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3</a:t>
              </a:r>
              <a:endParaRPr lang="zh-CN" altLang="en-US" sz="1600">
                <a:ea typeface="宋体" panose="02010600030101010101" pitchFamily="2" charset="-122"/>
              </a:endParaRPr>
            </a:p>
          </p:txBody>
        </p:sp>
        <p:sp>
          <p:nvSpPr>
            <p:cNvPr id="54440" name="TextBox 220"/>
            <p:cNvSpPr txBox="1">
              <a:spLocks noChangeArrowheads="1"/>
            </p:cNvSpPr>
            <p:nvPr/>
          </p:nvSpPr>
          <p:spPr bwMode="auto">
            <a:xfrm>
              <a:off x="3563938" y="617538"/>
              <a:ext cx="3603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2</a:t>
              </a:r>
              <a:endParaRPr lang="zh-CN" altLang="en-US" sz="1600">
                <a:ea typeface="宋体" panose="02010600030101010101" pitchFamily="2" charset="-122"/>
              </a:endParaRPr>
            </a:p>
          </p:txBody>
        </p:sp>
        <p:cxnSp>
          <p:nvCxnSpPr>
            <p:cNvPr id="54441" name="直接箭头连接符 354"/>
            <p:cNvCxnSpPr>
              <a:cxnSpLocks noChangeShapeType="1"/>
            </p:cNvCxnSpPr>
            <p:nvPr/>
          </p:nvCxnSpPr>
          <p:spPr bwMode="auto">
            <a:xfrm>
              <a:off x="3203575" y="1008063"/>
              <a:ext cx="288925" cy="1587"/>
            </a:xfrm>
            <a:prstGeom prst="straightConnector1">
              <a:avLst/>
            </a:prstGeom>
            <a:noFill/>
            <a:ln w="38100" cap="sq" algn="ctr">
              <a:solidFill>
                <a:srgbClr val="FFFF00"/>
              </a:solidFill>
              <a:round/>
              <a:headEnd type="none" w="sm" len="sm"/>
              <a:tailEnd type="arrow" w="med" len="med"/>
            </a:ln>
            <a:extLst>
              <a:ext uri="{909E8E84-426E-40DD-AFC4-6F175D3DCCD1}">
                <a14:hiddenFill xmlns:a14="http://schemas.microsoft.com/office/drawing/2010/main">
                  <a:noFill/>
                </a14:hiddenFill>
              </a:ext>
            </a:extLst>
          </p:spPr>
        </p:cxnSp>
      </p:grpSp>
      <p:grpSp>
        <p:nvGrpSpPr>
          <p:cNvPr id="114" name="组合 250"/>
          <p:cNvGrpSpPr>
            <a:grpSpLocks/>
          </p:cNvGrpSpPr>
          <p:nvPr/>
        </p:nvGrpSpPr>
        <p:grpSpPr bwMode="auto">
          <a:xfrm>
            <a:off x="6311900" y="215900"/>
            <a:ext cx="1644650" cy="1963738"/>
            <a:chOff x="4787900" y="215900"/>
            <a:chExt cx="1644441" cy="1962982"/>
          </a:xfrm>
        </p:grpSpPr>
        <p:grpSp>
          <p:nvGrpSpPr>
            <p:cNvPr id="54421" name="组合 221"/>
            <p:cNvGrpSpPr>
              <a:grpSpLocks/>
            </p:cNvGrpSpPr>
            <p:nvPr/>
          </p:nvGrpSpPr>
          <p:grpSpPr bwMode="auto">
            <a:xfrm>
              <a:off x="5148262" y="215900"/>
              <a:ext cx="1284079" cy="1962982"/>
              <a:chOff x="2365493" y="2996952"/>
              <a:chExt cx="1284345" cy="2313629"/>
            </a:xfrm>
          </p:grpSpPr>
          <p:grpSp>
            <p:nvGrpSpPr>
              <p:cNvPr id="54427" name="组合 8"/>
              <p:cNvGrpSpPr>
                <a:grpSpLocks/>
              </p:cNvGrpSpPr>
              <p:nvPr/>
            </p:nvGrpSpPr>
            <p:grpSpPr bwMode="auto">
              <a:xfrm>
                <a:off x="2406952" y="2996952"/>
                <a:ext cx="1192964" cy="1959223"/>
                <a:chOff x="2527300" y="2420888"/>
                <a:chExt cx="1511300" cy="2535287"/>
              </a:xfrm>
            </p:grpSpPr>
            <p:sp>
              <p:nvSpPr>
                <p:cNvPr id="54433" name="Text Box 30"/>
                <p:cNvSpPr txBox="1">
                  <a:spLocks noChangeArrowheads="1"/>
                </p:cNvSpPr>
                <p:nvPr/>
              </p:nvSpPr>
              <p:spPr bwMode="auto">
                <a:xfrm>
                  <a:off x="2527300" y="2420888"/>
                  <a:ext cx="1511300" cy="25352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endParaRPr kumimoji="0" lang="zh-CN" altLang="zh-CN" sz="1600">
                    <a:ea typeface="宋体" panose="02010600030101010101" pitchFamily="2" charset="-122"/>
                  </a:endParaRPr>
                </a:p>
              </p:txBody>
            </p:sp>
            <p:sp>
              <p:nvSpPr>
                <p:cNvPr id="54434" name="Line 32"/>
                <p:cNvSpPr>
                  <a:spLocks noChangeShapeType="1"/>
                </p:cNvSpPr>
                <p:nvPr/>
              </p:nvSpPr>
              <p:spPr bwMode="auto">
                <a:xfrm>
                  <a:off x="2527300" y="3770313"/>
                  <a:ext cx="15113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435" name="Line 33"/>
                <p:cNvSpPr>
                  <a:spLocks noChangeShapeType="1"/>
                </p:cNvSpPr>
                <p:nvPr/>
              </p:nvSpPr>
              <p:spPr bwMode="auto">
                <a:xfrm>
                  <a:off x="2527300" y="4378325"/>
                  <a:ext cx="15113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436" name="Line 40"/>
                <p:cNvSpPr>
                  <a:spLocks noChangeShapeType="1"/>
                </p:cNvSpPr>
                <p:nvPr/>
              </p:nvSpPr>
              <p:spPr bwMode="auto">
                <a:xfrm>
                  <a:off x="2527300" y="3016250"/>
                  <a:ext cx="15113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4428" name="TextBox 223"/>
              <p:cNvSpPr txBox="1">
                <a:spLocks noChangeArrowheads="1"/>
              </p:cNvSpPr>
              <p:nvPr/>
            </p:nvSpPr>
            <p:spPr bwMode="auto">
              <a:xfrm>
                <a:off x="2365493" y="4869160"/>
                <a:ext cx="298542" cy="39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n</a:t>
                </a:r>
                <a:endParaRPr lang="zh-CN" altLang="en-US" sz="1600">
                  <a:ea typeface="宋体" panose="02010600030101010101" pitchFamily="2" charset="-122"/>
                </a:endParaRPr>
              </a:p>
            </p:txBody>
          </p:sp>
          <p:sp>
            <p:nvSpPr>
              <p:cNvPr id="54429" name="TextBox 224"/>
              <p:cNvSpPr txBox="1">
                <a:spLocks noChangeArrowheads="1"/>
              </p:cNvSpPr>
              <p:nvPr/>
            </p:nvSpPr>
            <p:spPr bwMode="auto">
              <a:xfrm>
                <a:off x="2776967" y="4869160"/>
                <a:ext cx="287318" cy="39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y</a:t>
                </a:r>
                <a:endParaRPr lang="zh-CN" altLang="en-US" sz="1600">
                  <a:ea typeface="宋体" panose="02010600030101010101" pitchFamily="2" charset="-122"/>
                </a:endParaRPr>
              </a:p>
            </p:txBody>
          </p:sp>
          <p:sp>
            <p:nvSpPr>
              <p:cNvPr id="54430" name="TextBox 225"/>
              <p:cNvSpPr txBox="1">
                <a:spLocks noChangeArrowheads="1"/>
              </p:cNvSpPr>
              <p:nvPr/>
            </p:nvSpPr>
            <p:spPr bwMode="auto">
              <a:xfrm>
                <a:off x="3077126" y="4911551"/>
                <a:ext cx="572712" cy="39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Fact</a:t>
                </a:r>
                <a:endParaRPr lang="zh-CN" altLang="en-US" sz="1600">
                  <a:ea typeface="宋体" panose="02010600030101010101" pitchFamily="2" charset="-122"/>
                </a:endParaRPr>
              </a:p>
            </p:txBody>
          </p:sp>
          <p:cxnSp>
            <p:nvCxnSpPr>
              <p:cNvPr id="54431" name="直接连接符 226"/>
              <p:cNvCxnSpPr>
                <a:cxnSpLocks noChangeShapeType="1"/>
              </p:cNvCxnSpPr>
              <p:nvPr/>
            </p:nvCxnSpPr>
            <p:spPr bwMode="auto">
              <a:xfrm rot="5400000">
                <a:off x="1804858" y="3969060"/>
                <a:ext cx="1944216" cy="0"/>
              </a:xfrm>
              <a:prstGeom prst="line">
                <a:avLst/>
              </a:prstGeom>
              <a:noFill/>
              <a:ln w="12700"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54432" name="直接连接符 227"/>
              <p:cNvCxnSpPr>
                <a:cxnSpLocks noChangeShapeType="1"/>
              </p:cNvCxnSpPr>
              <p:nvPr/>
            </p:nvCxnSpPr>
            <p:spPr bwMode="auto">
              <a:xfrm rot="5400000">
                <a:off x="2257461" y="3969060"/>
                <a:ext cx="1944216" cy="0"/>
              </a:xfrm>
              <a:prstGeom prst="line">
                <a:avLst/>
              </a:prstGeom>
              <a:noFill/>
              <a:ln w="12700"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sp>
          <p:nvSpPr>
            <p:cNvPr id="54422" name="TextBox 232"/>
            <p:cNvSpPr txBox="1">
              <a:spLocks noChangeArrowheads="1"/>
            </p:cNvSpPr>
            <p:nvPr/>
          </p:nvSpPr>
          <p:spPr bwMode="auto">
            <a:xfrm>
              <a:off x="5219700" y="1439863"/>
              <a:ext cx="3603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4</a:t>
              </a:r>
              <a:endParaRPr lang="zh-CN" altLang="en-US" sz="1600">
                <a:ea typeface="宋体" panose="02010600030101010101" pitchFamily="2" charset="-122"/>
              </a:endParaRPr>
            </a:p>
          </p:txBody>
        </p:sp>
        <p:sp>
          <p:nvSpPr>
            <p:cNvPr id="54423" name="TextBox 233"/>
            <p:cNvSpPr txBox="1">
              <a:spLocks noChangeArrowheads="1"/>
            </p:cNvSpPr>
            <p:nvPr/>
          </p:nvSpPr>
          <p:spPr bwMode="auto">
            <a:xfrm>
              <a:off x="5219700" y="1079500"/>
              <a:ext cx="3603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3</a:t>
              </a:r>
              <a:endParaRPr lang="zh-CN" altLang="en-US" sz="1600">
                <a:ea typeface="宋体" panose="02010600030101010101" pitchFamily="2" charset="-122"/>
              </a:endParaRPr>
            </a:p>
          </p:txBody>
        </p:sp>
        <p:sp>
          <p:nvSpPr>
            <p:cNvPr id="54424" name="TextBox 234"/>
            <p:cNvSpPr txBox="1">
              <a:spLocks noChangeArrowheads="1"/>
            </p:cNvSpPr>
            <p:nvPr/>
          </p:nvSpPr>
          <p:spPr bwMode="auto">
            <a:xfrm>
              <a:off x="5219700" y="617538"/>
              <a:ext cx="3603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2</a:t>
              </a:r>
              <a:endParaRPr lang="zh-CN" altLang="en-US" sz="1600">
                <a:ea typeface="宋体" panose="02010600030101010101" pitchFamily="2" charset="-122"/>
              </a:endParaRPr>
            </a:p>
          </p:txBody>
        </p:sp>
        <p:sp>
          <p:nvSpPr>
            <p:cNvPr id="54425" name="TextBox 307"/>
            <p:cNvSpPr txBox="1">
              <a:spLocks noChangeArrowheads="1"/>
            </p:cNvSpPr>
            <p:nvPr/>
          </p:nvSpPr>
          <p:spPr bwMode="auto">
            <a:xfrm>
              <a:off x="5219700" y="215900"/>
              <a:ext cx="3603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1</a:t>
              </a:r>
              <a:endParaRPr lang="zh-CN" altLang="en-US" sz="1600">
                <a:ea typeface="宋体" panose="02010600030101010101" pitchFamily="2" charset="-122"/>
              </a:endParaRPr>
            </a:p>
          </p:txBody>
        </p:sp>
        <p:cxnSp>
          <p:nvCxnSpPr>
            <p:cNvPr id="54426" name="直接箭头连接符 355"/>
            <p:cNvCxnSpPr>
              <a:cxnSpLocks noChangeShapeType="1"/>
            </p:cNvCxnSpPr>
            <p:nvPr/>
          </p:nvCxnSpPr>
          <p:spPr bwMode="auto">
            <a:xfrm>
              <a:off x="4787900" y="1079500"/>
              <a:ext cx="288925" cy="1588"/>
            </a:xfrm>
            <a:prstGeom prst="straightConnector1">
              <a:avLst/>
            </a:prstGeom>
            <a:noFill/>
            <a:ln w="38100" cap="sq" algn="ctr">
              <a:solidFill>
                <a:srgbClr val="FFFF00"/>
              </a:solidFill>
              <a:round/>
              <a:headEnd type="none" w="sm" len="sm"/>
              <a:tailEnd type="arrow" w="med" len="med"/>
            </a:ln>
            <a:extLst>
              <a:ext uri="{909E8E84-426E-40DD-AFC4-6F175D3DCCD1}">
                <a14:hiddenFill xmlns:a14="http://schemas.microsoft.com/office/drawing/2010/main">
                  <a:noFill/>
                </a14:hiddenFill>
              </a:ext>
            </a:extLst>
          </p:spPr>
        </p:cxnSp>
      </p:grpSp>
      <p:grpSp>
        <p:nvGrpSpPr>
          <p:cNvPr id="131" name="组合 251"/>
          <p:cNvGrpSpPr>
            <a:grpSpLocks/>
          </p:cNvGrpSpPr>
          <p:nvPr/>
        </p:nvGrpSpPr>
        <p:grpSpPr bwMode="auto">
          <a:xfrm>
            <a:off x="7967664" y="7939"/>
            <a:ext cx="1500187" cy="2206625"/>
            <a:chOff x="6443663" y="7938"/>
            <a:chExt cx="1500765" cy="2206793"/>
          </a:xfrm>
        </p:grpSpPr>
        <p:grpSp>
          <p:nvGrpSpPr>
            <p:cNvPr id="54402" name="组合 363"/>
            <p:cNvGrpSpPr>
              <a:grpSpLocks/>
            </p:cNvGrpSpPr>
            <p:nvPr/>
          </p:nvGrpSpPr>
          <p:grpSpPr bwMode="auto">
            <a:xfrm>
              <a:off x="6659564" y="7938"/>
              <a:ext cx="1284864" cy="2206793"/>
              <a:chOff x="6660232" y="108792"/>
              <a:chExt cx="1283714" cy="2429236"/>
            </a:xfrm>
          </p:grpSpPr>
          <p:grpSp>
            <p:nvGrpSpPr>
              <p:cNvPr id="54404" name="组合 8"/>
              <p:cNvGrpSpPr>
                <a:grpSpLocks/>
              </p:cNvGrpSpPr>
              <p:nvPr/>
            </p:nvGrpSpPr>
            <p:grpSpPr bwMode="auto">
              <a:xfrm>
                <a:off x="6701691" y="180800"/>
                <a:ext cx="1192964" cy="2022411"/>
                <a:chOff x="2527300" y="1871790"/>
                <a:chExt cx="1511300" cy="3084385"/>
              </a:xfrm>
            </p:grpSpPr>
            <p:sp>
              <p:nvSpPr>
                <p:cNvPr id="54417" name="Text Box 30"/>
                <p:cNvSpPr txBox="1">
                  <a:spLocks noChangeArrowheads="1"/>
                </p:cNvSpPr>
                <p:nvPr/>
              </p:nvSpPr>
              <p:spPr bwMode="auto">
                <a:xfrm>
                  <a:off x="2527300" y="1871790"/>
                  <a:ext cx="1511300" cy="308438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endParaRPr kumimoji="0" lang="zh-CN" altLang="zh-CN" sz="1600">
                    <a:ea typeface="宋体" panose="02010600030101010101" pitchFamily="2" charset="-122"/>
                  </a:endParaRPr>
                </a:p>
              </p:txBody>
            </p:sp>
            <p:sp>
              <p:nvSpPr>
                <p:cNvPr id="54418" name="Line 32"/>
                <p:cNvSpPr>
                  <a:spLocks noChangeShapeType="1"/>
                </p:cNvSpPr>
                <p:nvPr/>
              </p:nvSpPr>
              <p:spPr bwMode="auto">
                <a:xfrm>
                  <a:off x="2527300" y="3770313"/>
                  <a:ext cx="15113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419" name="Line 33"/>
                <p:cNvSpPr>
                  <a:spLocks noChangeShapeType="1"/>
                </p:cNvSpPr>
                <p:nvPr/>
              </p:nvSpPr>
              <p:spPr bwMode="auto">
                <a:xfrm>
                  <a:off x="2527300" y="4378325"/>
                  <a:ext cx="15113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420" name="Line 40"/>
                <p:cNvSpPr>
                  <a:spLocks noChangeShapeType="1"/>
                </p:cNvSpPr>
                <p:nvPr/>
              </p:nvSpPr>
              <p:spPr bwMode="auto">
                <a:xfrm>
                  <a:off x="2527300" y="3016250"/>
                  <a:ext cx="15113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4405" name="TextBox 310"/>
              <p:cNvSpPr txBox="1">
                <a:spLocks noChangeArrowheads="1"/>
              </p:cNvSpPr>
              <p:nvPr/>
            </p:nvSpPr>
            <p:spPr bwMode="auto">
              <a:xfrm>
                <a:off x="6660232" y="2129380"/>
                <a:ext cx="298213" cy="372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n</a:t>
                </a:r>
                <a:endParaRPr lang="zh-CN" altLang="en-US" sz="1600">
                  <a:ea typeface="宋体" panose="02010600030101010101" pitchFamily="2" charset="-122"/>
                </a:endParaRPr>
              </a:p>
            </p:txBody>
          </p:sp>
          <p:sp>
            <p:nvSpPr>
              <p:cNvPr id="54406" name="TextBox 311"/>
              <p:cNvSpPr txBox="1">
                <a:spLocks noChangeArrowheads="1"/>
              </p:cNvSpPr>
              <p:nvPr/>
            </p:nvSpPr>
            <p:spPr bwMode="auto">
              <a:xfrm>
                <a:off x="7071706" y="2129380"/>
                <a:ext cx="287001" cy="372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y</a:t>
                </a:r>
                <a:endParaRPr lang="zh-CN" altLang="en-US" sz="1600">
                  <a:ea typeface="宋体" panose="02010600030101010101" pitchFamily="2" charset="-122"/>
                </a:endParaRPr>
              </a:p>
            </p:txBody>
          </p:sp>
          <p:sp>
            <p:nvSpPr>
              <p:cNvPr id="54407" name="TextBox 312"/>
              <p:cNvSpPr txBox="1">
                <a:spLocks noChangeArrowheads="1"/>
              </p:cNvSpPr>
              <p:nvPr/>
            </p:nvSpPr>
            <p:spPr bwMode="auto">
              <a:xfrm>
                <a:off x="7371865" y="2165348"/>
                <a:ext cx="572081" cy="372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Fact</a:t>
                </a:r>
                <a:endParaRPr lang="zh-CN" altLang="en-US" sz="1600">
                  <a:ea typeface="宋体" panose="02010600030101010101" pitchFamily="2" charset="-122"/>
                </a:endParaRPr>
              </a:p>
            </p:txBody>
          </p:sp>
          <p:sp>
            <p:nvSpPr>
              <p:cNvPr id="54408" name="TextBox 319"/>
              <p:cNvSpPr txBox="1">
                <a:spLocks noChangeArrowheads="1"/>
              </p:cNvSpPr>
              <p:nvPr/>
            </p:nvSpPr>
            <p:spPr bwMode="auto">
              <a:xfrm>
                <a:off x="6732240" y="1764976"/>
                <a:ext cx="360040" cy="372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4</a:t>
                </a:r>
                <a:endParaRPr lang="zh-CN" altLang="en-US" sz="1600">
                  <a:ea typeface="宋体" panose="02010600030101010101" pitchFamily="2" charset="-122"/>
                </a:endParaRPr>
              </a:p>
            </p:txBody>
          </p:sp>
          <p:sp>
            <p:nvSpPr>
              <p:cNvPr id="54409" name="TextBox 320"/>
              <p:cNvSpPr txBox="1">
                <a:spLocks noChangeArrowheads="1"/>
              </p:cNvSpPr>
              <p:nvPr/>
            </p:nvSpPr>
            <p:spPr bwMode="auto">
              <a:xfrm>
                <a:off x="6732240" y="1404935"/>
                <a:ext cx="360040" cy="372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3</a:t>
                </a:r>
                <a:endParaRPr lang="zh-CN" altLang="en-US" sz="1600">
                  <a:ea typeface="宋体" panose="02010600030101010101" pitchFamily="2" charset="-122"/>
                </a:endParaRPr>
              </a:p>
            </p:txBody>
          </p:sp>
          <p:sp>
            <p:nvSpPr>
              <p:cNvPr id="54410" name="TextBox 321"/>
              <p:cNvSpPr txBox="1">
                <a:spLocks noChangeArrowheads="1"/>
              </p:cNvSpPr>
              <p:nvPr/>
            </p:nvSpPr>
            <p:spPr bwMode="auto">
              <a:xfrm>
                <a:off x="6732240" y="943270"/>
                <a:ext cx="360040" cy="372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2</a:t>
                </a:r>
                <a:endParaRPr lang="zh-CN" altLang="en-US" sz="1600">
                  <a:ea typeface="宋体" panose="02010600030101010101" pitchFamily="2" charset="-122"/>
                </a:endParaRPr>
              </a:p>
            </p:txBody>
          </p:sp>
          <p:sp>
            <p:nvSpPr>
              <p:cNvPr id="54411" name="TextBox 322"/>
              <p:cNvSpPr txBox="1">
                <a:spLocks noChangeArrowheads="1"/>
              </p:cNvSpPr>
              <p:nvPr/>
            </p:nvSpPr>
            <p:spPr bwMode="auto">
              <a:xfrm>
                <a:off x="6732240" y="540840"/>
                <a:ext cx="360040" cy="372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1</a:t>
                </a:r>
                <a:endParaRPr lang="zh-CN" altLang="en-US" sz="1600">
                  <a:ea typeface="宋体" panose="02010600030101010101" pitchFamily="2" charset="-122"/>
                </a:endParaRPr>
              </a:p>
            </p:txBody>
          </p:sp>
          <p:sp>
            <p:nvSpPr>
              <p:cNvPr id="54412" name="Line 40"/>
              <p:cNvSpPr>
                <a:spLocks noChangeShapeType="1"/>
              </p:cNvSpPr>
              <p:nvPr/>
            </p:nvSpPr>
            <p:spPr bwMode="auto">
              <a:xfrm>
                <a:off x="6732240" y="548680"/>
                <a:ext cx="119296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cxnSp>
            <p:nvCxnSpPr>
              <p:cNvPr id="54413" name="直接连接符 328"/>
              <p:cNvCxnSpPr>
                <a:cxnSpLocks noChangeShapeType="1"/>
              </p:cNvCxnSpPr>
              <p:nvPr/>
            </p:nvCxnSpPr>
            <p:spPr bwMode="auto">
              <a:xfrm rot="5400000">
                <a:off x="6084168" y="1188912"/>
                <a:ext cx="2016224" cy="0"/>
              </a:xfrm>
              <a:prstGeom prst="line">
                <a:avLst/>
              </a:prstGeom>
              <a:noFill/>
              <a:ln w="12700"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54414" name="直接连接符 329"/>
              <p:cNvCxnSpPr>
                <a:cxnSpLocks noChangeShapeType="1"/>
              </p:cNvCxnSpPr>
              <p:nvPr/>
            </p:nvCxnSpPr>
            <p:spPr bwMode="auto">
              <a:xfrm rot="5400000">
                <a:off x="6484132" y="1188912"/>
                <a:ext cx="2016224" cy="0"/>
              </a:xfrm>
              <a:prstGeom prst="line">
                <a:avLst/>
              </a:prstGeom>
              <a:noFill/>
              <a:ln w="12700"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54415" name="TextBox 330"/>
              <p:cNvSpPr txBox="1">
                <a:spLocks noChangeArrowheads="1"/>
              </p:cNvSpPr>
              <p:nvPr/>
            </p:nvSpPr>
            <p:spPr bwMode="auto">
              <a:xfrm>
                <a:off x="6732240" y="132674"/>
                <a:ext cx="360040" cy="372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0</a:t>
                </a:r>
                <a:endParaRPr lang="zh-CN" altLang="en-US" sz="1600">
                  <a:ea typeface="宋体" panose="02010600030101010101" pitchFamily="2" charset="-122"/>
                </a:endParaRPr>
              </a:p>
            </p:txBody>
          </p:sp>
          <p:sp>
            <p:nvSpPr>
              <p:cNvPr id="54416" name="TextBox 331"/>
              <p:cNvSpPr txBox="1">
                <a:spLocks noChangeArrowheads="1"/>
              </p:cNvSpPr>
              <p:nvPr/>
            </p:nvSpPr>
            <p:spPr bwMode="auto">
              <a:xfrm>
                <a:off x="7524328" y="108792"/>
                <a:ext cx="360040" cy="372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1</a:t>
                </a:r>
                <a:endParaRPr lang="zh-CN" altLang="en-US" sz="1600">
                  <a:ea typeface="宋体" panose="02010600030101010101" pitchFamily="2" charset="-122"/>
                </a:endParaRPr>
              </a:p>
            </p:txBody>
          </p:sp>
        </p:grpSp>
        <p:cxnSp>
          <p:nvCxnSpPr>
            <p:cNvPr id="54403" name="直接箭头连接符 356"/>
            <p:cNvCxnSpPr>
              <a:cxnSpLocks noChangeShapeType="1"/>
            </p:cNvCxnSpPr>
            <p:nvPr/>
          </p:nvCxnSpPr>
          <p:spPr bwMode="auto">
            <a:xfrm>
              <a:off x="6443663" y="1079500"/>
              <a:ext cx="288925" cy="1588"/>
            </a:xfrm>
            <a:prstGeom prst="straightConnector1">
              <a:avLst/>
            </a:prstGeom>
            <a:noFill/>
            <a:ln w="38100" cap="sq" algn="ctr">
              <a:solidFill>
                <a:srgbClr val="FFFF00"/>
              </a:solidFill>
              <a:round/>
              <a:headEnd type="none" w="sm" len="sm"/>
              <a:tailEnd type="arrow" w="med" len="med"/>
            </a:ln>
            <a:extLst>
              <a:ext uri="{909E8E84-426E-40DD-AFC4-6F175D3DCCD1}">
                <a14:hiddenFill xmlns:a14="http://schemas.microsoft.com/office/drawing/2010/main">
                  <a:noFill/>
                </a14:hiddenFill>
              </a:ext>
            </a:extLst>
          </p:spPr>
        </p:cxnSp>
      </p:grpSp>
      <p:grpSp>
        <p:nvGrpSpPr>
          <p:cNvPr id="151" name="组合 253"/>
          <p:cNvGrpSpPr>
            <a:grpSpLocks/>
          </p:cNvGrpSpPr>
          <p:nvPr/>
        </p:nvGrpSpPr>
        <p:grpSpPr bwMode="auto">
          <a:xfrm>
            <a:off x="6526214" y="4789489"/>
            <a:ext cx="1584325" cy="1963737"/>
            <a:chOff x="5002609" y="4789488"/>
            <a:chExt cx="1584325" cy="1962982"/>
          </a:xfrm>
        </p:grpSpPr>
        <p:grpSp>
          <p:nvGrpSpPr>
            <p:cNvPr id="54385" name="组合 249"/>
            <p:cNvGrpSpPr>
              <a:grpSpLocks/>
            </p:cNvGrpSpPr>
            <p:nvPr/>
          </p:nvGrpSpPr>
          <p:grpSpPr bwMode="auto">
            <a:xfrm>
              <a:off x="5002609" y="4789488"/>
              <a:ext cx="1284864" cy="1962982"/>
              <a:chOff x="2365493" y="2996952"/>
              <a:chExt cx="1283714" cy="2313629"/>
            </a:xfrm>
          </p:grpSpPr>
          <p:grpSp>
            <p:nvGrpSpPr>
              <p:cNvPr id="54392" name="组合 8"/>
              <p:cNvGrpSpPr>
                <a:grpSpLocks/>
              </p:cNvGrpSpPr>
              <p:nvPr/>
            </p:nvGrpSpPr>
            <p:grpSpPr bwMode="auto">
              <a:xfrm>
                <a:off x="2406952" y="2996952"/>
                <a:ext cx="1192964" cy="1959223"/>
                <a:chOff x="2527300" y="2420888"/>
                <a:chExt cx="1511300" cy="2535287"/>
              </a:xfrm>
            </p:grpSpPr>
            <p:sp>
              <p:nvSpPr>
                <p:cNvPr id="54398" name="Text Box 30"/>
                <p:cNvSpPr txBox="1">
                  <a:spLocks noChangeArrowheads="1"/>
                </p:cNvSpPr>
                <p:nvPr/>
              </p:nvSpPr>
              <p:spPr bwMode="auto">
                <a:xfrm>
                  <a:off x="2527300" y="2420888"/>
                  <a:ext cx="1511300" cy="25352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endParaRPr kumimoji="0" lang="zh-CN" altLang="zh-CN" sz="1600">
                    <a:ea typeface="宋体" panose="02010600030101010101" pitchFamily="2" charset="-122"/>
                  </a:endParaRPr>
                </a:p>
              </p:txBody>
            </p:sp>
            <p:sp>
              <p:nvSpPr>
                <p:cNvPr id="54399" name="Line 32"/>
                <p:cNvSpPr>
                  <a:spLocks noChangeShapeType="1"/>
                </p:cNvSpPr>
                <p:nvPr/>
              </p:nvSpPr>
              <p:spPr bwMode="auto">
                <a:xfrm>
                  <a:off x="2527300" y="3770313"/>
                  <a:ext cx="15113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400" name="Line 33"/>
                <p:cNvSpPr>
                  <a:spLocks noChangeShapeType="1"/>
                </p:cNvSpPr>
                <p:nvPr/>
              </p:nvSpPr>
              <p:spPr bwMode="auto">
                <a:xfrm>
                  <a:off x="2527300" y="4378325"/>
                  <a:ext cx="15113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401" name="Line 40"/>
                <p:cNvSpPr>
                  <a:spLocks noChangeShapeType="1"/>
                </p:cNvSpPr>
                <p:nvPr/>
              </p:nvSpPr>
              <p:spPr bwMode="auto">
                <a:xfrm>
                  <a:off x="2527300" y="3016250"/>
                  <a:ext cx="15113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4393" name="TextBox 251"/>
              <p:cNvSpPr txBox="1">
                <a:spLocks noChangeArrowheads="1"/>
              </p:cNvSpPr>
              <p:nvPr/>
            </p:nvSpPr>
            <p:spPr bwMode="auto">
              <a:xfrm>
                <a:off x="2365493" y="4869160"/>
                <a:ext cx="298213" cy="39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n</a:t>
                </a:r>
                <a:endParaRPr lang="zh-CN" altLang="en-US" sz="1600">
                  <a:ea typeface="宋体" panose="02010600030101010101" pitchFamily="2" charset="-122"/>
                </a:endParaRPr>
              </a:p>
            </p:txBody>
          </p:sp>
          <p:sp>
            <p:nvSpPr>
              <p:cNvPr id="54394" name="TextBox 252"/>
              <p:cNvSpPr txBox="1">
                <a:spLocks noChangeArrowheads="1"/>
              </p:cNvSpPr>
              <p:nvPr/>
            </p:nvSpPr>
            <p:spPr bwMode="auto">
              <a:xfrm>
                <a:off x="2776967" y="4869160"/>
                <a:ext cx="287001" cy="39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y</a:t>
                </a:r>
                <a:endParaRPr lang="zh-CN" altLang="en-US" sz="1600">
                  <a:ea typeface="宋体" panose="02010600030101010101" pitchFamily="2" charset="-122"/>
                </a:endParaRPr>
              </a:p>
            </p:txBody>
          </p:sp>
          <p:sp>
            <p:nvSpPr>
              <p:cNvPr id="54395" name="TextBox 253"/>
              <p:cNvSpPr txBox="1">
                <a:spLocks noChangeArrowheads="1"/>
              </p:cNvSpPr>
              <p:nvPr/>
            </p:nvSpPr>
            <p:spPr bwMode="auto">
              <a:xfrm>
                <a:off x="3077126" y="4911551"/>
                <a:ext cx="572081" cy="39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Fact</a:t>
                </a:r>
                <a:endParaRPr lang="zh-CN" altLang="en-US" sz="1600">
                  <a:ea typeface="宋体" panose="02010600030101010101" pitchFamily="2" charset="-122"/>
                </a:endParaRPr>
              </a:p>
            </p:txBody>
          </p:sp>
          <p:cxnSp>
            <p:nvCxnSpPr>
              <p:cNvPr id="54396" name="直接连接符 254"/>
              <p:cNvCxnSpPr>
                <a:cxnSpLocks noChangeShapeType="1"/>
              </p:cNvCxnSpPr>
              <p:nvPr/>
            </p:nvCxnSpPr>
            <p:spPr bwMode="auto">
              <a:xfrm rot="5400000">
                <a:off x="1842402" y="3969060"/>
                <a:ext cx="1944216" cy="0"/>
              </a:xfrm>
              <a:prstGeom prst="line">
                <a:avLst/>
              </a:prstGeom>
              <a:noFill/>
              <a:ln w="12700"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54397" name="直接连接符 255"/>
              <p:cNvCxnSpPr>
                <a:cxnSpLocks noChangeShapeType="1"/>
              </p:cNvCxnSpPr>
              <p:nvPr/>
            </p:nvCxnSpPr>
            <p:spPr bwMode="auto">
              <a:xfrm rot="5400000">
                <a:off x="2257481" y="3969060"/>
                <a:ext cx="1944216" cy="0"/>
              </a:xfrm>
              <a:prstGeom prst="line">
                <a:avLst/>
              </a:prstGeom>
              <a:noFill/>
              <a:ln w="12700"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sp>
          <p:nvSpPr>
            <p:cNvPr id="54386" name="TextBox 260"/>
            <p:cNvSpPr txBox="1">
              <a:spLocks noChangeArrowheads="1"/>
            </p:cNvSpPr>
            <p:nvPr/>
          </p:nvSpPr>
          <p:spPr bwMode="auto">
            <a:xfrm>
              <a:off x="5075634" y="6013450"/>
              <a:ext cx="3603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4</a:t>
              </a:r>
              <a:endParaRPr lang="zh-CN" altLang="en-US" sz="1600">
                <a:ea typeface="宋体" panose="02010600030101010101" pitchFamily="2" charset="-122"/>
              </a:endParaRPr>
            </a:p>
          </p:txBody>
        </p:sp>
        <p:sp>
          <p:nvSpPr>
            <p:cNvPr id="54387" name="TextBox 261"/>
            <p:cNvSpPr txBox="1">
              <a:spLocks noChangeArrowheads="1"/>
            </p:cNvSpPr>
            <p:nvPr/>
          </p:nvSpPr>
          <p:spPr bwMode="auto">
            <a:xfrm>
              <a:off x="5075634" y="5653088"/>
              <a:ext cx="3603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3</a:t>
              </a:r>
              <a:endParaRPr lang="zh-CN" altLang="en-US" sz="1600">
                <a:ea typeface="宋体" panose="02010600030101010101" pitchFamily="2" charset="-122"/>
              </a:endParaRPr>
            </a:p>
          </p:txBody>
        </p:sp>
        <p:sp>
          <p:nvSpPr>
            <p:cNvPr id="54388" name="TextBox 262"/>
            <p:cNvSpPr txBox="1">
              <a:spLocks noChangeArrowheads="1"/>
            </p:cNvSpPr>
            <p:nvPr/>
          </p:nvSpPr>
          <p:spPr bwMode="auto">
            <a:xfrm>
              <a:off x="5075634" y="5191125"/>
              <a:ext cx="3603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2</a:t>
              </a:r>
              <a:endParaRPr lang="zh-CN" altLang="en-US" sz="1600">
                <a:ea typeface="宋体" panose="02010600030101010101" pitchFamily="2" charset="-122"/>
              </a:endParaRPr>
            </a:p>
          </p:txBody>
        </p:sp>
        <p:sp>
          <p:nvSpPr>
            <p:cNvPr id="54389" name="TextBox 334"/>
            <p:cNvSpPr txBox="1">
              <a:spLocks noChangeArrowheads="1"/>
            </p:cNvSpPr>
            <p:nvPr/>
          </p:nvSpPr>
          <p:spPr bwMode="auto">
            <a:xfrm>
              <a:off x="5867797" y="5171184"/>
              <a:ext cx="3603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2</a:t>
              </a:r>
              <a:endParaRPr lang="zh-CN" altLang="en-US" sz="1600">
                <a:ea typeface="宋体" panose="02010600030101010101" pitchFamily="2" charset="-122"/>
              </a:endParaRPr>
            </a:p>
          </p:txBody>
        </p:sp>
        <p:sp>
          <p:nvSpPr>
            <p:cNvPr id="54390" name="TextBox 336"/>
            <p:cNvSpPr txBox="1">
              <a:spLocks noChangeArrowheads="1"/>
            </p:cNvSpPr>
            <p:nvPr/>
          </p:nvSpPr>
          <p:spPr bwMode="auto">
            <a:xfrm>
              <a:off x="5491559" y="5175250"/>
              <a:ext cx="3603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1</a:t>
              </a:r>
              <a:endParaRPr lang="zh-CN" altLang="en-US" sz="1600">
                <a:ea typeface="宋体" panose="02010600030101010101" pitchFamily="2" charset="-122"/>
              </a:endParaRPr>
            </a:p>
          </p:txBody>
        </p:sp>
        <p:cxnSp>
          <p:nvCxnSpPr>
            <p:cNvPr id="54391" name="直接箭头连接符 358"/>
            <p:cNvCxnSpPr>
              <a:cxnSpLocks noChangeShapeType="1"/>
            </p:cNvCxnSpPr>
            <p:nvPr/>
          </p:nvCxnSpPr>
          <p:spPr bwMode="auto">
            <a:xfrm rot="10800000">
              <a:off x="6228159" y="5589240"/>
              <a:ext cx="358775" cy="0"/>
            </a:xfrm>
            <a:prstGeom prst="straightConnector1">
              <a:avLst/>
            </a:prstGeom>
            <a:noFill/>
            <a:ln w="38100" cap="sq" algn="ctr">
              <a:solidFill>
                <a:srgbClr val="FFFF00"/>
              </a:solidFill>
              <a:round/>
              <a:headEnd type="none" w="sm" len="sm"/>
              <a:tailEnd type="arrow" w="med" len="med"/>
            </a:ln>
            <a:extLst>
              <a:ext uri="{909E8E84-426E-40DD-AFC4-6F175D3DCCD1}">
                <a14:hiddenFill xmlns:a14="http://schemas.microsoft.com/office/drawing/2010/main">
                  <a:noFill/>
                </a14:hiddenFill>
              </a:ext>
            </a:extLst>
          </p:spPr>
        </p:cxnSp>
      </p:grpSp>
      <p:grpSp>
        <p:nvGrpSpPr>
          <p:cNvPr id="169" name="组合 254"/>
          <p:cNvGrpSpPr>
            <a:grpSpLocks/>
          </p:cNvGrpSpPr>
          <p:nvPr/>
        </p:nvGrpSpPr>
        <p:grpSpPr bwMode="auto">
          <a:xfrm>
            <a:off x="4943475" y="4789489"/>
            <a:ext cx="1582738" cy="1963737"/>
            <a:chOff x="3419871" y="4789488"/>
            <a:chExt cx="1582738" cy="1962982"/>
          </a:xfrm>
        </p:grpSpPr>
        <p:grpSp>
          <p:nvGrpSpPr>
            <p:cNvPr id="54369" name="组合 263"/>
            <p:cNvGrpSpPr>
              <a:grpSpLocks/>
            </p:cNvGrpSpPr>
            <p:nvPr/>
          </p:nvGrpSpPr>
          <p:grpSpPr bwMode="auto">
            <a:xfrm>
              <a:off x="3419871" y="4789488"/>
              <a:ext cx="1284078" cy="1962982"/>
              <a:chOff x="2365493" y="2996952"/>
              <a:chExt cx="1284344" cy="2313629"/>
            </a:xfrm>
          </p:grpSpPr>
          <p:grpSp>
            <p:nvGrpSpPr>
              <p:cNvPr id="54375" name="组合 8"/>
              <p:cNvGrpSpPr>
                <a:grpSpLocks/>
              </p:cNvGrpSpPr>
              <p:nvPr/>
            </p:nvGrpSpPr>
            <p:grpSpPr bwMode="auto">
              <a:xfrm>
                <a:off x="2406952" y="2996952"/>
                <a:ext cx="1192964" cy="1959223"/>
                <a:chOff x="2527300" y="2420888"/>
                <a:chExt cx="1511300" cy="2535287"/>
              </a:xfrm>
            </p:grpSpPr>
            <p:sp>
              <p:nvSpPr>
                <p:cNvPr id="54381" name="Text Box 30"/>
                <p:cNvSpPr txBox="1">
                  <a:spLocks noChangeArrowheads="1"/>
                </p:cNvSpPr>
                <p:nvPr/>
              </p:nvSpPr>
              <p:spPr bwMode="auto">
                <a:xfrm>
                  <a:off x="2527300" y="2420888"/>
                  <a:ext cx="1511300" cy="25352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endParaRPr kumimoji="0" lang="zh-CN" altLang="zh-CN" sz="1600">
                    <a:ea typeface="宋体" panose="02010600030101010101" pitchFamily="2" charset="-122"/>
                  </a:endParaRPr>
                </a:p>
              </p:txBody>
            </p:sp>
            <p:sp>
              <p:nvSpPr>
                <p:cNvPr id="54382" name="Line 32"/>
                <p:cNvSpPr>
                  <a:spLocks noChangeShapeType="1"/>
                </p:cNvSpPr>
                <p:nvPr/>
              </p:nvSpPr>
              <p:spPr bwMode="auto">
                <a:xfrm>
                  <a:off x="2527300" y="3770313"/>
                  <a:ext cx="15113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383" name="Line 33"/>
                <p:cNvSpPr>
                  <a:spLocks noChangeShapeType="1"/>
                </p:cNvSpPr>
                <p:nvPr/>
              </p:nvSpPr>
              <p:spPr bwMode="auto">
                <a:xfrm>
                  <a:off x="2527300" y="4378325"/>
                  <a:ext cx="15113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384" name="Line 40"/>
                <p:cNvSpPr>
                  <a:spLocks noChangeShapeType="1"/>
                </p:cNvSpPr>
                <p:nvPr/>
              </p:nvSpPr>
              <p:spPr bwMode="auto">
                <a:xfrm>
                  <a:off x="2527300" y="3016250"/>
                  <a:ext cx="15113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4376" name="TextBox 265"/>
              <p:cNvSpPr txBox="1">
                <a:spLocks noChangeArrowheads="1"/>
              </p:cNvSpPr>
              <p:nvPr/>
            </p:nvSpPr>
            <p:spPr bwMode="auto">
              <a:xfrm>
                <a:off x="2365493" y="4869160"/>
                <a:ext cx="298542" cy="39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n</a:t>
                </a:r>
                <a:endParaRPr lang="zh-CN" altLang="en-US" sz="1600">
                  <a:ea typeface="宋体" panose="02010600030101010101" pitchFamily="2" charset="-122"/>
                </a:endParaRPr>
              </a:p>
            </p:txBody>
          </p:sp>
          <p:sp>
            <p:nvSpPr>
              <p:cNvPr id="54377" name="TextBox 266"/>
              <p:cNvSpPr txBox="1">
                <a:spLocks noChangeArrowheads="1"/>
              </p:cNvSpPr>
              <p:nvPr/>
            </p:nvSpPr>
            <p:spPr bwMode="auto">
              <a:xfrm>
                <a:off x="2776967" y="4869160"/>
                <a:ext cx="287317" cy="39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y</a:t>
                </a:r>
                <a:endParaRPr lang="zh-CN" altLang="en-US" sz="1600">
                  <a:ea typeface="宋体" panose="02010600030101010101" pitchFamily="2" charset="-122"/>
                </a:endParaRPr>
              </a:p>
            </p:txBody>
          </p:sp>
          <p:sp>
            <p:nvSpPr>
              <p:cNvPr id="54378" name="TextBox 267"/>
              <p:cNvSpPr txBox="1">
                <a:spLocks noChangeArrowheads="1"/>
              </p:cNvSpPr>
              <p:nvPr/>
            </p:nvSpPr>
            <p:spPr bwMode="auto">
              <a:xfrm>
                <a:off x="3077126" y="4911551"/>
                <a:ext cx="572711" cy="39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Fact</a:t>
                </a:r>
                <a:endParaRPr lang="zh-CN" altLang="en-US" sz="1600">
                  <a:ea typeface="宋体" panose="02010600030101010101" pitchFamily="2" charset="-122"/>
                </a:endParaRPr>
              </a:p>
            </p:txBody>
          </p:sp>
          <p:cxnSp>
            <p:nvCxnSpPr>
              <p:cNvPr id="54379" name="直接连接符 268"/>
              <p:cNvCxnSpPr>
                <a:cxnSpLocks noChangeShapeType="1"/>
              </p:cNvCxnSpPr>
              <p:nvPr/>
            </p:nvCxnSpPr>
            <p:spPr bwMode="auto">
              <a:xfrm rot="5400000">
                <a:off x="1825433" y="3969060"/>
                <a:ext cx="1944216" cy="0"/>
              </a:xfrm>
              <a:prstGeom prst="line">
                <a:avLst/>
              </a:prstGeom>
              <a:noFill/>
              <a:ln w="12700"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54380" name="直接连接符 269"/>
              <p:cNvCxnSpPr>
                <a:cxnSpLocks noChangeShapeType="1"/>
              </p:cNvCxnSpPr>
              <p:nvPr/>
            </p:nvCxnSpPr>
            <p:spPr bwMode="auto">
              <a:xfrm rot="5400000">
                <a:off x="2185473" y="3969060"/>
                <a:ext cx="1944216" cy="0"/>
              </a:xfrm>
              <a:prstGeom prst="line">
                <a:avLst/>
              </a:prstGeom>
              <a:noFill/>
              <a:ln w="12700"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sp>
          <p:nvSpPr>
            <p:cNvPr id="54370" name="TextBox 274"/>
            <p:cNvSpPr txBox="1">
              <a:spLocks noChangeArrowheads="1"/>
            </p:cNvSpPr>
            <p:nvPr/>
          </p:nvSpPr>
          <p:spPr bwMode="auto">
            <a:xfrm>
              <a:off x="3491309" y="6013450"/>
              <a:ext cx="3603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4</a:t>
              </a:r>
              <a:endParaRPr lang="zh-CN" altLang="en-US" sz="1600">
                <a:ea typeface="宋体" panose="02010600030101010101" pitchFamily="2" charset="-122"/>
              </a:endParaRPr>
            </a:p>
          </p:txBody>
        </p:sp>
        <p:sp>
          <p:nvSpPr>
            <p:cNvPr id="54371" name="TextBox 275"/>
            <p:cNvSpPr txBox="1">
              <a:spLocks noChangeArrowheads="1"/>
            </p:cNvSpPr>
            <p:nvPr/>
          </p:nvSpPr>
          <p:spPr bwMode="auto">
            <a:xfrm>
              <a:off x="3491309" y="5653088"/>
              <a:ext cx="3603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3</a:t>
              </a:r>
              <a:endParaRPr lang="zh-CN" altLang="en-US" sz="1600">
                <a:ea typeface="宋体" panose="02010600030101010101" pitchFamily="2" charset="-122"/>
              </a:endParaRPr>
            </a:p>
          </p:txBody>
        </p:sp>
        <p:sp>
          <p:nvSpPr>
            <p:cNvPr id="54372" name="TextBox 276"/>
            <p:cNvSpPr txBox="1">
              <a:spLocks noChangeArrowheads="1"/>
            </p:cNvSpPr>
            <p:nvPr/>
          </p:nvSpPr>
          <p:spPr bwMode="auto">
            <a:xfrm>
              <a:off x="3851672" y="5656263"/>
              <a:ext cx="3603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2</a:t>
              </a:r>
              <a:endParaRPr lang="zh-CN" altLang="en-US" sz="1600">
                <a:ea typeface="宋体" panose="02010600030101010101" pitchFamily="2" charset="-122"/>
              </a:endParaRPr>
            </a:p>
          </p:txBody>
        </p:sp>
        <p:sp>
          <p:nvSpPr>
            <p:cNvPr id="54373" name="TextBox 337"/>
            <p:cNvSpPr txBox="1">
              <a:spLocks noChangeArrowheads="1"/>
            </p:cNvSpPr>
            <p:nvPr/>
          </p:nvSpPr>
          <p:spPr bwMode="auto">
            <a:xfrm>
              <a:off x="4212034" y="5653088"/>
              <a:ext cx="3587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6</a:t>
              </a:r>
              <a:endParaRPr lang="zh-CN" altLang="en-US" sz="1600">
                <a:ea typeface="宋体" panose="02010600030101010101" pitchFamily="2" charset="-122"/>
              </a:endParaRPr>
            </a:p>
          </p:txBody>
        </p:sp>
        <p:cxnSp>
          <p:nvCxnSpPr>
            <p:cNvPr id="54374" name="直接箭头连接符 360"/>
            <p:cNvCxnSpPr>
              <a:cxnSpLocks noChangeShapeType="1"/>
            </p:cNvCxnSpPr>
            <p:nvPr/>
          </p:nvCxnSpPr>
          <p:spPr bwMode="auto">
            <a:xfrm rot="10800000">
              <a:off x="4643834" y="5589239"/>
              <a:ext cx="358775" cy="0"/>
            </a:xfrm>
            <a:prstGeom prst="straightConnector1">
              <a:avLst/>
            </a:prstGeom>
            <a:noFill/>
            <a:ln w="38100" cap="sq" algn="ctr">
              <a:solidFill>
                <a:srgbClr val="FFFF00"/>
              </a:solidFill>
              <a:round/>
              <a:headEnd type="none" w="sm" len="sm"/>
              <a:tailEnd type="arrow" w="med" len="med"/>
            </a:ln>
            <a:extLst>
              <a:ext uri="{909E8E84-426E-40DD-AFC4-6F175D3DCCD1}">
                <a14:hiddenFill xmlns:a14="http://schemas.microsoft.com/office/drawing/2010/main">
                  <a:noFill/>
                </a14:hiddenFill>
              </a:ext>
            </a:extLst>
          </p:spPr>
        </p:cxnSp>
      </p:grpSp>
      <p:grpSp>
        <p:nvGrpSpPr>
          <p:cNvPr id="186" name="组合 255"/>
          <p:cNvGrpSpPr>
            <a:grpSpLocks/>
          </p:cNvGrpSpPr>
          <p:nvPr/>
        </p:nvGrpSpPr>
        <p:grpSpPr bwMode="auto">
          <a:xfrm>
            <a:off x="3359151" y="4797425"/>
            <a:ext cx="1584325" cy="1963738"/>
            <a:chOff x="1835546" y="4797425"/>
            <a:chExt cx="1584326" cy="1962982"/>
          </a:xfrm>
        </p:grpSpPr>
        <p:grpSp>
          <p:nvGrpSpPr>
            <p:cNvPr id="54354" name="组合 279"/>
            <p:cNvGrpSpPr>
              <a:grpSpLocks/>
            </p:cNvGrpSpPr>
            <p:nvPr/>
          </p:nvGrpSpPr>
          <p:grpSpPr bwMode="auto">
            <a:xfrm>
              <a:off x="1835546" y="4797425"/>
              <a:ext cx="1284079" cy="1962982"/>
              <a:chOff x="2365493" y="2996952"/>
              <a:chExt cx="1284345" cy="2313629"/>
            </a:xfrm>
          </p:grpSpPr>
          <p:grpSp>
            <p:nvGrpSpPr>
              <p:cNvPr id="54359" name="组合 8"/>
              <p:cNvGrpSpPr>
                <a:grpSpLocks/>
              </p:cNvGrpSpPr>
              <p:nvPr/>
            </p:nvGrpSpPr>
            <p:grpSpPr bwMode="auto">
              <a:xfrm>
                <a:off x="2406952" y="2996952"/>
                <a:ext cx="1192964" cy="1959223"/>
                <a:chOff x="2527300" y="2420888"/>
                <a:chExt cx="1511300" cy="2535287"/>
              </a:xfrm>
            </p:grpSpPr>
            <p:sp>
              <p:nvSpPr>
                <p:cNvPr id="54365" name="Text Box 30"/>
                <p:cNvSpPr txBox="1">
                  <a:spLocks noChangeArrowheads="1"/>
                </p:cNvSpPr>
                <p:nvPr/>
              </p:nvSpPr>
              <p:spPr bwMode="auto">
                <a:xfrm>
                  <a:off x="2527300" y="2420888"/>
                  <a:ext cx="1511300" cy="25352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endParaRPr kumimoji="0" lang="zh-CN" altLang="zh-CN" sz="1600">
                    <a:ea typeface="宋体" panose="02010600030101010101" pitchFamily="2" charset="-122"/>
                  </a:endParaRPr>
                </a:p>
              </p:txBody>
            </p:sp>
            <p:sp>
              <p:nvSpPr>
                <p:cNvPr id="54366" name="Line 32"/>
                <p:cNvSpPr>
                  <a:spLocks noChangeShapeType="1"/>
                </p:cNvSpPr>
                <p:nvPr/>
              </p:nvSpPr>
              <p:spPr bwMode="auto">
                <a:xfrm>
                  <a:off x="2527300" y="3770313"/>
                  <a:ext cx="15113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367" name="Line 33"/>
                <p:cNvSpPr>
                  <a:spLocks noChangeShapeType="1"/>
                </p:cNvSpPr>
                <p:nvPr/>
              </p:nvSpPr>
              <p:spPr bwMode="auto">
                <a:xfrm>
                  <a:off x="2527300" y="4378325"/>
                  <a:ext cx="15113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368" name="Line 40"/>
                <p:cNvSpPr>
                  <a:spLocks noChangeShapeType="1"/>
                </p:cNvSpPr>
                <p:nvPr/>
              </p:nvSpPr>
              <p:spPr bwMode="auto">
                <a:xfrm>
                  <a:off x="2527300" y="3016250"/>
                  <a:ext cx="15113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4360" name="TextBox 281"/>
              <p:cNvSpPr txBox="1">
                <a:spLocks noChangeArrowheads="1"/>
              </p:cNvSpPr>
              <p:nvPr/>
            </p:nvSpPr>
            <p:spPr bwMode="auto">
              <a:xfrm>
                <a:off x="2365493" y="4869160"/>
                <a:ext cx="298542" cy="39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n</a:t>
                </a:r>
                <a:endParaRPr lang="zh-CN" altLang="en-US" sz="1600">
                  <a:ea typeface="宋体" panose="02010600030101010101" pitchFamily="2" charset="-122"/>
                </a:endParaRPr>
              </a:p>
            </p:txBody>
          </p:sp>
          <p:sp>
            <p:nvSpPr>
              <p:cNvPr id="54361" name="TextBox 282"/>
              <p:cNvSpPr txBox="1">
                <a:spLocks noChangeArrowheads="1"/>
              </p:cNvSpPr>
              <p:nvPr/>
            </p:nvSpPr>
            <p:spPr bwMode="auto">
              <a:xfrm>
                <a:off x="2776967" y="4869160"/>
                <a:ext cx="287318" cy="39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y</a:t>
                </a:r>
                <a:endParaRPr lang="zh-CN" altLang="en-US" sz="1600">
                  <a:ea typeface="宋体" panose="02010600030101010101" pitchFamily="2" charset="-122"/>
                </a:endParaRPr>
              </a:p>
            </p:txBody>
          </p:sp>
          <p:sp>
            <p:nvSpPr>
              <p:cNvPr id="54362" name="TextBox 283"/>
              <p:cNvSpPr txBox="1">
                <a:spLocks noChangeArrowheads="1"/>
              </p:cNvSpPr>
              <p:nvPr/>
            </p:nvSpPr>
            <p:spPr bwMode="auto">
              <a:xfrm>
                <a:off x="3077126" y="4911551"/>
                <a:ext cx="572712" cy="39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Fact</a:t>
                </a:r>
                <a:endParaRPr lang="zh-CN" altLang="en-US" sz="1600">
                  <a:ea typeface="宋体" panose="02010600030101010101" pitchFamily="2" charset="-122"/>
                </a:endParaRPr>
              </a:p>
            </p:txBody>
          </p:sp>
          <p:cxnSp>
            <p:nvCxnSpPr>
              <p:cNvPr id="54363" name="直接连接符 284"/>
              <p:cNvCxnSpPr>
                <a:cxnSpLocks noChangeShapeType="1"/>
              </p:cNvCxnSpPr>
              <p:nvPr/>
            </p:nvCxnSpPr>
            <p:spPr bwMode="auto">
              <a:xfrm rot="5400000">
                <a:off x="1804858" y="3969060"/>
                <a:ext cx="1944216" cy="0"/>
              </a:xfrm>
              <a:prstGeom prst="line">
                <a:avLst/>
              </a:prstGeom>
              <a:noFill/>
              <a:ln w="12700"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54364" name="直接连接符 285"/>
              <p:cNvCxnSpPr>
                <a:cxnSpLocks noChangeShapeType="1"/>
              </p:cNvCxnSpPr>
              <p:nvPr/>
            </p:nvCxnSpPr>
            <p:spPr bwMode="auto">
              <a:xfrm rot="5400000">
                <a:off x="2257481" y="3969060"/>
                <a:ext cx="1944216" cy="0"/>
              </a:xfrm>
              <a:prstGeom prst="line">
                <a:avLst/>
              </a:prstGeom>
              <a:noFill/>
              <a:ln w="12700"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sp>
          <p:nvSpPr>
            <p:cNvPr id="54355" name="TextBox 290"/>
            <p:cNvSpPr txBox="1">
              <a:spLocks noChangeArrowheads="1"/>
            </p:cNvSpPr>
            <p:nvPr/>
          </p:nvSpPr>
          <p:spPr bwMode="auto">
            <a:xfrm>
              <a:off x="1906984" y="6021388"/>
              <a:ext cx="3603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4</a:t>
              </a:r>
              <a:endParaRPr lang="zh-CN" altLang="en-US" sz="1600">
                <a:ea typeface="宋体" panose="02010600030101010101" pitchFamily="2" charset="-122"/>
              </a:endParaRPr>
            </a:p>
          </p:txBody>
        </p:sp>
        <p:sp>
          <p:nvSpPr>
            <p:cNvPr id="54356" name="TextBox 291"/>
            <p:cNvSpPr txBox="1">
              <a:spLocks noChangeArrowheads="1"/>
            </p:cNvSpPr>
            <p:nvPr/>
          </p:nvSpPr>
          <p:spPr bwMode="auto">
            <a:xfrm>
              <a:off x="2627709" y="6021388"/>
              <a:ext cx="5032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24</a:t>
              </a:r>
              <a:endParaRPr lang="zh-CN" altLang="en-US" sz="1600">
                <a:ea typeface="宋体" panose="02010600030101010101" pitchFamily="2" charset="-122"/>
              </a:endParaRPr>
            </a:p>
          </p:txBody>
        </p:sp>
        <p:sp>
          <p:nvSpPr>
            <p:cNvPr id="54357" name="TextBox 292"/>
            <p:cNvSpPr txBox="1">
              <a:spLocks noChangeArrowheads="1"/>
            </p:cNvSpPr>
            <p:nvPr/>
          </p:nvSpPr>
          <p:spPr bwMode="auto">
            <a:xfrm>
              <a:off x="2338784" y="6021388"/>
              <a:ext cx="3603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6</a:t>
              </a:r>
              <a:endParaRPr lang="zh-CN" altLang="en-US" sz="1600">
                <a:ea typeface="宋体" panose="02010600030101010101" pitchFamily="2" charset="-122"/>
              </a:endParaRPr>
            </a:p>
          </p:txBody>
        </p:sp>
        <p:cxnSp>
          <p:nvCxnSpPr>
            <p:cNvPr id="54358" name="直接箭头连接符 361"/>
            <p:cNvCxnSpPr>
              <a:cxnSpLocks noChangeShapeType="1"/>
            </p:cNvCxnSpPr>
            <p:nvPr/>
          </p:nvCxnSpPr>
          <p:spPr bwMode="auto">
            <a:xfrm rot="10800000">
              <a:off x="3059509" y="5589239"/>
              <a:ext cx="360363" cy="0"/>
            </a:xfrm>
            <a:prstGeom prst="straightConnector1">
              <a:avLst/>
            </a:prstGeom>
            <a:noFill/>
            <a:ln w="38100" cap="sq" algn="ctr">
              <a:solidFill>
                <a:srgbClr val="FFFF00"/>
              </a:solidFill>
              <a:round/>
              <a:headEnd type="none" w="sm" len="sm"/>
              <a:tailEnd type="arrow" w="med" len="med"/>
            </a:ln>
            <a:extLst>
              <a:ext uri="{909E8E84-426E-40DD-AFC4-6F175D3DCCD1}">
                <a14:hiddenFill xmlns:a14="http://schemas.microsoft.com/office/drawing/2010/main">
                  <a:noFill/>
                </a14:hiddenFill>
              </a:ext>
            </a:extLst>
          </p:spPr>
        </p:cxnSp>
      </p:grpSp>
      <p:grpSp>
        <p:nvGrpSpPr>
          <p:cNvPr id="202" name="组合 256"/>
          <p:cNvGrpSpPr>
            <a:grpSpLocks/>
          </p:cNvGrpSpPr>
          <p:nvPr/>
        </p:nvGrpSpPr>
        <p:grpSpPr bwMode="auto">
          <a:xfrm>
            <a:off x="1773238" y="4789489"/>
            <a:ext cx="1585912" cy="1963737"/>
            <a:chOff x="249535" y="4789488"/>
            <a:chExt cx="1586012" cy="1962982"/>
          </a:xfrm>
        </p:grpSpPr>
        <p:grpSp>
          <p:nvGrpSpPr>
            <p:cNvPr id="54342" name="组合 338"/>
            <p:cNvGrpSpPr>
              <a:grpSpLocks/>
            </p:cNvGrpSpPr>
            <p:nvPr/>
          </p:nvGrpSpPr>
          <p:grpSpPr bwMode="auto">
            <a:xfrm>
              <a:off x="249535" y="4789488"/>
              <a:ext cx="1284900" cy="1962982"/>
              <a:chOff x="2365493" y="2996952"/>
              <a:chExt cx="1283750" cy="2313629"/>
            </a:xfrm>
          </p:grpSpPr>
          <p:grpSp>
            <p:nvGrpSpPr>
              <p:cNvPr id="54344" name="组合 8"/>
              <p:cNvGrpSpPr>
                <a:grpSpLocks/>
              </p:cNvGrpSpPr>
              <p:nvPr/>
            </p:nvGrpSpPr>
            <p:grpSpPr bwMode="auto">
              <a:xfrm>
                <a:off x="2406952" y="2996952"/>
                <a:ext cx="1192964" cy="1959223"/>
                <a:chOff x="2527300" y="2420888"/>
                <a:chExt cx="1511300" cy="2535287"/>
              </a:xfrm>
            </p:grpSpPr>
            <p:sp>
              <p:nvSpPr>
                <p:cNvPr id="54350" name="Text Box 30"/>
                <p:cNvSpPr txBox="1">
                  <a:spLocks noChangeArrowheads="1"/>
                </p:cNvSpPr>
                <p:nvPr/>
              </p:nvSpPr>
              <p:spPr bwMode="auto">
                <a:xfrm>
                  <a:off x="2527300" y="2420888"/>
                  <a:ext cx="1511300" cy="25352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endParaRPr kumimoji="0" lang="zh-CN" altLang="zh-CN" sz="1600">
                    <a:ea typeface="宋体" panose="02010600030101010101" pitchFamily="2" charset="-122"/>
                  </a:endParaRPr>
                </a:p>
              </p:txBody>
            </p:sp>
            <p:sp>
              <p:nvSpPr>
                <p:cNvPr id="54351" name="Line 32"/>
                <p:cNvSpPr>
                  <a:spLocks noChangeShapeType="1"/>
                </p:cNvSpPr>
                <p:nvPr/>
              </p:nvSpPr>
              <p:spPr bwMode="auto">
                <a:xfrm>
                  <a:off x="2527300" y="3770313"/>
                  <a:ext cx="15113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352" name="Line 33"/>
                <p:cNvSpPr>
                  <a:spLocks noChangeShapeType="1"/>
                </p:cNvSpPr>
                <p:nvPr/>
              </p:nvSpPr>
              <p:spPr bwMode="auto">
                <a:xfrm>
                  <a:off x="2527300" y="4378325"/>
                  <a:ext cx="15113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353" name="Line 40"/>
                <p:cNvSpPr>
                  <a:spLocks noChangeShapeType="1"/>
                </p:cNvSpPr>
                <p:nvPr/>
              </p:nvSpPr>
              <p:spPr bwMode="auto">
                <a:xfrm>
                  <a:off x="2527300" y="3016250"/>
                  <a:ext cx="15113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4345" name="TextBox 340"/>
              <p:cNvSpPr txBox="1">
                <a:spLocks noChangeArrowheads="1"/>
              </p:cNvSpPr>
              <p:nvPr/>
            </p:nvSpPr>
            <p:spPr bwMode="auto">
              <a:xfrm>
                <a:off x="2365493" y="4869160"/>
                <a:ext cx="298232" cy="39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n</a:t>
                </a:r>
                <a:endParaRPr lang="zh-CN" altLang="en-US" sz="1600">
                  <a:ea typeface="宋体" panose="02010600030101010101" pitchFamily="2" charset="-122"/>
                </a:endParaRPr>
              </a:p>
            </p:txBody>
          </p:sp>
          <p:sp>
            <p:nvSpPr>
              <p:cNvPr id="54346" name="TextBox 341"/>
              <p:cNvSpPr txBox="1">
                <a:spLocks noChangeArrowheads="1"/>
              </p:cNvSpPr>
              <p:nvPr/>
            </p:nvSpPr>
            <p:spPr bwMode="auto">
              <a:xfrm>
                <a:off x="2776967" y="4869160"/>
                <a:ext cx="287019" cy="39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y</a:t>
                </a:r>
                <a:endParaRPr lang="zh-CN" altLang="en-US" sz="1600">
                  <a:ea typeface="宋体" panose="02010600030101010101" pitchFamily="2" charset="-122"/>
                </a:endParaRPr>
              </a:p>
            </p:txBody>
          </p:sp>
          <p:sp>
            <p:nvSpPr>
              <p:cNvPr id="54347" name="TextBox 342"/>
              <p:cNvSpPr txBox="1">
                <a:spLocks noChangeArrowheads="1"/>
              </p:cNvSpPr>
              <p:nvPr/>
            </p:nvSpPr>
            <p:spPr bwMode="auto">
              <a:xfrm>
                <a:off x="3077126" y="4911551"/>
                <a:ext cx="572117" cy="39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Fact</a:t>
                </a:r>
                <a:endParaRPr lang="zh-CN" altLang="en-US" sz="1600">
                  <a:ea typeface="宋体" panose="02010600030101010101" pitchFamily="2" charset="-122"/>
                </a:endParaRPr>
              </a:p>
            </p:txBody>
          </p:sp>
          <p:cxnSp>
            <p:nvCxnSpPr>
              <p:cNvPr id="54348" name="直接连接符 343"/>
              <p:cNvCxnSpPr>
                <a:cxnSpLocks noChangeShapeType="1"/>
              </p:cNvCxnSpPr>
              <p:nvPr/>
            </p:nvCxnSpPr>
            <p:spPr bwMode="auto">
              <a:xfrm rot="5400000">
                <a:off x="1804858" y="3969060"/>
                <a:ext cx="1944216" cy="0"/>
              </a:xfrm>
              <a:prstGeom prst="line">
                <a:avLst/>
              </a:prstGeom>
              <a:noFill/>
              <a:ln w="12700"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54349" name="直接连接符 344"/>
              <p:cNvCxnSpPr>
                <a:cxnSpLocks noChangeShapeType="1"/>
              </p:cNvCxnSpPr>
              <p:nvPr/>
            </p:nvCxnSpPr>
            <p:spPr bwMode="auto">
              <a:xfrm rot="5400000">
                <a:off x="2257481" y="3969060"/>
                <a:ext cx="1944216" cy="0"/>
              </a:xfrm>
              <a:prstGeom prst="line">
                <a:avLst/>
              </a:prstGeom>
              <a:noFill/>
              <a:ln w="12700"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cxnSp>
          <p:nvCxnSpPr>
            <p:cNvPr id="54343" name="直接箭头连接符 362"/>
            <p:cNvCxnSpPr>
              <a:cxnSpLocks noChangeShapeType="1"/>
            </p:cNvCxnSpPr>
            <p:nvPr/>
          </p:nvCxnSpPr>
          <p:spPr bwMode="auto">
            <a:xfrm rot="10800000">
              <a:off x="1475184" y="5589240"/>
              <a:ext cx="360363" cy="0"/>
            </a:xfrm>
            <a:prstGeom prst="straightConnector1">
              <a:avLst/>
            </a:prstGeom>
            <a:noFill/>
            <a:ln w="38100" cap="sq" algn="ctr">
              <a:solidFill>
                <a:srgbClr val="FFFF00"/>
              </a:solidFill>
              <a:round/>
              <a:headEnd type="none" w="sm" len="sm"/>
              <a:tailEnd type="arrow" w="med" len="med"/>
            </a:ln>
            <a:extLst>
              <a:ext uri="{909E8E84-426E-40DD-AFC4-6F175D3DCCD1}">
                <a14:hiddenFill xmlns:a14="http://schemas.microsoft.com/office/drawing/2010/main">
                  <a:noFill/>
                </a14:hiddenFill>
              </a:ext>
            </a:extLst>
          </p:spPr>
        </p:cxnSp>
      </p:grpSp>
      <p:grpSp>
        <p:nvGrpSpPr>
          <p:cNvPr id="54308" name="组合 238"/>
          <p:cNvGrpSpPr>
            <a:grpSpLocks/>
          </p:cNvGrpSpPr>
          <p:nvPr/>
        </p:nvGrpSpPr>
        <p:grpSpPr bwMode="auto">
          <a:xfrm>
            <a:off x="4656138" y="2133600"/>
            <a:ext cx="1727200" cy="865188"/>
            <a:chOff x="1476375" y="2132856"/>
            <a:chExt cx="1727474" cy="865684"/>
          </a:xfrm>
        </p:grpSpPr>
        <p:cxnSp>
          <p:nvCxnSpPr>
            <p:cNvPr id="54340" name="直接箭头连接符 147"/>
            <p:cNvCxnSpPr>
              <a:cxnSpLocks noChangeShapeType="1"/>
            </p:cNvCxnSpPr>
            <p:nvPr/>
          </p:nvCxnSpPr>
          <p:spPr bwMode="auto">
            <a:xfrm>
              <a:off x="2051720" y="2996952"/>
              <a:ext cx="720000" cy="1588"/>
            </a:xfrm>
            <a:prstGeom prst="straightConnector1">
              <a:avLst/>
            </a:prstGeom>
            <a:noFill/>
            <a:ln w="28575" cap="sq"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54341" name="TextBox 148"/>
            <p:cNvSpPr txBox="1">
              <a:spLocks noChangeArrowheads="1"/>
            </p:cNvSpPr>
            <p:nvPr/>
          </p:nvSpPr>
          <p:spPr bwMode="auto">
            <a:xfrm>
              <a:off x="1476375" y="2132856"/>
              <a:ext cx="1727474" cy="58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1600">
                  <a:ea typeface="宋体" panose="02010600030101010101" pitchFamily="2" charset="-122"/>
                </a:rPr>
                <a:t>递归调用子</a:t>
              </a:r>
              <a:endParaRPr lang="en-US" altLang="zh-CN" sz="1600">
                <a:ea typeface="宋体" panose="02010600030101010101" pitchFamily="2" charset="-122"/>
              </a:endParaRPr>
            </a:p>
            <a:p>
              <a:pPr eaLnBrk="1" hangingPunct="1">
                <a:spcBef>
                  <a:spcPct val="0"/>
                </a:spcBef>
                <a:buClrTx/>
                <a:buSzTx/>
                <a:buFontTx/>
                <a:buNone/>
              </a:pPr>
              <a:r>
                <a:rPr lang="zh-CN" altLang="en-US" sz="1600">
                  <a:ea typeface="宋体" panose="02010600030101010101" pitchFamily="2" charset="-122"/>
                </a:rPr>
                <a:t>程序</a:t>
              </a:r>
              <a:r>
                <a:rPr lang="en-US" altLang="zh-CN" sz="1600">
                  <a:ea typeface="宋体" panose="02010600030101010101" pitchFamily="2" charset="-122"/>
                </a:rPr>
                <a:t>fact(2)</a:t>
              </a:r>
              <a:endParaRPr lang="zh-CN" altLang="en-US" sz="1600">
                <a:ea typeface="宋体" panose="02010600030101010101" pitchFamily="2" charset="-122"/>
              </a:endParaRPr>
            </a:p>
          </p:txBody>
        </p:sp>
      </p:grpSp>
      <p:grpSp>
        <p:nvGrpSpPr>
          <p:cNvPr id="54309" name="组合 241"/>
          <p:cNvGrpSpPr>
            <a:grpSpLocks/>
          </p:cNvGrpSpPr>
          <p:nvPr/>
        </p:nvGrpSpPr>
        <p:grpSpPr bwMode="auto">
          <a:xfrm>
            <a:off x="6240463" y="2132014"/>
            <a:ext cx="1727200" cy="865187"/>
            <a:chOff x="1476375" y="2132856"/>
            <a:chExt cx="1727474" cy="865684"/>
          </a:xfrm>
        </p:grpSpPr>
        <p:cxnSp>
          <p:nvCxnSpPr>
            <p:cNvPr id="54338" name="直接箭头连接符 147"/>
            <p:cNvCxnSpPr>
              <a:cxnSpLocks noChangeShapeType="1"/>
            </p:cNvCxnSpPr>
            <p:nvPr/>
          </p:nvCxnSpPr>
          <p:spPr bwMode="auto">
            <a:xfrm>
              <a:off x="2051720" y="2996952"/>
              <a:ext cx="720000" cy="1588"/>
            </a:xfrm>
            <a:prstGeom prst="straightConnector1">
              <a:avLst/>
            </a:prstGeom>
            <a:noFill/>
            <a:ln w="28575" cap="sq"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54339" name="TextBox 148"/>
            <p:cNvSpPr txBox="1">
              <a:spLocks noChangeArrowheads="1"/>
            </p:cNvSpPr>
            <p:nvPr/>
          </p:nvSpPr>
          <p:spPr bwMode="auto">
            <a:xfrm>
              <a:off x="1476375" y="2132856"/>
              <a:ext cx="1727474" cy="585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1600">
                  <a:ea typeface="宋体" panose="02010600030101010101" pitchFamily="2" charset="-122"/>
                </a:rPr>
                <a:t>递归调用子</a:t>
              </a:r>
              <a:endParaRPr lang="en-US" altLang="zh-CN" sz="1600">
                <a:ea typeface="宋体" panose="02010600030101010101" pitchFamily="2" charset="-122"/>
              </a:endParaRPr>
            </a:p>
            <a:p>
              <a:pPr eaLnBrk="1" hangingPunct="1">
                <a:spcBef>
                  <a:spcPct val="0"/>
                </a:spcBef>
                <a:buClrTx/>
                <a:buSzTx/>
                <a:buFontTx/>
                <a:buNone/>
              </a:pPr>
              <a:r>
                <a:rPr lang="zh-CN" altLang="en-US" sz="1600">
                  <a:ea typeface="宋体" panose="02010600030101010101" pitchFamily="2" charset="-122"/>
                </a:rPr>
                <a:t>程序</a:t>
              </a:r>
              <a:r>
                <a:rPr lang="en-US" altLang="zh-CN" sz="1600">
                  <a:ea typeface="宋体" panose="02010600030101010101" pitchFamily="2" charset="-122"/>
                </a:rPr>
                <a:t>fact(1)</a:t>
              </a:r>
              <a:endParaRPr lang="zh-CN" altLang="en-US" sz="1600">
                <a:ea typeface="宋体" panose="02010600030101010101" pitchFamily="2" charset="-122"/>
              </a:endParaRPr>
            </a:p>
          </p:txBody>
        </p:sp>
      </p:grpSp>
      <p:grpSp>
        <p:nvGrpSpPr>
          <p:cNvPr id="54310" name="组合 244"/>
          <p:cNvGrpSpPr>
            <a:grpSpLocks/>
          </p:cNvGrpSpPr>
          <p:nvPr/>
        </p:nvGrpSpPr>
        <p:grpSpPr bwMode="auto">
          <a:xfrm>
            <a:off x="7896225" y="2133600"/>
            <a:ext cx="1728788" cy="865188"/>
            <a:chOff x="1476375" y="2132856"/>
            <a:chExt cx="1727474" cy="865684"/>
          </a:xfrm>
        </p:grpSpPr>
        <p:cxnSp>
          <p:nvCxnSpPr>
            <p:cNvPr id="54336" name="直接箭头连接符 147"/>
            <p:cNvCxnSpPr>
              <a:cxnSpLocks noChangeShapeType="1"/>
            </p:cNvCxnSpPr>
            <p:nvPr/>
          </p:nvCxnSpPr>
          <p:spPr bwMode="auto">
            <a:xfrm>
              <a:off x="2051720" y="2996952"/>
              <a:ext cx="720000" cy="1588"/>
            </a:xfrm>
            <a:prstGeom prst="straightConnector1">
              <a:avLst/>
            </a:prstGeom>
            <a:noFill/>
            <a:ln w="28575" cap="sq"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54337" name="TextBox 148"/>
            <p:cNvSpPr txBox="1">
              <a:spLocks noChangeArrowheads="1"/>
            </p:cNvSpPr>
            <p:nvPr/>
          </p:nvSpPr>
          <p:spPr bwMode="auto">
            <a:xfrm>
              <a:off x="1476375" y="2132856"/>
              <a:ext cx="1727474" cy="58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1600">
                  <a:ea typeface="宋体" panose="02010600030101010101" pitchFamily="2" charset="-122"/>
                </a:rPr>
                <a:t>递归调用子</a:t>
              </a:r>
              <a:endParaRPr lang="en-US" altLang="zh-CN" sz="1600">
                <a:ea typeface="宋体" panose="02010600030101010101" pitchFamily="2" charset="-122"/>
              </a:endParaRPr>
            </a:p>
            <a:p>
              <a:pPr eaLnBrk="1" hangingPunct="1">
                <a:spcBef>
                  <a:spcPct val="0"/>
                </a:spcBef>
                <a:buClrTx/>
                <a:buSzTx/>
                <a:buFontTx/>
                <a:buNone/>
              </a:pPr>
              <a:r>
                <a:rPr lang="zh-CN" altLang="en-US" sz="1600">
                  <a:ea typeface="宋体" panose="02010600030101010101" pitchFamily="2" charset="-122"/>
                </a:rPr>
                <a:t>程序</a:t>
              </a:r>
              <a:r>
                <a:rPr lang="en-US" altLang="zh-CN" sz="1600">
                  <a:ea typeface="宋体" panose="02010600030101010101" pitchFamily="2" charset="-122"/>
                </a:rPr>
                <a:t>fact(0)</a:t>
              </a:r>
              <a:endParaRPr lang="zh-CN" altLang="en-US" sz="1600">
                <a:ea typeface="宋体" panose="02010600030101010101" pitchFamily="2" charset="-122"/>
              </a:endParaRPr>
            </a:p>
          </p:txBody>
        </p:sp>
      </p:grpSp>
      <p:grpSp>
        <p:nvGrpSpPr>
          <p:cNvPr id="224" name="组合 252"/>
          <p:cNvGrpSpPr>
            <a:grpSpLocks/>
          </p:cNvGrpSpPr>
          <p:nvPr/>
        </p:nvGrpSpPr>
        <p:grpSpPr bwMode="auto">
          <a:xfrm>
            <a:off x="8110538" y="992189"/>
            <a:ext cx="1308100" cy="5761037"/>
            <a:chOff x="6586934" y="991963"/>
            <a:chExt cx="1308158" cy="5760520"/>
          </a:xfrm>
        </p:grpSpPr>
        <p:grpSp>
          <p:nvGrpSpPr>
            <p:cNvPr id="54318" name="组合 235"/>
            <p:cNvGrpSpPr>
              <a:grpSpLocks/>
            </p:cNvGrpSpPr>
            <p:nvPr/>
          </p:nvGrpSpPr>
          <p:grpSpPr bwMode="auto">
            <a:xfrm>
              <a:off x="6586934" y="4789488"/>
              <a:ext cx="1284864" cy="1962995"/>
              <a:chOff x="2365493" y="2996952"/>
              <a:chExt cx="1283714" cy="2313644"/>
            </a:xfrm>
          </p:grpSpPr>
          <p:grpSp>
            <p:nvGrpSpPr>
              <p:cNvPr id="54326" name="组合 8"/>
              <p:cNvGrpSpPr>
                <a:grpSpLocks/>
              </p:cNvGrpSpPr>
              <p:nvPr/>
            </p:nvGrpSpPr>
            <p:grpSpPr bwMode="auto">
              <a:xfrm>
                <a:off x="2406952" y="2996952"/>
                <a:ext cx="1192964" cy="1959223"/>
                <a:chOff x="2527300" y="2420888"/>
                <a:chExt cx="1511300" cy="2535287"/>
              </a:xfrm>
            </p:grpSpPr>
            <p:sp>
              <p:nvSpPr>
                <p:cNvPr id="54332" name="Text Box 30"/>
                <p:cNvSpPr txBox="1">
                  <a:spLocks noChangeArrowheads="1"/>
                </p:cNvSpPr>
                <p:nvPr/>
              </p:nvSpPr>
              <p:spPr bwMode="auto">
                <a:xfrm>
                  <a:off x="2527300" y="2420888"/>
                  <a:ext cx="1511300" cy="25352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endParaRPr kumimoji="0" lang="zh-CN" altLang="zh-CN" sz="1600">
                    <a:ea typeface="宋体" panose="02010600030101010101" pitchFamily="2" charset="-122"/>
                  </a:endParaRPr>
                </a:p>
              </p:txBody>
            </p:sp>
            <p:sp>
              <p:nvSpPr>
                <p:cNvPr id="54333" name="Line 32"/>
                <p:cNvSpPr>
                  <a:spLocks noChangeShapeType="1"/>
                </p:cNvSpPr>
                <p:nvPr/>
              </p:nvSpPr>
              <p:spPr bwMode="auto">
                <a:xfrm>
                  <a:off x="2527300" y="3770313"/>
                  <a:ext cx="15113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334" name="Line 33"/>
                <p:cNvSpPr>
                  <a:spLocks noChangeShapeType="1"/>
                </p:cNvSpPr>
                <p:nvPr/>
              </p:nvSpPr>
              <p:spPr bwMode="auto">
                <a:xfrm>
                  <a:off x="2527300" y="4378325"/>
                  <a:ext cx="15113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335" name="Line 40"/>
                <p:cNvSpPr>
                  <a:spLocks noChangeShapeType="1"/>
                </p:cNvSpPr>
                <p:nvPr/>
              </p:nvSpPr>
              <p:spPr bwMode="auto">
                <a:xfrm>
                  <a:off x="2527300" y="3016250"/>
                  <a:ext cx="15113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4327" name="TextBox 237"/>
              <p:cNvSpPr txBox="1">
                <a:spLocks noChangeArrowheads="1"/>
              </p:cNvSpPr>
              <p:nvPr/>
            </p:nvSpPr>
            <p:spPr bwMode="auto">
              <a:xfrm>
                <a:off x="2365493" y="4869160"/>
                <a:ext cx="298213" cy="3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n</a:t>
                </a:r>
                <a:endParaRPr lang="zh-CN" altLang="en-US" sz="1600">
                  <a:ea typeface="宋体" panose="02010600030101010101" pitchFamily="2" charset="-122"/>
                </a:endParaRPr>
              </a:p>
            </p:txBody>
          </p:sp>
          <p:sp>
            <p:nvSpPr>
              <p:cNvPr id="54328" name="TextBox 238"/>
              <p:cNvSpPr txBox="1">
                <a:spLocks noChangeArrowheads="1"/>
              </p:cNvSpPr>
              <p:nvPr/>
            </p:nvSpPr>
            <p:spPr bwMode="auto">
              <a:xfrm>
                <a:off x="2776967" y="4869160"/>
                <a:ext cx="287001" cy="3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y</a:t>
                </a:r>
                <a:endParaRPr lang="zh-CN" altLang="en-US" sz="1600">
                  <a:ea typeface="宋体" panose="02010600030101010101" pitchFamily="2" charset="-122"/>
                </a:endParaRPr>
              </a:p>
            </p:txBody>
          </p:sp>
          <p:sp>
            <p:nvSpPr>
              <p:cNvPr id="54329" name="TextBox 239"/>
              <p:cNvSpPr txBox="1">
                <a:spLocks noChangeArrowheads="1"/>
              </p:cNvSpPr>
              <p:nvPr/>
            </p:nvSpPr>
            <p:spPr bwMode="auto">
              <a:xfrm>
                <a:off x="3077126" y="4911551"/>
                <a:ext cx="572081" cy="3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Fact</a:t>
                </a:r>
                <a:endParaRPr lang="zh-CN" altLang="en-US" sz="1600">
                  <a:ea typeface="宋体" panose="02010600030101010101" pitchFamily="2" charset="-122"/>
                </a:endParaRPr>
              </a:p>
            </p:txBody>
          </p:sp>
          <p:cxnSp>
            <p:nvCxnSpPr>
              <p:cNvPr id="54330" name="直接连接符 240"/>
              <p:cNvCxnSpPr>
                <a:cxnSpLocks noChangeShapeType="1"/>
              </p:cNvCxnSpPr>
              <p:nvPr/>
            </p:nvCxnSpPr>
            <p:spPr bwMode="auto">
              <a:xfrm rot="5400000">
                <a:off x="1865357" y="3969060"/>
                <a:ext cx="1944216" cy="0"/>
              </a:xfrm>
              <a:prstGeom prst="line">
                <a:avLst/>
              </a:prstGeom>
              <a:noFill/>
              <a:ln w="12700"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54331" name="直接连接符 241"/>
              <p:cNvCxnSpPr>
                <a:cxnSpLocks noChangeShapeType="1"/>
              </p:cNvCxnSpPr>
              <p:nvPr/>
            </p:nvCxnSpPr>
            <p:spPr bwMode="auto">
              <a:xfrm rot="5400000">
                <a:off x="2247420" y="3969060"/>
                <a:ext cx="1944216" cy="0"/>
              </a:xfrm>
              <a:prstGeom prst="line">
                <a:avLst/>
              </a:prstGeom>
              <a:noFill/>
              <a:ln w="12700"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sp>
          <p:nvSpPr>
            <p:cNvPr id="54319" name="TextBox 246"/>
            <p:cNvSpPr txBox="1">
              <a:spLocks noChangeArrowheads="1"/>
            </p:cNvSpPr>
            <p:nvPr/>
          </p:nvSpPr>
          <p:spPr bwMode="auto">
            <a:xfrm>
              <a:off x="6659959" y="6013450"/>
              <a:ext cx="360363" cy="33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4</a:t>
              </a:r>
              <a:endParaRPr lang="zh-CN" altLang="en-US" sz="1600">
                <a:ea typeface="宋体" panose="02010600030101010101" pitchFamily="2" charset="-122"/>
              </a:endParaRPr>
            </a:p>
          </p:txBody>
        </p:sp>
        <p:sp>
          <p:nvSpPr>
            <p:cNvPr id="54320" name="TextBox 247"/>
            <p:cNvSpPr txBox="1">
              <a:spLocks noChangeArrowheads="1"/>
            </p:cNvSpPr>
            <p:nvPr/>
          </p:nvSpPr>
          <p:spPr bwMode="auto">
            <a:xfrm>
              <a:off x="6659959" y="5653088"/>
              <a:ext cx="360363" cy="33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3</a:t>
              </a:r>
              <a:endParaRPr lang="zh-CN" altLang="en-US" sz="1600">
                <a:ea typeface="宋体" panose="02010600030101010101" pitchFamily="2" charset="-122"/>
              </a:endParaRPr>
            </a:p>
          </p:txBody>
        </p:sp>
        <p:sp>
          <p:nvSpPr>
            <p:cNvPr id="54321" name="TextBox 248"/>
            <p:cNvSpPr txBox="1">
              <a:spLocks noChangeArrowheads="1"/>
            </p:cNvSpPr>
            <p:nvPr/>
          </p:nvSpPr>
          <p:spPr bwMode="auto">
            <a:xfrm>
              <a:off x="6659959" y="5191125"/>
              <a:ext cx="360363" cy="33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2</a:t>
              </a:r>
              <a:endParaRPr lang="zh-CN" altLang="en-US" sz="1600">
                <a:ea typeface="宋体" panose="02010600030101010101" pitchFamily="2" charset="-122"/>
              </a:endParaRPr>
            </a:p>
          </p:txBody>
        </p:sp>
        <p:sp>
          <p:nvSpPr>
            <p:cNvPr id="54322" name="TextBox 332"/>
            <p:cNvSpPr txBox="1">
              <a:spLocks noChangeArrowheads="1"/>
            </p:cNvSpPr>
            <p:nvPr/>
          </p:nvSpPr>
          <p:spPr bwMode="auto">
            <a:xfrm>
              <a:off x="6659959" y="4759325"/>
              <a:ext cx="360363" cy="33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1</a:t>
              </a:r>
              <a:endParaRPr lang="zh-CN" altLang="en-US" sz="1600">
                <a:ea typeface="宋体" panose="02010600030101010101" pitchFamily="2" charset="-122"/>
              </a:endParaRPr>
            </a:p>
          </p:txBody>
        </p:sp>
        <p:sp>
          <p:nvSpPr>
            <p:cNvPr id="54323" name="TextBox 333"/>
            <p:cNvSpPr txBox="1">
              <a:spLocks noChangeArrowheads="1"/>
            </p:cNvSpPr>
            <p:nvPr/>
          </p:nvSpPr>
          <p:spPr bwMode="auto">
            <a:xfrm>
              <a:off x="7452122" y="4759325"/>
              <a:ext cx="358775" cy="33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1</a:t>
              </a:r>
              <a:endParaRPr lang="zh-CN" altLang="en-US" sz="1600">
                <a:ea typeface="宋体" panose="02010600030101010101" pitchFamily="2" charset="-122"/>
              </a:endParaRPr>
            </a:p>
          </p:txBody>
        </p:sp>
        <p:sp>
          <p:nvSpPr>
            <p:cNvPr id="54324" name="TextBox 335"/>
            <p:cNvSpPr txBox="1">
              <a:spLocks noChangeArrowheads="1"/>
            </p:cNvSpPr>
            <p:nvPr/>
          </p:nvSpPr>
          <p:spPr bwMode="auto">
            <a:xfrm>
              <a:off x="7075884" y="4759325"/>
              <a:ext cx="360363" cy="33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1600">
                  <a:ea typeface="宋体" panose="02010600030101010101" pitchFamily="2" charset="-122"/>
                </a:rPr>
                <a:t>1</a:t>
              </a:r>
              <a:endParaRPr lang="zh-CN" altLang="en-US" sz="1600">
                <a:ea typeface="宋体" panose="02010600030101010101" pitchFamily="2" charset="-122"/>
              </a:endParaRPr>
            </a:p>
          </p:txBody>
        </p:sp>
        <p:cxnSp>
          <p:nvCxnSpPr>
            <p:cNvPr id="54325" name="肘形连接符 242"/>
            <p:cNvCxnSpPr>
              <a:cxnSpLocks noChangeShapeType="1"/>
              <a:stCxn id="54417" idx="3"/>
              <a:endCxn id="54332" idx="3"/>
            </p:cNvCxnSpPr>
            <p:nvPr/>
          </p:nvCxnSpPr>
          <p:spPr bwMode="auto">
            <a:xfrm flipH="1">
              <a:off x="7822463" y="991963"/>
              <a:ext cx="72629" cy="4628670"/>
            </a:xfrm>
            <a:prstGeom prst="bentConnector3">
              <a:avLst>
                <a:gd name="adj1" fmla="val -1436903"/>
              </a:avLst>
            </a:prstGeom>
            <a:noFill/>
            <a:ln w="38100" cap="sq" algn="ctr">
              <a:solidFill>
                <a:srgbClr val="FFFF00"/>
              </a:solidFill>
              <a:round/>
              <a:headEnd type="none" w="sm" len="sm"/>
              <a:tailEnd type="arrow" w="med" len="med"/>
            </a:ln>
            <a:extLst>
              <a:ext uri="{909E8E84-426E-40DD-AFC4-6F175D3DCCD1}">
                <a14:hiddenFill xmlns:a14="http://schemas.microsoft.com/office/drawing/2010/main">
                  <a:noFill/>
                </a14:hiddenFill>
              </a:ext>
            </a:extLst>
          </p:spPr>
        </p:cxnSp>
      </p:grpSp>
      <p:sp>
        <p:nvSpPr>
          <p:cNvPr id="54312" name="任意多边形 285"/>
          <p:cNvSpPr>
            <a:spLocks/>
          </p:cNvSpPr>
          <p:nvPr/>
        </p:nvSpPr>
        <p:spPr bwMode="auto">
          <a:xfrm>
            <a:off x="9102726" y="3868739"/>
            <a:ext cx="1090613" cy="446087"/>
          </a:xfrm>
          <a:custGeom>
            <a:avLst/>
            <a:gdLst>
              <a:gd name="T0" fmla="*/ 1095025 w 1090246"/>
              <a:gd name="T1" fmla="*/ 143203 h 445477"/>
              <a:gd name="T2" fmla="*/ 865422 w 1090246"/>
              <a:gd name="T3" fmla="*/ 429605 h 445477"/>
              <a:gd name="T4" fmla="*/ 0 w 1090246"/>
              <a:gd name="T5" fmla="*/ 0 h 445477"/>
              <a:gd name="T6" fmla="*/ 0 60000 65536"/>
              <a:gd name="T7" fmla="*/ 0 60000 65536"/>
              <a:gd name="T8" fmla="*/ 0 60000 65536"/>
              <a:gd name="T9" fmla="*/ 0 w 1090246"/>
              <a:gd name="T10" fmla="*/ 0 h 445477"/>
              <a:gd name="T11" fmla="*/ 1090246 w 1090246"/>
              <a:gd name="T12" fmla="*/ 445477 h 445477"/>
            </a:gdLst>
            <a:ahLst/>
            <a:cxnLst>
              <a:cxn ang="T6">
                <a:pos x="T0" y="T1"/>
              </a:cxn>
              <a:cxn ang="T7">
                <a:pos x="T2" y="T3"/>
              </a:cxn>
              <a:cxn ang="T8">
                <a:pos x="T4" y="T5"/>
              </a:cxn>
            </a:cxnLst>
            <a:rect l="T9" t="T10" r="T11" b="T12"/>
            <a:pathLst>
              <a:path w="1090246" h="445477">
                <a:moveTo>
                  <a:pt x="1090246" y="140677"/>
                </a:moveTo>
                <a:cubicBezTo>
                  <a:pt x="1066800" y="293077"/>
                  <a:pt x="1043354" y="445477"/>
                  <a:pt x="861646" y="422031"/>
                </a:cubicBezTo>
                <a:cubicBezTo>
                  <a:pt x="679938" y="398585"/>
                  <a:pt x="339969" y="199292"/>
                  <a:pt x="0" y="0"/>
                </a:cubicBezTo>
              </a:path>
            </a:pathLst>
          </a:custGeom>
          <a:noFill/>
          <a:ln w="28575" cap="sq" algn="ctr">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lstStyle/>
          <a:p>
            <a:endParaRPr lang="zh-CN" altLang="en-US"/>
          </a:p>
        </p:txBody>
      </p:sp>
      <p:sp>
        <p:nvSpPr>
          <p:cNvPr id="54313" name="任意多边形 288"/>
          <p:cNvSpPr>
            <a:spLocks/>
          </p:cNvSpPr>
          <p:nvPr/>
        </p:nvSpPr>
        <p:spPr bwMode="auto">
          <a:xfrm>
            <a:off x="5849938" y="3938588"/>
            <a:ext cx="1649412" cy="779462"/>
          </a:xfrm>
          <a:custGeom>
            <a:avLst/>
            <a:gdLst>
              <a:gd name="T0" fmla="*/ 1452503 w 1650024"/>
              <a:gd name="T1" fmla="*/ 456270 h 779584"/>
              <a:gd name="T2" fmla="*/ 1400002 w 1650024"/>
              <a:gd name="T3" fmla="*/ 701954 h 779584"/>
              <a:gd name="T4" fmla="*/ 0 w 1650024"/>
              <a:gd name="T5" fmla="*/ 0 h 779584"/>
              <a:gd name="T6" fmla="*/ 0 60000 65536"/>
              <a:gd name="T7" fmla="*/ 0 60000 65536"/>
              <a:gd name="T8" fmla="*/ 0 60000 65536"/>
              <a:gd name="T9" fmla="*/ 0 w 1650024"/>
              <a:gd name="T10" fmla="*/ 0 h 779584"/>
              <a:gd name="T11" fmla="*/ 1650024 w 1650024"/>
              <a:gd name="T12" fmla="*/ 779584 h 779584"/>
            </a:gdLst>
            <a:ahLst/>
            <a:cxnLst>
              <a:cxn ang="T6">
                <a:pos x="T0" y="T1"/>
              </a:cxn>
              <a:cxn ang="T7">
                <a:pos x="T2" y="T3"/>
              </a:cxn>
              <a:cxn ang="T8">
                <a:pos x="T4" y="T5"/>
              </a:cxn>
            </a:cxnLst>
            <a:rect l="T9" t="T10" r="T11" b="T12"/>
            <a:pathLst>
              <a:path w="1650024" h="779584">
                <a:moveTo>
                  <a:pt x="1459523" y="457200"/>
                </a:moveTo>
                <a:cubicBezTo>
                  <a:pt x="1554773" y="618392"/>
                  <a:pt x="1650024" y="779584"/>
                  <a:pt x="1406770" y="703384"/>
                </a:cubicBezTo>
                <a:cubicBezTo>
                  <a:pt x="1163516" y="627184"/>
                  <a:pt x="581758" y="313592"/>
                  <a:pt x="0" y="0"/>
                </a:cubicBezTo>
              </a:path>
            </a:pathLst>
          </a:custGeom>
          <a:noFill/>
          <a:ln w="28575" cap="sq" algn="ctr">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lstStyle/>
          <a:p>
            <a:endParaRPr lang="zh-CN" altLang="en-US"/>
          </a:p>
        </p:txBody>
      </p:sp>
      <p:sp>
        <p:nvSpPr>
          <p:cNvPr id="54314" name="任意多边形 289"/>
          <p:cNvSpPr>
            <a:spLocks/>
          </p:cNvSpPr>
          <p:nvPr/>
        </p:nvSpPr>
        <p:spPr bwMode="auto">
          <a:xfrm>
            <a:off x="4197351" y="3973514"/>
            <a:ext cx="1565275" cy="739775"/>
          </a:xfrm>
          <a:custGeom>
            <a:avLst/>
            <a:gdLst>
              <a:gd name="T0" fmla="*/ 1480104 w 1565031"/>
              <a:gd name="T1" fmla="*/ 431192 h 738554"/>
              <a:gd name="T2" fmla="*/ 1321524 w 1565031"/>
              <a:gd name="T3" fmla="*/ 682720 h 738554"/>
              <a:gd name="T4" fmla="*/ 0 w 1565031"/>
              <a:gd name="T5" fmla="*/ 0 h 738554"/>
              <a:gd name="T6" fmla="*/ 0 60000 65536"/>
              <a:gd name="T7" fmla="*/ 0 60000 65536"/>
              <a:gd name="T8" fmla="*/ 0 60000 65536"/>
              <a:gd name="T9" fmla="*/ 0 w 1565031"/>
              <a:gd name="T10" fmla="*/ 0 h 738554"/>
              <a:gd name="T11" fmla="*/ 1565031 w 1565031"/>
              <a:gd name="T12" fmla="*/ 738554 h 738554"/>
            </a:gdLst>
            <a:ahLst/>
            <a:cxnLst>
              <a:cxn ang="T6">
                <a:pos x="T0" y="T1"/>
              </a:cxn>
              <a:cxn ang="T7">
                <a:pos x="T2" y="T3"/>
              </a:cxn>
              <a:cxn ang="T8">
                <a:pos x="T4" y="T5"/>
              </a:cxn>
            </a:cxnLst>
            <a:rect l="T9" t="T10" r="T11" b="T12"/>
            <a:pathLst>
              <a:path w="1565031" h="738554">
                <a:moveTo>
                  <a:pt x="1477107" y="422031"/>
                </a:moveTo>
                <a:cubicBezTo>
                  <a:pt x="1521069" y="580292"/>
                  <a:pt x="1565031" y="738554"/>
                  <a:pt x="1318846" y="668215"/>
                </a:cubicBezTo>
                <a:cubicBezTo>
                  <a:pt x="1072662" y="597877"/>
                  <a:pt x="0" y="0"/>
                  <a:pt x="0" y="0"/>
                </a:cubicBezTo>
              </a:path>
            </a:pathLst>
          </a:custGeom>
          <a:noFill/>
          <a:ln w="28575" cap="sq" algn="ctr">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lstStyle/>
          <a:p>
            <a:endParaRPr lang="zh-CN" altLang="en-US"/>
          </a:p>
        </p:txBody>
      </p:sp>
      <p:sp>
        <p:nvSpPr>
          <p:cNvPr id="54315" name="任意多边形 290"/>
          <p:cNvSpPr>
            <a:spLocks/>
          </p:cNvSpPr>
          <p:nvPr/>
        </p:nvSpPr>
        <p:spPr bwMode="auto">
          <a:xfrm>
            <a:off x="1981200" y="4160839"/>
            <a:ext cx="2198688" cy="636587"/>
          </a:xfrm>
          <a:custGeom>
            <a:avLst/>
            <a:gdLst>
              <a:gd name="T0" fmla="*/ 2011909 w 2198077"/>
              <a:gd name="T1" fmla="*/ 338297 h 635977"/>
              <a:gd name="T2" fmla="*/ 1870723 w 2198077"/>
              <a:gd name="T3" fmla="*/ 587569 h 635977"/>
              <a:gd name="T4" fmla="*/ 0 w 2198077"/>
              <a:gd name="T5" fmla="*/ 0 h 635977"/>
              <a:gd name="T6" fmla="*/ 0 60000 65536"/>
              <a:gd name="T7" fmla="*/ 0 60000 65536"/>
              <a:gd name="T8" fmla="*/ 0 60000 65536"/>
              <a:gd name="T9" fmla="*/ 0 w 2198077"/>
              <a:gd name="T10" fmla="*/ 0 h 635977"/>
              <a:gd name="T11" fmla="*/ 2198077 w 2198077"/>
              <a:gd name="T12" fmla="*/ 635977 h 635977"/>
            </a:gdLst>
            <a:ahLst/>
            <a:cxnLst>
              <a:cxn ang="T6">
                <a:pos x="T0" y="T1"/>
              </a:cxn>
              <a:cxn ang="T7">
                <a:pos x="T2" y="T3"/>
              </a:cxn>
              <a:cxn ang="T8">
                <a:pos x="T4" y="T5"/>
              </a:cxn>
            </a:cxnLst>
            <a:rect l="T9" t="T10" r="T11" b="T12"/>
            <a:pathLst>
              <a:path w="2198077" h="635977">
                <a:moveTo>
                  <a:pt x="2004646" y="334107"/>
                </a:moveTo>
                <a:cubicBezTo>
                  <a:pt x="2101361" y="485042"/>
                  <a:pt x="2198077" y="635977"/>
                  <a:pt x="1863969" y="580292"/>
                </a:cubicBezTo>
                <a:cubicBezTo>
                  <a:pt x="1529861" y="524608"/>
                  <a:pt x="764930" y="262304"/>
                  <a:pt x="0" y="0"/>
                </a:cubicBezTo>
              </a:path>
            </a:pathLst>
          </a:custGeom>
          <a:noFill/>
          <a:ln w="28575" cap="sq" algn="ctr">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lstStyle/>
          <a:p>
            <a:endParaRPr lang="zh-CN" altLang="en-US"/>
          </a:p>
        </p:txBody>
      </p:sp>
      <p:sp>
        <p:nvSpPr>
          <p:cNvPr id="54316" name="任意多边形 293"/>
          <p:cNvSpPr>
            <a:spLocks/>
          </p:cNvSpPr>
          <p:nvPr/>
        </p:nvSpPr>
        <p:spPr bwMode="auto">
          <a:xfrm>
            <a:off x="7485064" y="3921126"/>
            <a:ext cx="1571625" cy="868363"/>
          </a:xfrm>
          <a:custGeom>
            <a:avLst/>
            <a:gdLst>
              <a:gd name="T0" fmla="*/ 1415339 w 1570891"/>
              <a:gd name="T1" fmla="*/ 463093 h 867508"/>
              <a:gd name="T2" fmla="*/ 1344572 w 1570891"/>
              <a:gd name="T3" fmla="*/ 801507 h 867508"/>
              <a:gd name="T4" fmla="*/ 0 w 1570891"/>
              <a:gd name="T5" fmla="*/ 0 h 867508"/>
              <a:gd name="T6" fmla="*/ 0 60000 65536"/>
              <a:gd name="T7" fmla="*/ 0 60000 65536"/>
              <a:gd name="T8" fmla="*/ 0 60000 65536"/>
              <a:gd name="T9" fmla="*/ 0 w 1570891"/>
              <a:gd name="T10" fmla="*/ 0 h 867508"/>
              <a:gd name="T11" fmla="*/ 1570891 w 1570891"/>
              <a:gd name="T12" fmla="*/ 867508 h 867508"/>
            </a:gdLst>
            <a:ahLst/>
            <a:cxnLst>
              <a:cxn ang="T6">
                <a:pos x="T0" y="T1"/>
              </a:cxn>
              <a:cxn ang="T7">
                <a:pos x="T2" y="T3"/>
              </a:cxn>
              <a:cxn ang="T8">
                <a:pos x="T4" y="T5"/>
              </a:cxn>
            </a:cxnLst>
            <a:rect l="T9" t="T10" r="T11" b="T12"/>
            <a:pathLst>
              <a:path w="1570891" h="867508">
                <a:moveTo>
                  <a:pt x="1406769" y="457200"/>
                </a:moveTo>
                <a:cubicBezTo>
                  <a:pt x="1488830" y="662354"/>
                  <a:pt x="1570891" y="867508"/>
                  <a:pt x="1336430" y="791308"/>
                </a:cubicBezTo>
                <a:cubicBezTo>
                  <a:pt x="1101969" y="715108"/>
                  <a:pt x="550984" y="357554"/>
                  <a:pt x="0" y="0"/>
                </a:cubicBezTo>
              </a:path>
            </a:pathLst>
          </a:custGeom>
          <a:noFill/>
          <a:ln w="28575" cap="sq" algn="ctr">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lstStyle/>
          <a:p>
            <a:endParaRPr lang="zh-CN" altLang="en-US"/>
          </a:p>
        </p:txBody>
      </p:sp>
      <p:cxnSp>
        <p:nvCxnSpPr>
          <p:cNvPr id="54317" name="直接连接符 295"/>
          <p:cNvCxnSpPr>
            <a:cxnSpLocks noChangeShapeType="1"/>
          </p:cNvCxnSpPr>
          <p:nvPr/>
        </p:nvCxnSpPr>
        <p:spPr bwMode="auto">
          <a:xfrm rot="5400000">
            <a:off x="1917701" y="3143251"/>
            <a:ext cx="3175" cy="0"/>
          </a:xfrm>
          <a:prstGeom prst="line">
            <a:avLst/>
          </a:prstGeom>
          <a:noFill/>
          <a:ln w="57150"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2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6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8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8" name="Text Box 1028"/>
          <p:cNvSpPr txBox="1">
            <a:spLocks noChangeArrowheads="1"/>
          </p:cNvSpPr>
          <p:nvPr/>
        </p:nvSpPr>
        <p:spPr bwMode="auto">
          <a:xfrm>
            <a:off x="1991544" y="3513361"/>
            <a:ext cx="9070776" cy="86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buClr>
                <a:srgbClr val="CC3300"/>
              </a:buClr>
              <a:buSzPct val="50000"/>
              <a:buFont typeface="Wingdings" panose="05000000000000000000" pitchFamily="2" charset="2"/>
              <a:buChar char="n"/>
              <a:defRPr/>
            </a:pPr>
            <a:r>
              <a:rPr lang="en-US" altLang="zh-CN"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 </a:t>
            </a: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一个结点，它的指针域为</a:t>
            </a:r>
            <a:r>
              <a:rPr lang="en-US" altLang="zh-CN"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NULL</a:t>
            </a: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，是一个单链表</a:t>
            </a:r>
            <a:r>
              <a:rPr lang="en-US" altLang="zh-CN"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a:t>
            </a:r>
          </a:p>
          <a:p>
            <a:pPr>
              <a:lnSpc>
                <a:spcPct val="90000"/>
              </a:lnSpc>
              <a:buClr>
                <a:srgbClr val="CC3300"/>
              </a:buClr>
              <a:buSzPct val="50000"/>
              <a:buFont typeface="Wingdings" panose="05000000000000000000" pitchFamily="2" charset="2"/>
              <a:buChar char="n"/>
              <a:defRPr/>
            </a:pPr>
            <a:r>
              <a:rPr lang="en-US" altLang="zh-CN"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 </a:t>
            </a: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一个结点，它的指针域指向单链表，仍是一个单链表。</a:t>
            </a:r>
          </a:p>
        </p:txBody>
      </p:sp>
      <p:sp>
        <p:nvSpPr>
          <p:cNvPr id="118789" name="Text Box 1029"/>
          <p:cNvSpPr txBox="1">
            <a:spLocks noChangeArrowheads="1"/>
          </p:cNvSpPr>
          <p:nvPr/>
        </p:nvSpPr>
        <p:spPr bwMode="auto">
          <a:xfrm>
            <a:off x="2057401" y="1052736"/>
            <a:ext cx="31591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 </a:t>
            </a:r>
            <a:r>
              <a:rPr lang="zh-CN" altLang="en-US" sz="2800" dirty="0">
                <a:solidFill>
                  <a:srgbClr val="CC3300"/>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例如，单链表结构</a:t>
            </a:r>
            <a:endParaRPr lang="zh-CN" altLang="en-US" sz="2800" dirty="0">
              <a:latin typeface="Times New Roman" panose="02020603050405020304" pitchFamily="18" charset="0"/>
              <a:ea typeface="+mn-ea"/>
              <a:cs typeface="Times New Roman" panose="02020603050405020304" pitchFamily="18" charset="0"/>
            </a:endParaRPr>
          </a:p>
        </p:txBody>
      </p:sp>
      <p:sp>
        <p:nvSpPr>
          <p:cNvPr id="118790" name="Rectangle 1030" descr="羊皮纸"/>
          <p:cNvSpPr>
            <a:spLocks noChangeArrowheads="1"/>
          </p:cNvSpPr>
          <p:nvPr/>
        </p:nvSpPr>
        <p:spPr bwMode="auto">
          <a:xfrm>
            <a:off x="3581400" y="2684685"/>
            <a:ext cx="914400" cy="533400"/>
          </a:xfrm>
          <a:prstGeom prst="rect">
            <a:avLst/>
          </a:prstGeom>
          <a:blipFill dpi="0" rotWithShape="0">
            <a:blip r:embed="rId2"/>
            <a:srcRect/>
            <a:tile tx="0" ty="0" sx="100000" sy="100000" flip="none" algn="tl"/>
          </a:blipFill>
          <a:ln w="9525">
            <a:solidFill>
              <a:schemeClr val="accent2"/>
            </a:solidFill>
            <a:miter lim="800000"/>
            <a:headEnd/>
            <a:tailEnd/>
          </a:ln>
          <a:effectLst>
            <a:outerShdw dist="107763" dir="2700000" algn="ctr" rotWithShape="0">
              <a:schemeClr val="bg2"/>
            </a:outerShdw>
          </a:effec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18791" name="Line 1031"/>
          <p:cNvSpPr>
            <a:spLocks noChangeShapeType="1"/>
          </p:cNvSpPr>
          <p:nvPr/>
        </p:nvSpPr>
        <p:spPr bwMode="auto">
          <a:xfrm>
            <a:off x="4114800" y="2684685"/>
            <a:ext cx="0" cy="5334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18792" name="Line 1032"/>
          <p:cNvSpPr>
            <a:spLocks noChangeShapeType="1"/>
          </p:cNvSpPr>
          <p:nvPr/>
        </p:nvSpPr>
        <p:spPr bwMode="auto">
          <a:xfrm>
            <a:off x="3124200" y="2989485"/>
            <a:ext cx="457200" cy="0"/>
          </a:xfrm>
          <a:prstGeom prst="line">
            <a:avLst/>
          </a:prstGeom>
          <a:noFill/>
          <a:ln w="2857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18793" name="Rectangle 1033" descr="羊皮纸"/>
          <p:cNvSpPr>
            <a:spLocks noChangeArrowheads="1"/>
          </p:cNvSpPr>
          <p:nvPr/>
        </p:nvSpPr>
        <p:spPr bwMode="auto">
          <a:xfrm>
            <a:off x="4953000" y="2684685"/>
            <a:ext cx="914400" cy="533400"/>
          </a:xfrm>
          <a:prstGeom prst="rect">
            <a:avLst/>
          </a:prstGeom>
          <a:blipFill dpi="0" rotWithShape="0">
            <a:blip r:embed="rId2"/>
            <a:srcRect/>
            <a:tile tx="0" ty="0" sx="100000" sy="100000" flip="none" algn="tl"/>
          </a:blipFill>
          <a:ln w="9525">
            <a:solidFill>
              <a:schemeClr val="accent2"/>
            </a:solidFill>
            <a:miter lim="800000"/>
            <a:headEnd/>
            <a:tailEnd/>
          </a:ln>
          <a:effectLst>
            <a:outerShdw dist="107763" dir="2700000" algn="ctr" rotWithShape="0">
              <a:schemeClr val="bg2"/>
            </a:outerShdw>
          </a:effec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18794" name="Line 1034"/>
          <p:cNvSpPr>
            <a:spLocks noChangeShapeType="1"/>
          </p:cNvSpPr>
          <p:nvPr/>
        </p:nvSpPr>
        <p:spPr bwMode="auto">
          <a:xfrm>
            <a:off x="5486400" y="2684685"/>
            <a:ext cx="0" cy="5334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18795" name="Line 1035"/>
          <p:cNvSpPr>
            <a:spLocks noChangeShapeType="1"/>
          </p:cNvSpPr>
          <p:nvPr/>
        </p:nvSpPr>
        <p:spPr bwMode="auto">
          <a:xfrm>
            <a:off x="4343400" y="2989485"/>
            <a:ext cx="609600" cy="0"/>
          </a:xfrm>
          <a:prstGeom prst="line">
            <a:avLst/>
          </a:prstGeom>
          <a:noFill/>
          <a:ln w="2857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18796" name="Rectangle 1036" descr="羊皮纸"/>
          <p:cNvSpPr>
            <a:spLocks noChangeArrowheads="1"/>
          </p:cNvSpPr>
          <p:nvPr/>
        </p:nvSpPr>
        <p:spPr bwMode="auto">
          <a:xfrm>
            <a:off x="6324600" y="2684685"/>
            <a:ext cx="914400" cy="533400"/>
          </a:xfrm>
          <a:prstGeom prst="rect">
            <a:avLst/>
          </a:prstGeom>
          <a:blipFill dpi="0" rotWithShape="0">
            <a:blip r:embed="rId2"/>
            <a:srcRect/>
            <a:tile tx="0" ty="0" sx="100000" sy="100000" flip="none" algn="tl"/>
          </a:blipFill>
          <a:ln w="9525">
            <a:solidFill>
              <a:schemeClr val="accent2"/>
            </a:solidFill>
            <a:miter lim="800000"/>
            <a:headEnd/>
            <a:tailEnd/>
          </a:ln>
          <a:effectLst>
            <a:outerShdw dist="107763" dir="2700000" algn="ctr" rotWithShape="0">
              <a:schemeClr val="bg2"/>
            </a:outerShdw>
          </a:effec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18797" name="Line 1037"/>
          <p:cNvSpPr>
            <a:spLocks noChangeShapeType="1"/>
          </p:cNvSpPr>
          <p:nvPr/>
        </p:nvSpPr>
        <p:spPr bwMode="auto">
          <a:xfrm>
            <a:off x="6858000" y="2684685"/>
            <a:ext cx="0" cy="5334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18798" name="Line 1038"/>
          <p:cNvSpPr>
            <a:spLocks noChangeShapeType="1"/>
          </p:cNvSpPr>
          <p:nvPr/>
        </p:nvSpPr>
        <p:spPr bwMode="auto">
          <a:xfrm>
            <a:off x="5715000" y="2989485"/>
            <a:ext cx="609600" cy="0"/>
          </a:xfrm>
          <a:prstGeom prst="line">
            <a:avLst/>
          </a:prstGeom>
          <a:noFill/>
          <a:ln w="2857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18799" name="Rectangle 1039" descr="羊皮纸"/>
          <p:cNvSpPr>
            <a:spLocks noChangeArrowheads="1"/>
          </p:cNvSpPr>
          <p:nvPr/>
        </p:nvSpPr>
        <p:spPr bwMode="auto">
          <a:xfrm>
            <a:off x="7696200" y="2684685"/>
            <a:ext cx="914400" cy="533400"/>
          </a:xfrm>
          <a:prstGeom prst="rect">
            <a:avLst/>
          </a:prstGeom>
          <a:blipFill dpi="0" rotWithShape="0">
            <a:blip r:embed="rId2"/>
            <a:srcRect/>
            <a:tile tx="0" ty="0" sx="100000" sy="100000" flip="none" algn="tl"/>
          </a:blipFill>
          <a:ln w="9525">
            <a:solidFill>
              <a:schemeClr val="accent2"/>
            </a:solidFill>
            <a:miter lim="800000"/>
            <a:headEnd/>
            <a:tailEnd/>
          </a:ln>
          <a:effectLst>
            <a:outerShdw dist="107763" dir="2700000" algn="ctr" rotWithShape="0">
              <a:schemeClr val="bg2"/>
            </a:outerShdw>
          </a:effec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18800" name="Line 1040"/>
          <p:cNvSpPr>
            <a:spLocks noChangeShapeType="1"/>
          </p:cNvSpPr>
          <p:nvPr/>
        </p:nvSpPr>
        <p:spPr bwMode="auto">
          <a:xfrm>
            <a:off x="8229600" y="2684685"/>
            <a:ext cx="0" cy="5334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18801" name="Line 1041"/>
          <p:cNvSpPr>
            <a:spLocks noChangeShapeType="1"/>
          </p:cNvSpPr>
          <p:nvPr/>
        </p:nvSpPr>
        <p:spPr bwMode="auto">
          <a:xfrm>
            <a:off x="7086600" y="2989485"/>
            <a:ext cx="609600" cy="0"/>
          </a:xfrm>
          <a:prstGeom prst="line">
            <a:avLst/>
          </a:prstGeom>
          <a:noFill/>
          <a:ln w="2857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18802" name="Text Box 1042"/>
          <p:cNvSpPr txBox="1">
            <a:spLocks noChangeArrowheads="1"/>
          </p:cNvSpPr>
          <p:nvPr/>
        </p:nvSpPr>
        <p:spPr bwMode="auto">
          <a:xfrm>
            <a:off x="2779714" y="2684686"/>
            <a:ext cx="3952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rPr>
              <a:t>f </a:t>
            </a:r>
          </a:p>
        </p:txBody>
      </p:sp>
      <p:sp>
        <p:nvSpPr>
          <p:cNvPr id="118803" name="Text Box 1043"/>
          <p:cNvSpPr txBox="1">
            <a:spLocks noChangeArrowheads="1"/>
          </p:cNvSpPr>
          <p:nvPr/>
        </p:nvSpPr>
        <p:spPr bwMode="auto">
          <a:xfrm>
            <a:off x="8212138" y="2622773"/>
            <a:ext cx="3984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latin typeface="Times New Roman" panose="02020603050405020304" pitchFamily="18" charset="0"/>
                <a:ea typeface="+mn-ea"/>
                <a:cs typeface="Times New Roman" panose="02020603050405020304" pitchFamily="18" charset="0"/>
                <a:sym typeface="Symbol" panose="05050102010706020507" pitchFamily="18" charset="2"/>
              </a:rPr>
              <a:t></a:t>
            </a:r>
            <a:endParaRPr lang="en-US" altLang="zh-CN" sz="2800" dirty="0">
              <a:latin typeface="Times New Roman" panose="02020603050405020304" pitchFamily="18" charset="0"/>
              <a:ea typeface="+mn-ea"/>
              <a:cs typeface="Times New Roman" panose="02020603050405020304" pitchFamily="18" charset="0"/>
            </a:endParaRPr>
          </a:p>
        </p:txBody>
      </p:sp>
      <p:sp>
        <p:nvSpPr>
          <p:cNvPr id="118804" name="Rectangle 1044" descr="羊皮纸"/>
          <p:cNvSpPr>
            <a:spLocks noChangeArrowheads="1"/>
          </p:cNvSpPr>
          <p:nvPr/>
        </p:nvSpPr>
        <p:spPr bwMode="auto">
          <a:xfrm>
            <a:off x="3581400" y="1846485"/>
            <a:ext cx="914400" cy="533400"/>
          </a:xfrm>
          <a:prstGeom prst="rect">
            <a:avLst/>
          </a:prstGeom>
          <a:blipFill dpi="0" rotWithShape="0">
            <a:blip r:embed="rId2"/>
            <a:srcRect/>
            <a:tile tx="0" ty="0" sx="100000" sy="100000" flip="none" algn="tl"/>
          </a:blipFill>
          <a:ln w="9525">
            <a:solidFill>
              <a:schemeClr val="accent2"/>
            </a:solidFill>
            <a:miter lim="800000"/>
            <a:headEnd/>
            <a:tailEnd/>
          </a:ln>
          <a:effectLst>
            <a:outerShdw dist="107763" dir="2700000" algn="ctr" rotWithShape="0">
              <a:schemeClr val="bg2"/>
            </a:outerShdw>
          </a:effec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18805" name="Line 1045"/>
          <p:cNvSpPr>
            <a:spLocks noChangeShapeType="1"/>
          </p:cNvSpPr>
          <p:nvPr/>
        </p:nvSpPr>
        <p:spPr bwMode="auto">
          <a:xfrm>
            <a:off x="4114800" y="1846485"/>
            <a:ext cx="0" cy="5334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18806" name="Line 1046"/>
          <p:cNvSpPr>
            <a:spLocks noChangeShapeType="1"/>
          </p:cNvSpPr>
          <p:nvPr/>
        </p:nvSpPr>
        <p:spPr bwMode="auto">
          <a:xfrm>
            <a:off x="3124200" y="2151285"/>
            <a:ext cx="457200" cy="0"/>
          </a:xfrm>
          <a:prstGeom prst="line">
            <a:avLst/>
          </a:prstGeom>
          <a:noFill/>
          <a:ln w="2857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18807" name="Text Box 1047"/>
          <p:cNvSpPr txBox="1">
            <a:spLocks noChangeArrowheads="1"/>
          </p:cNvSpPr>
          <p:nvPr/>
        </p:nvSpPr>
        <p:spPr bwMode="auto">
          <a:xfrm>
            <a:off x="2779714" y="1846486"/>
            <a:ext cx="3952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rPr>
              <a:t>f </a:t>
            </a:r>
          </a:p>
        </p:txBody>
      </p:sp>
      <p:sp>
        <p:nvSpPr>
          <p:cNvPr id="118808" name="Text Box 1048"/>
          <p:cNvSpPr txBox="1">
            <a:spLocks noChangeArrowheads="1"/>
          </p:cNvSpPr>
          <p:nvPr/>
        </p:nvSpPr>
        <p:spPr bwMode="auto">
          <a:xfrm>
            <a:off x="4097338" y="1784573"/>
            <a:ext cx="3984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latin typeface="Times New Roman" panose="02020603050405020304" pitchFamily="18" charset="0"/>
                <a:ea typeface="+mn-ea"/>
                <a:cs typeface="Times New Roman" panose="02020603050405020304" pitchFamily="18" charset="0"/>
                <a:sym typeface="Symbol" panose="05050102010706020507" pitchFamily="18" charset="2"/>
              </a:rPr>
              <a:t></a:t>
            </a:r>
            <a:endParaRPr lang="en-US" altLang="zh-CN" sz="2800" dirty="0">
              <a:latin typeface="Times New Roman" panose="02020603050405020304" pitchFamily="18" charset="0"/>
              <a:ea typeface="+mn-ea"/>
              <a:cs typeface="Times New Roman" panose="02020603050405020304" pitchFamily="18" charset="0"/>
            </a:endParaRPr>
          </a:p>
        </p:txBody>
      </p:sp>
      <p:sp>
        <p:nvSpPr>
          <p:cNvPr id="29" name="Rectangle 3"/>
          <p:cNvSpPr txBox="1">
            <a:spLocks noChangeArrowheads="1"/>
          </p:cNvSpPr>
          <p:nvPr/>
        </p:nvSpPr>
        <p:spPr bwMode="auto">
          <a:xfrm>
            <a:off x="3668278" y="4581128"/>
            <a:ext cx="4948002" cy="1618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defRPr sz="2800" b="1"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Clr>
                <a:srgbClr val="800080"/>
              </a:buClr>
              <a:buSzPct val="50000"/>
              <a:defRPr/>
            </a:pPr>
            <a:r>
              <a:rPr kumimoji="0" lang="zh-CN" altLang="en-US" sz="2000" dirty="0">
                <a:solidFill>
                  <a:srgbClr val="0000CC"/>
                </a:solidFill>
                <a:effectLst>
                  <a:outerShdw blurRad="38100" dist="38100" dir="2700000" algn="tl">
                    <a:srgbClr val="C0C0C0"/>
                  </a:outerShdw>
                </a:effectLst>
                <a:ea typeface="仿宋_GB2312" pitchFamily="49" charset="-122"/>
                <a:cs typeface="+mn-cs"/>
              </a:rPr>
              <a:t>	</a:t>
            </a:r>
            <a:r>
              <a:rPr kumimoji="0" lang="en-US" altLang="zh-CN" sz="1800" dirty="0" err="1">
                <a:solidFill>
                  <a:srgbClr val="0000CC"/>
                </a:solidFill>
                <a:ea typeface="仿宋_GB2312" pitchFamily="49" charset="-122"/>
                <a:cs typeface="+mn-cs"/>
              </a:rPr>
              <a:t>typedef</a:t>
            </a:r>
            <a:r>
              <a:rPr kumimoji="0" lang="en-US" altLang="zh-CN" sz="1800" dirty="0">
                <a:solidFill>
                  <a:srgbClr val="0000CC"/>
                </a:solidFill>
                <a:ea typeface="仿宋_GB2312" pitchFamily="49" charset="-122"/>
                <a:cs typeface="+mn-cs"/>
              </a:rPr>
              <a:t> </a:t>
            </a:r>
            <a:r>
              <a:rPr kumimoji="0" lang="en-US" altLang="zh-CN" sz="1800" dirty="0" err="1">
                <a:solidFill>
                  <a:srgbClr val="0000CC"/>
                </a:solidFill>
                <a:ea typeface="仿宋_GB2312" pitchFamily="49" charset="-122"/>
                <a:cs typeface="+mn-cs"/>
              </a:rPr>
              <a:t>int</a:t>
            </a:r>
            <a:r>
              <a:rPr kumimoji="0" lang="en-US" altLang="zh-CN" sz="1800" dirty="0">
                <a:solidFill>
                  <a:srgbClr val="0000CC"/>
                </a:solidFill>
                <a:ea typeface="仿宋_GB2312" pitchFamily="49" charset="-122"/>
                <a:cs typeface="+mn-cs"/>
              </a:rPr>
              <a:t> T;		  </a:t>
            </a:r>
            <a:r>
              <a:rPr kumimoji="0" lang="en-US" altLang="zh-CN" sz="1800" dirty="0">
                <a:solidFill>
                  <a:schemeClr val="tx2"/>
                </a:solidFill>
                <a:ea typeface="仿宋_GB2312" pitchFamily="49" charset="-122"/>
                <a:cs typeface="+mn-cs"/>
              </a:rPr>
              <a:t>//</a:t>
            </a:r>
            <a:r>
              <a:rPr kumimoji="0" lang="zh-CN" altLang="en-US" sz="1800" dirty="0">
                <a:solidFill>
                  <a:schemeClr val="tx2"/>
                </a:solidFill>
                <a:ea typeface="仿宋_GB2312" pitchFamily="49" charset="-122"/>
                <a:cs typeface="+mn-cs"/>
              </a:rPr>
              <a:t>结点数据的类型</a:t>
            </a:r>
          </a:p>
          <a:p>
            <a:pPr>
              <a:spcBef>
                <a:spcPct val="0"/>
              </a:spcBef>
              <a:buClr>
                <a:srgbClr val="800080"/>
              </a:buClr>
              <a:buSzPct val="50000"/>
              <a:defRPr/>
            </a:pPr>
            <a:r>
              <a:rPr kumimoji="0" lang="zh-CN" altLang="en-US" sz="1800" dirty="0">
                <a:solidFill>
                  <a:srgbClr val="0000CC"/>
                </a:solidFill>
                <a:ea typeface="仿宋_GB2312" pitchFamily="49" charset="-122"/>
                <a:cs typeface="+mn-cs"/>
              </a:rPr>
              <a:t>      </a:t>
            </a:r>
            <a:r>
              <a:rPr kumimoji="0" lang="en-US" altLang="zh-CN" sz="1800" dirty="0" err="1">
                <a:solidFill>
                  <a:srgbClr val="0000CC"/>
                </a:solidFill>
                <a:ea typeface="仿宋_GB2312" pitchFamily="49" charset="-122"/>
                <a:cs typeface="+mn-cs"/>
              </a:rPr>
              <a:t>typedef</a:t>
            </a:r>
            <a:r>
              <a:rPr kumimoji="0" lang="en-US" altLang="zh-CN" sz="1800" dirty="0">
                <a:solidFill>
                  <a:srgbClr val="0000CC"/>
                </a:solidFill>
                <a:ea typeface="仿宋_GB2312" pitchFamily="49" charset="-122"/>
                <a:cs typeface="+mn-cs"/>
              </a:rPr>
              <a:t> </a:t>
            </a:r>
            <a:r>
              <a:rPr kumimoji="0" lang="en-US" altLang="zh-CN" sz="1800" dirty="0" err="1">
                <a:solidFill>
                  <a:srgbClr val="0000CC"/>
                </a:solidFill>
                <a:ea typeface="仿宋_GB2312" pitchFamily="49" charset="-122"/>
                <a:cs typeface="+mn-cs"/>
              </a:rPr>
              <a:t>struct</a:t>
            </a:r>
            <a:r>
              <a:rPr kumimoji="0" lang="en-US" altLang="zh-CN" sz="1800" dirty="0">
                <a:solidFill>
                  <a:srgbClr val="0000CC"/>
                </a:solidFill>
                <a:ea typeface="仿宋_GB2312" pitchFamily="49" charset="-122"/>
                <a:cs typeface="+mn-cs"/>
              </a:rPr>
              <a:t> node {        </a:t>
            </a:r>
            <a:r>
              <a:rPr kumimoji="0" lang="en-US" altLang="zh-CN" sz="1800" dirty="0">
                <a:solidFill>
                  <a:schemeClr val="tx2"/>
                </a:solidFill>
                <a:ea typeface="仿宋_GB2312" pitchFamily="49" charset="-122"/>
                <a:cs typeface="+mn-cs"/>
              </a:rPr>
              <a:t>//</a:t>
            </a:r>
            <a:r>
              <a:rPr kumimoji="0" lang="zh-CN" altLang="en-US" sz="1800" dirty="0">
                <a:solidFill>
                  <a:schemeClr val="tx2"/>
                </a:solidFill>
                <a:ea typeface="仿宋_GB2312" pitchFamily="49" charset="-122"/>
                <a:cs typeface="+mn-cs"/>
              </a:rPr>
              <a:t>结点结构定义</a:t>
            </a:r>
          </a:p>
          <a:p>
            <a:pPr>
              <a:spcBef>
                <a:spcPct val="0"/>
              </a:spcBef>
              <a:buClr>
                <a:srgbClr val="800080"/>
              </a:buClr>
              <a:buSzPct val="50000"/>
              <a:defRPr/>
            </a:pPr>
            <a:r>
              <a:rPr kumimoji="0" lang="zh-CN" altLang="en-US" sz="1800" dirty="0">
                <a:solidFill>
                  <a:srgbClr val="0000CC"/>
                </a:solidFill>
                <a:ea typeface="仿宋_GB2312" pitchFamily="49" charset="-122"/>
                <a:cs typeface="+mn-cs"/>
              </a:rPr>
              <a:t>           </a:t>
            </a:r>
            <a:r>
              <a:rPr kumimoji="0" lang="en-US" altLang="zh-CN" sz="1800" dirty="0">
                <a:solidFill>
                  <a:srgbClr val="0000CC"/>
                </a:solidFill>
                <a:ea typeface="仿宋_GB2312" pitchFamily="49" charset="-122"/>
                <a:cs typeface="+mn-cs"/>
              </a:rPr>
              <a:t>T data;                          </a:t>
            </a:r>
            <a:r>
              <a:rPr kumimoji="0" lang="en-US" altLang="zh-CN" sz="1800" dirty="0">
                <a:solidFill>
                  <a:schemeClr val="tx2"/>
                </a:solidFill>
                <a:ea typeface="仿宋_GB2312" pitchFamily="49" charset="-122"/>
                <a:cs typeface="+mn-cs"/>
              </a:rPr>
              <a:t>//</a:t>
            </a:r>
            <a:r>
              <a:rPr kumimoji="0" lang="zh-CN" altLang="en-US" sz="1800" dirty="0">
                <a:solidFill>
                  <a:schemeClr val="tx2"/>
                </a:solidFill>
                <a:ea typeface="仿宋_GB2312" pitchFamily="49" charset="-122"/>
                <a:cs typeface="+mn-cs"/>
              </a:rPr>
              <a:t>结点数据域</a:t>
            </a:r>
          </a:p>
          <a:p>
            <a:pPr>
              <a:spcBef>
                <a:spcPct val="0"/>
              </a:spcBef>
              <a:buClr>
                <a:srgbClr val="800080"/>
              </a:buClr>
              <a:buSzPct val="50000"/>
              <a:defRPr/>
            </a:pPr>
            <a:r>
              <a:rPr kumimoji="0" lang="zh-CN" altLang="en-US" sz="1800" dirty="0">
                <a:solidFill>
                  <a:srgbClr val="0000CC"/>
                </a:solidFill>
                <a:ea typeface="仿宋_GB2312" pitchFamily="49" charset="-122"/>
                <a:cs typeface="+mn-cs"/>
              </a:rPr>
              <a:t>           </a:t>
            </a:r>
            <a:r>
              <a:rPr kumimoji="0" lang="en-US" altLang="zh-CN" sz="1800" dirty="0" err="1">
                <a:solidFill>
                  <a:srgbClr val="0000CC"/>
                </a:solidFill>
                <a:ea typeface="仿宋_GB2312" pitchFamily="49" charset="-122"/>
                <a:cs typeface="+mn-cs"/>
              </a:rPr>
              <a:t>struct</a:t>
            </a:r>
            <a:r>
              <a:rPr kumimoji="0" lang="en-US" altLang="zh-CN" sz="1800" dirty="0">
                <a:solidFill>
                  <a:srgbClr val="0000CC"/>
                </a:solidFill>
                <a:ea typeface="仿宋_GB2312" pitchFamily="49" charset="-122"/>
                <a:cs typeface="+mn-cs"/>
              </a:rPr>
              <a:t> node *link;        </a:t>
            </a:r>
            <a:r>
              <a:rPr kumimoji="0" lang="en-US" altLang="zh-CN" sz="1800" dirty="0">
                <a:solidFill>
                  <a:schemeClr val="tx2"/>
                </a:solidFill>
                <a:ea typeface="仿宋_GB2312" pitchFamily="49" charset="-122"/>
                <a:cs typeface="+mn-cs"/>
              </a:rPr>
              <a:t>//</a:t>
            </a:r>
            <a:r>
              <a:rPr kumimoji="0" lang="zh-CN" altLang="en-US" sz="1800" dirty="0">
                <a:solidFill>
                  <a:schemeClr val="tx2"/>
                </a:solidFill>
                <a:ea typeface="仿宋_GB2312" pitchFamily="49" charset="-122"/>
                <a:cs typeface="+mn-cs"/>
              </a:rPr>
              <a:t>结点链接指针域</a:t>
            </a:r>
          </a:p>
          <a:p>
            <a:pPr>
              <a:spcBef>
                <a:spcPct val="0"/>
              </a:spcBef>
              <a:buClr>
                <a:srgbClr val="800080"/>
              </a:buClr>
              <a:buSzPct val="50000"/>
              <a:defRPr/>
            </a:pPr>
            <a:r>
              <a:rPr kumimoji="0" lang="zh-CN" altLang="en-US" sz="1800" dirty="0">
                <a:solidFill>
                  <a:srgbClr val="0000CC"/>
                </a:solidFill>
                <a:ea typeface="仿宋_GB2312" pitchFamily="49" charset="-122"/>
                <a:cs typeface="+mn-cs"/>
              </a:rPr>
              <a:t>      </a:t>
            </a:r>
            <a:r>
              <a:rPr kumimoji="0" lang="en-US" altLang="zh-CN" sz="1800" dirty="0">
                <a:solidFill>
                  <a:srgbClr val="0000CC"/>
                </a:solidFill>
                <a:ea typeface="仿宋_GB2312" pitchFamily="49" charset="-122"/>
                <a:cs typeface="+mn-cs"/>
              </a:rPr>
              <a:t>} </a:t>
            </a:r>
            <a:r>
              <a:rPr kumimoji="0" lang="en-US" altLang="zh-CN" sz="1800" dirty="0" err="1">
                <a:solidFill>
                  <a:srgbClr val="0000CC"/>
                </a:solidFill>
                <a:ea typeface="仿宋_GB2312" pitchFamily="49" charset="-122"/>
                <a:cs typeface="+mn-cs"/>
              </a:rPr>
              <a:t>LinkNode</a:t>
            </a:r>
            <a:r>
              <a:rPr kumimoji="0" lang="en-US" altLang="zh-CN" sz="1800" dirty="0">
                <a:solidFill>
                  <a:srgbClr val="0000CC"/>
                </a:solidFill>
                <a:ea typeface="仿宋_GB2312" pitchFamily="49" charset="-122"/>
                <a:cs typeface="+mn-cs"/>
              </a:rPr>
              <a:t>;                      </a:t>
            </a:r>
            <a:r>
              <a:rPr kumimoji="0" lang="en-US" altLang="zh-CN" sz="1800" dirty="0">
                <a:solidFill>
                  <a:schemeClr val="tx2"/>
                </a:solidFill>
                <a:ea typeface="仿宋_GB2312" pitchFamily="49" charset="-122"/>
                <a:cs typeface="+mn-cs"/>
              </a:rPr>
              <a:t>//</a:t>
            </a:r>
            <a:r>
              <a:rPr kumimoji="0" lang="zh-CN" altLang="en-US" sz="1800" dirty="0">
                <a:solidFill>
                  <a:schemeClr val="tx2"/>
                </a:solidFill>
                <a:ea typeface="仿宋_GB2312" pitchFamily="49" charset="-122"/>
                <a:cs typeface="+mn-cs"/>
              </a:rPr>
              <a:t>结点命名</a:t>
            </a:r>
            <a:endParaRPr kumimoji="0" lang="zh-CN" altLang="en-US" sz="600" dirty="0">
              <a:solidFill>
                <a:schemeClr val="tx2"/>
              </a:solidFill>
              <a:ea typeface="仿宋_GB2312" pitchFamily="49" charset="-122"/>
              <a:cs typeface="+mn-cs"/>
            </a:endParaRPr>
          </a:p>
        </p:txBody>
      </p:sp>
      <p:sp>
        <p:nvSpPr>
          <p:cNvPr id="2" name="标题 1"/>
          <p:cNvSpPr>
            <a:spLocks noGrp="1"/>
          </p:cNvSpPr>
          <p:nvPr>
            <p:ph type="title"/>
          </p:nvPr>
        </p:nvSpPr>
        <p:spPr/>
        <p:txBody>
          <a:bodyPr>
            <a:normAutofit fontScale="90000"/>
          </a:bodyPr>
          <a:lstStyle/>
          <a:p>
            <a:r>
              <a:rPr lang="en-US" altLang="zh-CN" smtClean="0"/>
              <a:t>2</a:t>
            </a:r>
            <a:r>
              <a:rPr lang="zh-CN" altLang="en-US" smtClean="0"/>
              <a:t>、数据结构</a:t>
            </a:r>
            <a:r>
              <a:rPr lang="zh-CN" altLang="en-US" dirty="0"/>
              <a:t>是递归</a:t>
            </a:r>
            <a:r>
              <a:rPr lang="zh-CN" altLang="en-US" dirty="0" smtClean="0"/>
              <a:t>的</a:t>
            </a:r>
            <a:endParaRPr lang="zh-CN" altLang="en-US" dirty="0"/>
          </a:p>
        </p:txBody>
      </p:sp>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Text Box 4"/>
          <p:cNvSpPr txBox="1">
            <a:spLocks noChangeArrowheads="1"/>
          </p:cNvSpPr>
          <p:nvPr/>
        </p:nvSpPr>
        <p:spPr bwMode="auto">
          <a:xfrm>
            <a:off x="488032" y="1044575"/>
            <a:ext cx="7696200" cy="2806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5000"/>
              </a:lnSpc>
              <a:defRPr/>
            </a:pPr>
            <a:r>
              <a:rPr lang="en-US" altLang="zh-CN" sz="2800" b="0" dirty="0" smtClean="0">
                <a:latin typeface="Times New Roman" panose="02020603050405020304" pitchFamily="18" charset="0"/>
                <a:ea typeface="+mn-ea"/>
                <a:cs typeface="Times New Roman" panose="02020603050405020304" pitchFamily="18" charset="0"/>
              </a:rPr>
              <a:t>template </a:t>
            </a:r>
            <a:r>
              <a:rPr lang="en-US" altLang="zh-CN" sz="2800" b="0" dirty="0">
                <a:latin typeface="Times New Roman" panose="02020603050405020304" pitchFamily="18" charset="0"/>
                <a:ea typeface="+mn-ea"/>
                <a:cs typeface="Times New Roman" panose="02020603050405020304" pitchFamily="18" charset="0"/>
              </a:rPr>
              <a:t>&lt;class T&gt; </a:t>
            </a:r>
          </a:p>
          <a:p>
            <a:pPr>
              <a:lnSpc>
                <a:spcPct val="105000"/>
              </a:lnSpc>
              <a:defRPr/>
            </a:pPr>
            <a:r>
              <a:rPr lang="en-US" altLang="zh-CN" sz="2800" b="0" dirty="0">
                <a:latin typeface="Times New Roman" panose="02020603050405020304" pitchFamily="18" charset="0"/>
                <a:ea typeface="+mn-ea"/>
                <a:cs typeface="Times New Roman" panose="02020603050405020304" pitchFamily="18" charset="0"/>
              </a:rPr>
              <a:t>void Print ( </a:t>
            </a:r>
            <a:r>
              <a:rPr lang="en-US" altLang="zh-CN" sz="2800" b="0" dirty="0" err="1">
                <a:latin typeface="Times New Roman" panose="02020603050405020304" pitchFamily="18" charset="0"/>
                <a:ea typeface="+mn-ea"/>
                <a:cs typeface="Times New Roman" panose="02020603050405020304" pitchFamily="18" charset="0"/>
              </a:rPr>
              <a:t>LinkNode</a:t>
            </a:r>
            <a:r>
              <a:rPr lang="en-US" altLang="zh-CN" sz="2800" b="0" dirty="0">
                <a:latin typeface="Times New Roman" panose="02020603050405020304" pitchFamily="18" charset="0"/>
                <a:ea typeface="+mn-ea"/>
                <a:cs typeface="Times New Roman" panose="02020603050405020304" pitchFamily="18" charset="0"/>
              </a:rPr>
              <a:t>&lt;T&gt; *f ) {</a:t>
            </a:r>
          </a:p>
          <a:p>
            <a:pPr>
              <a:lnSpc>
                <a:spcPct val="105000"/>
              </a:lnSpc>
              <a:defRPr/>
            </a:pPr>
            <a:r>
              <a:rPr lang="en-US" altLang="zh-CN" sz="2800" b="0" dirty="0">
                <a:latin typeface="Times New Roman" panose="02020603050405020304" pitchFamily="18" charset="0"/>
                <a:ea typeface="+mn-ea"/>
                <a:cs typeface="Times New Roman" panose="02020603050405020304" pitchFamily="18" charset="0"/>
              </a:rPr>
              <a:t>    if ( f -&gt;link </a:t>
            </a:r>
            <a:r>
              <a:rPr lang="en-US" altLang="zh-CN" sz="2800" b="0" i="1" dirty="0">
                <a:latin typeface="Times New Roman" panose="02020603050405020304" pitchFamily="18" charset="0"/>
                <a:ea typeface="+mn-ea"/>
                <a:cs typeface="Times New Roman" panose="02020603050405020304" pitchFamily="18" charset="0"/>
              </a:rPr>
              <a:t>==</a:t>
            </a:r>
            <a:r>
              <a:rPr lang="en-US" altLang="zh-CN" sz="2800" b="0" dirty="0">
                <a:latin typeface="Times New Roman" panose="02020603050405020304" pitchFamily="18" charset="0"/>
                <a:ea typeface="+mn-ea"/>
                <a:cs typeface="Times New Roman" panose="02020603050405020304" pitchFamily="18" charset="0"/>
              </a:rPr>
              <a:t> NULL )</a:t>
            </a:r>
          </a:p>
          <a:p>
            <a:pPr>
              <a:lnSpc>
                <a:spcPct val="105000"/>
              </a:lnSpc>
              <a:defRPr/>
            </a:pPr>
            <a:r>
              <a:rPr lang="en-US" altLang="zh-CN" sz="2800" b="0" dirty="0">
                <a:latin typeface="Times New Roman" panose="02020603050405020304" pitchFamily="18" charset="0"/>
                <a:ea typeface="+mn-ea"/>
                <a:cs typeface="Times New Roman" panose="02020603050405020304" pitchFamily="18" charset="0"/>
              </a:rPr>
              <a:t>        </a:t>
            </a:r>
            <a:r>
              <a:rPr lang="en-US" altLang="zh-CN" sz="2800" b="0" dirty="0" err="1">
                <a:latin typeface="Times New Roman" panose="02020603050405020304" pitchFamily="18" charset="0"/>
                <a:ea typeface="+mn-ea"/>
                <a:cs typeface="Times New Roman" panose="02020603050405020304" pitchFamily="18" charset="0"/>
              </a:rPr>
              <a:t>cout</a:t>
            </a:r>
            <a:r>
              <a:rPr lang="en-US" altLang="zh-CN" sz="2800" b="0" dirty="0">
                <a:latin typeface="Times New Roman" panose="02020603050405020304" pitchFamily="18" charset="0"/>
                <a:ea typeface="+mn-ea"/>
                <a:cs typeface="Times New Roman" panose="02020603050405020304" pitchFamily="18" charset="0"/>
              </a:rPr>
              <a:t> &lt;&lt; f -&gt;data &lt;&lt; </a:t>
            </a:r>
            <a:r>
              <a:rPr lang="en-US" altLang="zh-CN" sz="2800" b="0" dirty="0" err="1">
                <a:latin typeface="Times New Roman" panose="02020603050405020304" pitchFamily="18" charset="0"/>
                <a:ea typeface="+mn-ea"/>
                <a:cs typeface="Times New Roman" panose="02020603050405020304" pitchFamily="18" charset="0"/>
              </a:rPr>
              <a:t>endl</a:t>
            </a:r>
            <a:r>
              <a:rPr lang="en-US" altLang="zh-CN" sz="2800" b="0" dirty="0">
                <a:latin typeface="Times New Roman" panose="02020603050405020304" pitchFamily="18" charset="0"/>
                <a:ea typeface="+mn-ea"/>
                <a:cs typeface="Times New Roman" panose="02020603050405020304" pitchFamily="18" charset="0"/>
              </a:rPr>
              <a:t>;</a:t>
            </a:r>
          </a:p>
          <a:p>
            <a:pPr>
              <a:lnSpc>
                <a:spcPct val="105000"/>
              </a:lnSpc>
              <a:defRPr/>
            </a:pPr>
            <a:r>
              <a:rPr lang="en-US" altLang="zh-CN" sz="2800" b="0" dirty="0">
                <a:latin typeface="Times New Roman" panose="02020603050405020304" pitchFamily="18" charset="0"/>
                <a:ea typeface="+mn-ea"/>
                <a:cs typeface="Times New Roman" panose="02020603050405020304" pitchFamily="18" charset="0"/>
              </a:rPr>
              <a:t>    else Print ( f -&gt;link );</a:t>
            </a:r>
          </a:p>
          <a:p>
            <a:pPr>
              <a:lnSpc>
                <a:spcPct val="105000"/>
              </a:lnSpc>
              <a:defRPr/>
            </a:pPr>
            <a:r>
              <a:rPr lang="en-US" altLang="zh-CN" sz="2800" b="0" dirty="0">
                <a:latin typeface="Times New Roman" panose="02020603050405020304" pitchFamily="18" charset="0"/>
                <a:ea typeface="+mn-ea"/>
                <a:cs typeface="Times New Roman" panose="02020603050405020304" pitchFamily="18" charset="0"/>
              </a:rPr>
              <a:t>}</a:t>
            </a:r>
          </a:p>
        </p:txBody>
      </p:sp>
      <p:sp>
        <p:nvSpPr>
          <p:cNvPr id="54278" name="Rectangle 6" descr="羊皮纸"/>
          <p:cNvSpPr>
            <a:spLocks noChangeArrowheads="1"/>
          </p:cNvSpPr>
          <p:nvPr/>
        </p:nvSpPr>
        <p:spPr bwMode="auto">
          <a:xfrm>
            <a:off x="3129880" y="4736902"/>
            <a:ext cx="838200" cy="533400"/>
          </a:xfrm>
          <a:prstGeom prst="rect">
            <a:avLst/>
          </a:prstGeom>
          <a:blipFill dpi="0" rotWithShape="0">
            <a:blip r:embed="rId2"/>
            <a:srcRect/>
            <a:tile tx="0" ty="0" sx="100000" sy="100000" flip="none" algn="tl"/>
          </a:blipFill>
          <a:ln w="9525">
            <a:solidFill>
              <a:schemeClr val="accent2"/>
            </a:solidFill>
            <a:miter lim="800000"/>
            <a:headEnd/>
            <a:tailEnd/>
          </a:ln>
          <a:effectLst>
            <a:outerShdw dist="107763" dir="2700000" algn="ctr" rotWithShape="0">
              <a:schemeClr val="bg2"/>
            </a:outerShdw>
          </a:effec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4279" name="Line 7"/>
          <p:cNvSpPr>
            <a:spLocks noChangeShapeType="1"/>
          </p:cNvSpPr>
          <p:nvPr/>
        </p:nvSpPr>
        <p:spPr bwMode="auto">
          <a:xfrm>
            <a:off x="3663280" y="4736902"/>
            <a:ext cx="0" cy="5334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4280" name="Line 8"/>
          <p:cNvSpPr>
            <a:spLocks noChangeShapeType="1"/>
          </p:cNvSpPr>
          <p:nvPr/>
        </p:nvSpPr>
        <p:spPr bwMode="auto">
          <a:xfrm>
            <a:off x="2748880" y="5041702"/>
            <a:ext cx="381000" cy="0"/>
          </a:xfrm>
          <a:prstGeom prst="line">
            <a:avLst/>
          </a:prstGeom>
          <a:noFill/>
          <a:ln w="2857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4281" name="Rectangle 9" descr="羊皮纸"/>
          <p:cNvSpPr>
            <a:spLocks noChangeArrowheads="1"/>
          </p:cNvSpPr>
          <p:nvPr/>
        </p:nvSpPr>
        <p:spPr bwMode="auto">
          <a:xfrm>
            <a:off x="4272880" y="4736902"/>
            <a:ext cx="838200" cy="533400"/>
          </a:xfrm>
          <a:prstGeom prst="rect">
            <a:avLst/>
          </a:prstGeom>
          <a:blipFill dpi="0" rotWithShape="0">
            <a:blip r:embed="rId2"/>
            <a:srcRect/>
            <a:tile tx="0" ty="0" sx="100000" sy="100000" flip="none" algn="tl"/>
          </a:blipFill>
          <a:ln w="9525">
            <a:solidFill>
              <a:schemeClr val="accent2"/>
            </a:solidFill>
            <a:miter lim="800000"/>
            <a:headEnd/>
            <a:tailEnd/>
          </a:ln>
          <a:effectLst>
            <a:outerShdw dist="107763" dir="2700000" algn="ctr" rotWithShape="0">
              <a:schemeClr val="bg2"/>
            </a:outerShdw>
          </a:effec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4282" name="Line 10"/>
          <p:cNvSpPr>
            <a:spLocks noChangeShapeType="1"/>
          </p:cNvSpPr>
          <p:nvPr/>
        </p:nvSpPr>
        <p:spPr bwMode="auto">
          <a:xfrm>
            <a:off x="4806280" y="4736902"/>
            <a:ext cx="0" cy="5334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4283" name="Line 11"/>
          <p:cNvSpPr>
            <a:spLocks noChangeShapeType="1"/>
          </p:cNvSpPr>
          <p:nvPr/>
        </p:nvSpPr>
        <p:spPr bwMode="auto">
          <a:xfrm>
            <a:off x="3815680" y="5041702"/>
            <a:ext cx="457200" cy="0"/>
          </a:xfrm>
          <a:prstGeom prst="line">
            <a:avLst/>
          </a:prstGeom>
          <a:noFill/>
          <a:ln w="2857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4284" name="Rectangle 12" descr="羊皮纸"/>
          <p:cNvSpPr>
            <a:spLocks noChangeArrowheads="1"/>
          </p:cNvSpPr>
          <p:nvPr/>
        </p:nvSpPr>
        <p:spPr bwMode="auto">
          <a:xfrm>
            <a:off x="5415880" y="4736902"/>
            <a:ext cx="838200" cy="533400"/>
          </a:xfrm>
          <a:prstGeom prst="rect">
            <a:avLst/>
          </a:prstGeom>
          <a:blipFill dpi="0" rotWithShape="0">
            <a:blip r:embed="rId2"/>
            <a:srcRect/>
            <a:tile tx="0" ty="0" sx="100000" sy="100000" flip="none" algn="tl"/>
          </a:blipFill>
          <a:ln w="9525">
            <a:solidFill>
              <a:schemeClr val="accent2"/>
            </a:solidFill>
            <a:miter lim="800000"/>
            <a:headEnd/>
            <a:tailEnd/>
          </a:ln>
          <a:effectLst>
            <a:outerShdw dist="107763" dir="2700000" algn="ctr" rotWithShape="0">
              <a:schemeClr val="bg2"/>
            </a:outerShdw>
          </a:effec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4285" name="Line 13"/>
          <p:cNvSpPr>
            <a:spLocks noChangeShapeType="1"/>
          </p:cNvSpPr>
          <p:nvPr/>
        </p:nvSpPr>
        <p:spPr bwMode="auto">
          <a:xfrm>
            <a:off x="5949280" y="4736902"/>
            <a:ext cx="0" cy="5334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4286" name="Line 14"/>
          <p:cNvSpPr>
            <a:spLocks noChangeShapeType="1"/>
          </p:cNvSpPr>
          <p:nvPr/>
        </p:nvSpPr>
        <p:spPr bwMode="auto">
          <a:xfrm>
            <a:off x="4958680" y="5041702"/>
            <a:ext cx="457200" cy="0"/>
          </a:xfrm>
          <a:prstGeom prst="line">
            <a:avLst/>
          </a:prstGeom>
          <a:noFill/>
          <a:ln w="2857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4287" name="Rectangle 15" descr="羊皮纸"/>
          <p:cNvSpPr>
            <a:spLocks noChangeArrowheads="1"/>
          </p:cNvSpPr>
          <p:nvPr/>
        </p:nvSpPr>
        <p:spPr bwMode="auto">
          <a:xfrm>
            <a:off x="6558880" y="4736902"/>
            <a:ext cx="838200" cy="533400"/>
          </a:xfrm>
          <a:prstGeom prst="rect">
            <a:avLst/>
          </a:prstGeom>
          <a:blipFill dpi="0" rotWithShape="0">
            <a:blip r:embed="rId2"/>
            <a:srcRect/>
            <a:tile tx="0" ty="0" sx="100000" sy="100000" flip="none" algn="tl"/>
          </a:blipFill>
          <a:ln w="9525">
            <a:solidFill>
              <a:schemeClr val="accent2"/>
            </a:solidFill>
            <a:miter lim="800000"/>
            <a:headEnd/>
            <a:tailEnd/>
          </a:ln>
          <a:effectLst>
            <a:outerShdw dist="107763" dir="2700000" algn="ctr" rotWithShape="0">
              <a:schemeClr val="bg2"/>
            </a:outerShdw>
          </a:effec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4288" name="Line 16"/>
          <p:cNvSpPr>
            <a:spLocks noChangeShapeType="1"/>
          </p:cNvSpPr>
          <p:nvPr/>
        </p:nvSpPr>
        <p:spPr bwMode="auto">
          <a:xfrm>
            <a:off x="7092280" y="4736902"/>
            <a:ext cx="0" cy="5334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4289" name="Line 17"/>
          <p:cNvSpPr>
            <a:spLocks noChangeShapeType="1"/>
          </p:cNvSpPr>
          <p:nvPr/>
        </p:nvSpPr>
        <p:spPr bwMode="auto">
          <a:xfrm>
            <a:off x="6101680" y="5041702"/>
            <a:ext cx="457200" cy="0"/>
          </a:xfrm>
          <a:prstGeom prst="line">
            <a:avLst/>
          </a:prstGeom>
          <a:noFill/>
          <a:ln w="2857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4290" name="Rectangle 18" descr="羊皮纸"/>
          <p:cNvSpPr>
            <a:spLocks noChangeArrowheads="1"/>
          </p:cNvSpPr>
          <p:nvPr/>
        </p:nvSpPr>
        <p:spPr bwMode="auto">
          <a:xfrm>
            <a:off x="7701880" y="4736902"/>
            <a:ext cx="914400" cy="533400"/>
          </a:xfrm>
          <a:prstGeom prst="rect">
            <a:avLst/>
          </a:prstGeom>
          <a:blipFill dpi="0" rotWithShape="0">
            <a:blip r:embed="rId2"/>
            <a:srcRect/>
            <a:tile tx="0" ty="0" sx="100000" sy="100000" flip="none" algn="tl"/>
          </a:blipFill>
          <a:ln w="9525">
            <a:solidFill>
              <a:schemeClr val="accent2"/>
            </a:solidFill>
            <a:miter lim="800000"/>
            <a:headEnd/>
            <a:tailEnd/>
          </a:ln>
          <a:effectLst>
            <a:outerShdw dist="107763" dir="2700000" algn="ctr" rotWithShape="0">
              <a:schemeClr val="bg2"/>
            </a:outerShdw>
          </a:effec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4291" name="Line 19"/>
          <p:cNvSpPr>
            <a:spLocks noChangeShapeType="1"/>
          </p:cNvSpPr>
          <p:nvPr/>
        </p:nvSpPr>
        <p:spPr bwMode="auto">
          <a:xfrm>
            <a:off x="8235280" y="4736902"/>
            <a:ext cx="0" cy="5334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4292" name="Line 20"/>
          <p:cNvSpPr>
            <a:spLocks noChangeShapeType="1"/>
          </p:cNvSpPr>
          <p:nvPr/>
        </p:nvSpPr>
        <p:spPr bwMode="auto">
          <a:xfrm>
            <a:off x="7244680" y="5041702"/>
            <a:ext cx="457200" cy="0"/>
          </a:xfrm>
          <a:prstGeom prst="line">
            <a:avLst/>
          </a:prstGeom>
          <a:noFill/>
          <a:ln w="2857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4293" name="Text Box 21"/>
          <p:cNvSpPr txBox="1">
            <a:spLocks noChangeArrowheads="1"/>
          </p:cNvSpPr>
          <p:nvPr/>
        </p:nvSpPr>
        <p:spPr bwMode="auto">
          <a:xfrm>
            <a:off x="2429794" y="4736903"/>
            <a:ext cx="395287"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rPr>
              <a:t>f </a:t>
            </a:r>
          </a:p>
        </p:txBody>
      </p:sp>
      <p:sp>
        <p:nvSpPr>
          <p:cNvPr id="54294" name="Line 22"/>
          <p:cNvSpPr>
            <a:spLocks noChangeShapeType="1"/>
          </p:cNvSpPr>
          <p:nvPr/>
        </p:nvSpPr>
        <p:spPr bwMode="auto">
          <a:xfrm flipH="1">
            <a:off x="3968080" y="5194102"/>
            <a:ext cx="304800" cy="381000"/>
          </a:xfrm>
          <a:prstGeom prst="line">
            <a:avLst/>
          </a:prstGeom>
          <a:noFill/>
          <a:ln w="28575">
            <a:solidFill>
              <a:schemeClr val="tx2"/>
            </a:solidFill>
            <a:round/>
            <a:headEnd type="triangle" w="sm"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4295" name="Text Box 23"/>
          <p:cNvSpPr txBox="1">
            <a:spLocks noChangeArrowheads="1"/>
          </p:cNvSpPr>
          <p:nvPr/>
        </p:nvSpPr>
        <p:spPr bwMode="auto">
          <a:xfrm>
            <a:off x="3623594" y="5346503"/>
            <a:ext cx="395287"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rPr>
              <a:t>f </a:t>
            </a:r>
          </a:p>
        </p:txBody>
      </p:sp>
      <p:sp>
        <p:nvSpPr>
          <p:cNvPr id="54296" name="Line 24"/>
          <p:cNvSpPr>
            <a:spLocks noChangeShapeType="1"/>
          </p:cNvSpPr>
          <p:nvPr/>
        </p:nvSpPr>
        <p:spPr bwMode="auto">
          <a:xfrm flipH="1">
            <a:off x="5111080" y="5194102"/>
            <a:ext cx="304800" cy="381000"/>
          </a:xfrm>
          <a:prstGeom prst="line">
            <a:avLst/>
          </a:prstGeom>
          <a:noFill/>
          <a:ln w="28575">
            <a:solidFill>
              <a:schemeClr val="tx2"/>
            </a:solidFill>
            <a:round/>
            <a:headEnd type="triangle" w="sm"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4297" name="Text Box 25"/>
          <p:cNvSpPr txBox="1">
            <a:spLocks noChangeArrowheads="1"/>
          </p:cNvSpPr>
          <p:nvPr/>
        </p:nvSpPr>
        <p:spPr bwMode="auto">
          <a:xfrm>
            <a:off x="4766594" y="5346503"/>
            <a:ext cx="395287"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rPr>
              <a:t>f </a:t>
            </a:r>
          </a:p>
        </p:txBody>
      </p:sp>
      <p:sp>
        <p:nvSpPr>
          <p:cNvPr id="54298" name="Line 26"/>
          <p:cNvSpPr>
            <a:spLocks noChangeShapeType="1"/>
          </p:cNvSpPr>
          <p:nvPr/>
        </p:nvSpPr>
        <p:spPr bwMode="auto">
          <a:xfrm flipH="1">
            <a:off x="6254080" y="5194102"/>
            <a:ext cx="304800" cy="381000"/>
          </a:xfrm>
          <a:prstGeom prst="line">
            <a:avLst/>
          </a:prstGeom>
          <a:noFill/>
          <a:ln w="28575">
            <a:solidFill>
              <a:schemeClr val="tx2"/>
            </a:solidFill>
            <a:round/>
            <a:headEnd type="triangle" w="sm"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4299" name="Text Box 27"/>
          <p:cNvSpPr txBox="1">
            <a:spLocks noChangeArrowheads="1"/>
          </p:cNvSpPr>
          <p:nvPr/>
        </p:nvSpPr>
        <p:spPr bwMode="auto">
          <a:xfrm>
            <a:off x="5909594" y="5346503"/>
            <a:ext cx="395287"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rPr>
              <a:t>f </a:t>
            </a:r>
          </a:p>
        </p:txBody>
      </p:sp>
      <p:sp>
        <p:nvSpPr>
          <p:cNvPr id="54300" name="Line 28"/>
          <p:cNvSpPr>
            <a:spLocks noChangeShapeType="1"/>
          </p:cNvSpPr>
          <p:nvPr/>
        </p:nvSpPr>
        <p:spPr bwMode="auto">
          <a:xfrm flipH="1">
            <a:off x="7397080" y="5194102"/>
            <a:ext cx="304800" cy="381000"/>
          </a:xfrm>
          <a:prstGeom prst="line">
            <a:avLst/>
          </a:prstGeom>
          <a:noFill/>
          <a:ln w="28575">
            <a:solidFill>
              <a:schemeClr val="tx2"/>
            </a:solidFill>
            <a:round/>
            <a:headEnd type="triangle" w="sm"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4301" name="Text Box 29"/>
          <p:cNvSpPr txBox="1">
            <a:spLocks noChangeArrowheads="1"/>
          </p:cNvSpPr>
          <p:nvPr/>
        </p:nvSpPr>
        <p:spPr bwMode="auto">
          <a:xfrm>
            <a:off x="7052594" y="5346503"/>
            <a:ext cx="395287"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rPr>
              <a:t>f </a:t>
            </a:r>
          </a:p>
        </p:txBody>
      </p:sp>
      <p:sp>
        <p:nvSpPr>
          <p:cNvPr id="54302" name="Text Box 30"/>
          <p:cNvSpPr txBox="1">
            <a:spLocks noChangeArrowheads="1"/>
          </p:cNvSpPr>
          <p:nvPr/>
        </p:nvSpPr>
        <p:spPr bwMode="auto">
          <a:xfrm>
            <a:off x="8217818" y="4736902"/>
            <a:ext cx="3984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latin typeface="Times New Roman" panose="02020603050405020304" pitchFamily="18" charset="0"/>
                <a:ea typeface="+mn-ea"/>
                <a:cs typeface="Times New Roman" panose="02020603050405020304" pitchFamily="18" charset="0"/>
                <a:sym typeface="Symbol" panose="05050102010706020507" pitchFamily="18" charset="2"/>
              </a:rPr>
              <a:t></a:t>
            </a:r>
            <a:endParaRPr lang="en-US" altLang="zh-CN" sz="2800" dirty="0">
              <a:latin typeface="Times New Roman" panose="02020603050405020304" pitchFamily="18" charset="0"/>
              <a:ea typeface="+mn-ea"/>
              <a:cs typeface="Times New Roman" panose="02020603050405020304" pitchFamily="18" charset="0"/>
            </a:endParaRPr>
          </a:p>
        </p:txBody>
      </p:sp>
      <p:sp>
        <p:nvSpPr>
          <p:cNvPr id="54303" name="Line 31"/>
          <p:cNvSpPr>
            <a:spLocks noChangeShapeType="1"/>
          </p:cNvSpPr>
          <p:nvPr/>
        </p:nvSpPr>
        <p:spPr bwMode="auto">
          <a:xfrm>
            <a:off x="3587080" y="4584502"/>
            <a:ext cx="4343400" cy="0"/>
          </a:xfrm>
          <a:prstGeom prst="line">
            <a:avLst/>
          </a:prstGeom>
          <a:noFill/>
          <a:ln w="28575">
            <a:solidFill>
              <a:srgbClr val="0099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4304" name="Text Box 32"/>
          <p:cNvSpPr txBox="1">
            <a:spLocks noChangeArrowheads="1"/>
          </p:cNvSpPr>
          <p:nvPr/>
        </p:nvSpPr>
        <p:spPr bwMode="auto">
          <a:xfrm>
            <a:off x="3142580" y="4660703"/>
            <a:ext cx="4841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dirty="0">
                <a:latin typeface="Times New Roman" panose="02020603050405020304" pitchFamily="18" charset="0"/>
                <a:ea typeface="+mn-ea"/>
                <a:cs typeface="Times New Roman" panose="02020603050405020304" pitchFamily="18" charset="0"/>
              </a:rPr>
              <a:t>a</a:t>
            </a:r>
            <a:r>
              <a:rPr lang="en-US" altLang="zh-CN" sz="2800" baseline="-25000" dirty="0">
                <a:latin typeface="Times New Roman" panose="02020603050405020304" pitchFamily="18" charset="0"/>
                <a:ea typeface="+mn-ea"/>
                <a:cs typeface="Times New Roman" panose="02020603050405020304" pitchFamily="18" charset="0"/>
              </a:rPr>
              <a:t>1</a:t>
            </a:r>
            <a:endParaRPr lang="en-US" altLang="zh-CN" sz="2800" dirty="0">
              <a:latin typeface="Times New Roman" panose="02020603050405020304" pitchFamily="18" charset="0"/>
              <a:ea typeface="+mn-ea"/>
              <a:cs typeface="Times New Roman" panose="02020603050405020304" pitchFamily="18" charset="0"/>
            </a:endParaRPr>
          </a:p>
        </p:txBody>
      </p:sp>
      <p:sp>
        <p:nvSpPr>
          <p:cNvPr id="54305" name="Text Box 33"/>
          <p:cNvSpPr txBox="1">
            <a:spLocks noChangeArrowheads="1"/>
          </p:cNvSpPr>
          <p:nvPr/>
        </p:nvSpPr>
        <p:spPr bwMode="auto">
          <a:xfrm>
            <a:off x="4285580" y="4660703"/>
            <a:ext cx="4841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dirty="0">
                <a:latin typeface="Times New Roman" panose="02020603050405020304" pitchFamily="18" charset="0"/>
                <a:ea typeface="+mn-ea"/>
                <a:cs typeface="Times New Roman" panose="02020603050405020304" pitchFamily="18" charset="0"/>
              </a:rPr>
              <a:t>a</a:t>
            </a:r>
            <a:r>
              <a:rPr lang="en-US" altLang="zh-CN" sz="2800" baseline="-25000" dirty="0">
                <a:latin typeface="Times New Roman" panose="02020603050405020304" pitchFamily="18" charset="0"/>
                <a:ea typeface="+mn-ea"/>
                <a:cs typeface="Times New Roman" panose="02020603050405020304" pitchFamily="18" charset="0"/>
              </a:rPr>
              <a:t>2</a:t>
            </a:r>
            <a:endParaRPr lang="en-US" altLang="zh-CN" sz="2800" dirty="0">
              <a:latin typeface="Times New Roman" panose="02020603050405020304" pitchFamily="18" charset="0"/>
              <a:ea typeface="+mn-ea"/>
              <a:cs typeface="Times New Roman" panose="02020603050405020304" pitchFamily="18" charset="0"/>
            </a:endParaRPr>
          </a:p>
        </p:txBody>
      </p:sp>
      <p:sp>
        <p:nvSpPr>
          <p:cNvPr id="54306" name="Text Box 34"/>
          <p:cNvSpPr txBox="1">
            <a:spLocks noChangeArrowheads="1"/>
          </p:cNvSpPr>
          <p:nvPr/>
        </p:nvSpPr>
        <p:spPr bwMode="auto">
          <a:xfrm>
            <a:off x="5428580" y="4660703"/>
            <a:ext cx="4841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dirty="0">
                <a:latin typeface="Times New Roman" panose="02020603050405020304" pitchFamily="18" charset="0"/>
                <a:ea typeface="+mn-ea"/>
                <a:cs typeface="Times New Roman" panose="02020603050405020304" pitchFamily="18" charset="0"/>
              </a:rPr>
              <a:t>a</a:t>
            </a:r>
            <a:r>
              <a:rPr lang="en-US" altLang="zh-CN" sz="2800" baseline="-25000" dirty="0">
                <a:latin typeface="Times New Roman" panose="02020603050405020304" pitchFamily="18" charset="0"/>
                <a:ea typeface="+mn-ea"/>
                <a:cs typeface="Times New Roman" panose="02020603050405020304" pitchFamily="18" charset="0"/>
              </a:rPr>
              <a:t>3</a:t>
            </a:r>
            <a:endParaRPr lang="en-US" altLang="zh-CN" sz="2800" dirty="0">
              <a:latin typeface="Times New Roman" panose="02020603050405020304" pitchFamily="18" charset="0"/>
              <a:ea typeface="+mn-ea"/>
              <a:cs typeface="Times New Roman" panose="02020603050405020304" pitchFamily="18" charset="0"/>
            </a:endParaRPr>
          </a:p>
        </p:txBody>
      </p:sp>
      <p:sp>
        <p:nvSpPr>
          <p:cNvPr id="54307" name="Text Box 35"/>
          <p:cNvSpPr txBox="1">
            <a:spLocks noChangeArrowheads="1"/>
          </p:cNvSpPr>
          <p:nvPr/>
        </p:nvSpPr>
        <p:spPr bwMode="auto">
          <a:xfrm>
            <a:off x="6571580" y="4660703"/>
            <a:ext cx="4841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dirty="0">
                <a:latin typeface="Times New Roman" panose="02020603050405020304" pitchFamily="18" charset="0"/>
                <a:ea typeface="+mn-ea"/>
                <a:cs typeface="Times New Roman" panose="02020603050405020304" pitchFamily="18" charset="0"/>
              </a:rPr>
              <a:t>a</a:t>
            </a:r>
            <a:r>
              <a:rPr lang="en-US" altLang="zh-CN" sz="2800" baseline="-25000" dirty="0">
                <a:latin typeface="Times New Roman" panose="02020603050405020304" pitchFamily="18" charset="0"/>
                <a:ea typeface="+mn-ea"/>
                <a:cs typeface="Times New Roman" panose="02020603050405020304" pitchFamily="18" charset="0"/>
              </a:rPr>
              <a:t>4</a:t>
            </a:r>
            <a:endParaRPr lang="en-US" altLang="zh-CN" sz="2800" dirty="0">
              <a:latin typeface="Times New Roman" panose="02020603050405020304" pitchFamily="18" charset="0"/>
              <a:ea typeface="+mn-ea"/>
              <a:cs typeface="Times New Roman" panose="02020603050405020304" pitchFamily="18" charset="0"/>
            </a:endParaRPr>
          </a:p>
        </p:txBody>
      </p:sp>
      <p:sp>
        <p:nvSpPr>
          <p:cNvPr id="54308" name="Text Box 36"/>
          <p:cNvSpPr txBox="1">
            <a:spLocks noChangeArrowheads="1"/>
          </p:cNvSpPr>
          <p:nvPr/>
        </p:nvSpPr>
        <p:spPr bwMode="auto">
          <a:xfrm>
            <a:off x="7714580" y="4660703"/>
            <a:ext cx="4841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dirty="0">
                <a:latin typeface="Times New Roman" panose="02020603050405020304" pitchFamily="18" charset="0"/>
                <a:ea typeface="+mn-ea"/>
                <a:cs typeface="Times New Roman" panose="02020603050405020304" pitchFamily="18" charset="0"/>
              </a:rPr>
              <a:t>a</a:t>
            </a:r>
            <a:r>
              <a:rPr lang="en-US" altLang="zh-CN" sz="2800" baseline="-25000" dirty="0">
                <a:latin typeface="Times New Roman" panose="02020603050405020304" pitchFamily="18" charset="0"/>
                <a:ea typeface="+mn-ea"/>
                <a:cs typeface="Times New Roman" panose="02020603050405020304" pitchFamily="18" charset="0"/>
              </a:rPr>
              <a:t>5</a:t>
            </a:r>
            <a:endParaRPr lang="en-US" altLang="zh-CN" sz="2800" dirty="0">
              <a:latin typeface="Times New Roman" panose="02020603050405020304" pitchFamily="18" charset="0"/>
              <a:ea typeface="+mn-ea"/>
              <a:cs typeface="Times New Roman" panose="02020603050405020304" pitchFamily="18" charset="0"/>
            </a:endParaRPr>
          </a:p>
        </p:txBody>
      </p:sp>
      <p:sp>
        <p:nvSpPr>
          <p:cNvPr id="54309" name="Text Box 37"/>
          <p:cNvSpPr txBox="1">
            <a:spLocks noChangeArrowheads="1"/>
          </p:cNvSpPr>
          <p:nvPr/>
        </p:nvSpPr>
        <p:spPr bwMode="auto">
          <a:xfrm>
            <a:off x="4409405" y="4005064"/>
            <a:ext cx="198755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zh-CN" altLang="en-US" sz="2800">
                <a:solidFill>
                  <a:srgbClr val="009900"/>
                </a:solidFill>
                <a:latin typeface="Times New Roman" panose="02020603050405020304" pitchFamily="18" charset="0"/>
                <a:ea typeface="+mn-ea"/>
                <a:cs typeface="Times New Roman" panose="02020603050405020304" pitchFamily="18" charset="0"/>
              </a:rPr>
              <a:t>递归找链尾</a:t>
            </a:r>
            <a:endParaRPr lang="zh-CN" altLang="en-US" sz="2800">
              <a:latin typeface="Times New Roman" panose="02020603050405020304" pitchFamily="18" charset="0"/>
              <a:ea typeface="+mn-ea"/>
              <a:cs typeface="Times New Roman" panose="02020603050405020304" pitchFamily="18" charset="0"/>
            </a:endParaRPr>
          </a:p>
        </p:txBody>
      </p:sp>
      <p:pic>
        <p:nvPicPr>
          <p:cNvPr id="40"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69937" y="5510188"/>
            <a:ext cx="1319212"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normAutofit/>
          </a:bodyPr>
          <a:lstStyle/>
          <a:p>
            <a:r>
              <a:rPr lang="zh-CN" altLang="en-US" sz="3200" dirty="0"/>
              <a:t>搜索链表最后一个结点并打印其</a:t>
            </a:r>
            <a:r>
              <a:rPr lang="zh-CN" altLang="en-US" sz="3200" dirty="0" smtClean="0"/>
              <a:t>数值</a:t>
            </a:r>
            <a:endParaRPr lang="zh-CN" altLang="en-US" sz="3200"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306288" y="1140324"/>
            <a:ext cx="6773416" cy="3030064"/>
          </a:xfrm>
        </p:spPr>
        <p:txBody>
          <a:bodyPr>
            <a:normAutofit/>
          </a:bodyPr>
          <a:lstStyle/>
          <a:p>
            <a:pPr>
              <a:lnSpc>
                <a:spcPct val="95000"/>
              </a:lnSpc>
              <a:defRPr/>
            </a:pPr>
            <a:r>
              <a:rPr lang="en-US" altLang="zh-CN" sz="2800" dirty="0" smtClean="0">
                <a:solidFill>
                  <a:schemeClr val="tx1"/>
                </a:solidFill>
                <a:latin typeface="Times New Roman" panose="02020603050405020304" pitchFamily="18" charset="0"/>
                <a:ea typeface="+mn-ea"/>
                <a:cs typeface="Times New Roman" panose="02020603050405020304" pitchFamily="18" charset="0"/>
              </a:rPr>
              <a:t>template </a:t>
            </a:r>
            <a:r>
              <a:rPr lang="en-US" altLang="zh-CN" sz="2800" dirty="0">
                <a:solidFill>
                  <a:schemeClr val="tx1"/>
                </a:solidFill>
                <a:latin typeface="Times New Roman" panose="02020603050405020304" pitchFamily="18" charset="0"/>
                <a:ea typeface="+mn-ea"/>
                <a:cs typeface="Times New Roman" panose="02020603050405020304" pitchFamily="18" charset="0"/>
              </a:rPr>
              <a:t>&lt;class T&gt;</a:t>
            </a:r>
            <a:br>
              <a:rPr lang="en-US" altLang="zh-CN" sz="2800" dirty="0">
                <a:solidFill>
                  <a:schemeClr val="tx1"/>
                </a:solidFill>
                <a:latin typeface="Times New Roman" panose="02020603050405020304" pitchFamily="18" charset="0"/>
                <a:ea typeface="+mn-ea"/>
                <a:cs typeface="Times New Roman" panose="02020603050405020304" pitchFamily="18" charset="0"/>
              </a:rPr>
            </a:br>
            <a:r>
              <a:rPr lang="en-US" altLang="zh-CN" sz="2800" dirty="0">
                <a:solidFill>
                  <a:schemeClr val="tx1"/>
                </a:solidFill>
                <a:latin typeface="Times New Roman" panose="02020603050405020304" pitchFamily="18" charset="0"/>
                <a:ea typeface="+mn-ea"/>
                <a:cs typeface="Times New Roman" panose="02020603050405020304" pitchFamily="18" charset="0"/>
              </a:rPr>
              <a:t>void Print ( </a:t>
            </a:r>
            <a:r>
              <a:rPr lang="en-US" altLang="zh-CN" sz="2800" dirty="0" err="1">
                <a:solidFill>
                  <a:schemeClr val="tx1"/>
                </a:solidFill>
                <a:latin typeface="Times New Roman" panose="02020603050405020304" pitchFamily="18" charset="0"/>
                <a:ea typeface="+mn-ea"/>
                <a:cs typeface="Times New Roman" panose="02020603050405020304" pitchFamily="18" charset="0"/>
              </a:rPr>
              <a:t>LinkNode</a:t>
            </a:r>
            <a:r>
              <a:rPr lang="en-US" altLang="zh-CN" sz="2800" dirty="0">
                <a:solidFill>
                  <a:schemeClr val="tx1"/>
                </a:solidFill>
                <a:latin typeface="Times New Roman" panose="02020603050405020304" pitchFamily="18" charset="0"/>
                <a:ea typeface="+mn-ea"/>
                <a:cs typeface="Times New Roman" panose="02020603050405020304" pitchFamily="18" charset="0"/>
              </a:rPr>
              <a:t>&lt;T&gt; *f, T&amp; x ) {</a:t>
            </a:r>
            <a:br>
              <a:rPr lang="en-US" altLang="zh-CN" sz="2800" dirty="0">
                <a:solidFill>
                  <a:schemeClr val="tx1"/>
                </a:solidFill>
                <a:latin typeface="Times New Roman" panose="02020603050405020304" pitchFamily="18" charset="0"/>
                <a:ea typeface="+mn-ea"/>
                <a:cs typeface="Times New Roman" panose="02020603050405020304" pitchFamily="18" charset="0"/>
              </a:rPr>
            </a:br>
            <a:r>
              <a:rPr lang="en-US" altLang="zh-CN" sz="2800" dirty="0">
                <a:solidFill>
                  <a:schemeClr val="tx1"/>
                </a:solidFill>
                <a:latin typeface="Times New Roman" panose="02020603050405020304" pitchFamily="18" charset="0"/>
                <a:ea typeface="+mn-ea"/>
                <a:cs typeface="Times New Roman" panose="02020603050405020304" pitchFamily="18" charset="0"/>
              </a:rPr>
              <a:t>    if ( f != NULL )</a:t>
            </a:r>
            <a:br>
              <a:rPr lang="en-US" altLang="zh-CN" sz="2800" dirty="0">
                <a:solidFill>
                  <a:schemeClr val="tx1"/>
                </a:solidFill>
                <a:latin typeface="Times New Roman" panose="02020603050405020304" pitchFamily="18" charset="0"/>
                <a:ea typeface="+mn-ea"/>
                <a:cs typeface="Times New Roman" panose="02020603050405020304" pitchFamily="18" charset="0"/>
              </a:rPr>
            </a:br>
            <a:r>
              <a:rPr lang="en-US" altLang="zh-CN" sz="2800" dirty="0">
                <a:solidFill>
                  <a:schemeClr val="tx1"/>
                </a:solidFill>
                <a:latin typeface="Times New Roman" panose="02020603050405020304" pitchFamily="18" charset="0"/>
                <a:ea typeface="+mn-ea"/>
                <a:cs typeface="Times New Roman" panose="02020603050405020304" pitchFamily="18" charset="0"/>
              </a:rPr>
              <a:t>        if ( f -&gt; data </a:t>
            </a:r>
            <a:r>
              <a:rPr lang="en-US" altLang="zh-CN" sz="2800" i="1" dirty="0">
                <a:solidFill>
                  <a:schemeClr val="tx1"/>
                </a:solidFill>
                <a:latin typeface="Times New Roman" panose="02020603050405020304" pitchFamily="18" charset="0"/>
                <a:ea typeface="+mn-ea"/>
                <a:cs typeface="Times New Roman" panose="02020603050405020304" pitchFamily="18" charset="0"/>
              </a:rPr>
              <a:t>==</a:t>
            </a:r>
            <a:r>
              <a:rPr lang="en-US" altLang="zh-CN" sz="2800" dirty="0">
                <a:solidFill>
                  <a:schemeClr val="tx1"/>
                </a:solidFill>
                <a:latin typeface="Times New Roman" panose="02020603050405020304" pitchFamily="18" charset="0"/>
                <a:ea typeface="+mn-ea"/>
                <a:cs typeface="Times New Roman" panose="02020603050405020304" pitchFamily="18" charset="0"/>
              </a:rPr>
              <a:t> x )</a:t>
            </a:r>
            <a:br>
              <a:rPr lang="en-US" altLang="zh-CN" sz="2800" dirty="0">
                <a:solidFill>
                  <a:schemeClr val="tx1"/>
                </a:solidFill>
                <a:latin typeface="Times New Roman" panose="02020603050405020304" pitchFamily="18" charset="0"/>
                <a:ea typeface="+mn-ea"/>
                <a:cs typeface="Times New Roman" panose="02020603050405020304" pitchFamily="18" charset="0"/>
              </a:rPr>
            </a:br>
            <a:r>
              <a:rPr lang="en-US" altLang="zh-CN" sz="2800" dirty="0">
                <a:solidFill>
                  <a:schemeClr val="tx1"/>
                </a:solidFill>
                <a:latin typeface="Times New Roman" panose="02020603050405020304" pitchFamily="18" charset="0"/>
                <a:ea typeface="+mn-ea"/>
                <a:cs typeface="Times New Roman" panose="02020603050405020304" pitchFamily="18" charset="0"/>
              </a:rPr>
              <a:t>             </a:t>
            </a:r>
            <a:r>
              <a:rPr lang="en-US" altLang="zh-CN" sz="2800" dirty="0" err="1">
                <a:solidFill>
                  <a:schemeClr val="tx1"/>
                </a:solidFill>
                <a:latin typeface="Times New Roman" panose="02020603050405020304" pitchFamily="18" charset="0"/>
                <a:ea typeface="+mn-ea"/>
                <a:cs typeface="Times New Roman" panose="02020603050405020304" pitchFamily="18" charset="0"/>
              </a:rPr>
              <a:t>cout</a:t>
            </a:r>
            <a:r>
              <a:rPr lang="en-US" altLang="zh-CN" sz="2800" dirty="0">
                <a:solidFill>
                  <a:schemeClr val="tx1"/>
                </a:solidFill>
                <a:latin typeface="Times New Roman" panose="02020603050405020304" pitchFamily="18" charset="0"/>
                <a:ea typeface="+mn-ea"/>
                <a:cs typeface="Times New Roman" panose="02020603050405020304" pitchFamily="18" charset="0"/>
              </a:rPr>
              <a:t> &lt;&lt; f -&gt; data &lt;&lt; </a:t>
            </a:r>
            <a:r>
              <a:rPr lang="en-US" altLang="zh-CN" sz="2800" dirty="0" err="1">
                <a:solidFill>
                  <a:schemeClr val="tx1"/>
                </a:solidFill>
                <a:latin typeface="Times New Roman" panose="02020603050405020304" pitchFamily="18" charset="0"/>
                <a:ea typeface="+mn-ea"/>
                <a:cs typeface="Times New Roman" panose="02020603050405020304" pitchFamily="18" charset="0"/>
              </a:rPr>
              <a:t>endl</a:t>
            </a:r>
            <a:r>
              <a:rPr lang="en-US" altLang="zh-CN" sz="2800" dirty="0">
                <a:solidFill>
                  <a:schemeClr val="tx1"/>
                </a:solidFill>
                <a:latin typeface="Times New Roman" panose="02020603050405020304" pitchFamily="18" charset="0"/>
                <a:ea typeface="+mn-ea"/>
                <a:cs typeface="Times New Roman" panose="02020603050405020304" pitchFamily="18" charset="0"/>
              </a:rPr>
              <a:t>;</a:t>
            </a:r>
            <a:br>
              <a:rPr lang="en-US" altLang="zh-CN" sz="2800" dirty="0">
                <a:solidFill>
                  <a:schemeClr val="tx1"/>
                </a:solidFill>
                <a:latin typeface="Times New Roman" panose="02020603050405020304" pitchFamily="18" charset="0"/>
                <a:ea typeface="+mn-ea"/>
                <a:cs typeface="Times New Roman" panose="02020603050405020304" pitchFamily="18" charset="0"/>
              </a:rPr>
            </a:br>
            <a:r>
              <a:rPr lang="en-US" altLang="zh-CN" sz="2800" dirty="0">
                <a:solidFill>
                  <a:schemeClr val="tx1"/>
                </a:solidFill>
                <a:latin typeface="Times New Roman" panose="02020603050405020304" pitchFamily="18" charset="0"/>
                <a:ea typeface="+mn-ea"/>
                <a:cs typeface="Times New Roman" panose="02020603050405020304" pitchFamily="18" charset="0"/>
              </a:rPr>
              <a:t>        else Print ( f -&gt; link, x );</a:t>
            </a:r>
            <a:br>
              <a:rPr lang="en-US" altLang="zh-CN" sz="2800" dirty="0">
                <a:solidFill>
                  <a:schemeClr val="tx1"/>
                </a:solidFill>
                <a:latin typeface="Times New Roman" panose="02020603050405020304" pitchFamily="18" charset="0"/>
                <a:ea typeface="+mn-ea"/>
                <a:cs typeface="Times New Roman" panose="02020603050405020304" pitchFamily="18" charset="0"/>
              </a:rPr>
            </a:br>
            <a:r>
              <a:rPr lang="en-US" altLang="zh-CN" sz="2800" dirty="0">
                <a:solidFill>
                  <a:schemeClr val="tx1"/>
                </a:solidFill>
                <a:latin typeface="Times New Roman" panose="02020603050405020304" pitchFamily="18" charset="0"/>
                <a:ea typeface="+mn-ea"/>
                <a:cs typeface="Times New Roman" panose="02020603050405020304" pitchFamily="18" charset="0"/>
              </a:rPr>
              <a:t>}</a:t>
            </a:r>
          </a:p>
        </p:txBody>
      </p:sp>
      <p:sp>
        <p:nvSpPr>
          <p:cNvPr id="55299" name="Rectangle 3" descr="羊皮纸"/>
          <p:cNvSpPr>
            <a:spLocks noChangeArrowheads="1"/>
          </p:cNvSpPr>
          <p:nvPr/>
        </p:nvSpPr>
        <p:spPr bwMode="auto">
          <a:xfrm>
            <a:off x="3273896" y="5103836"/>
            <a:ext cx="838200" cy="533400"/>
          </a:xfrm>
          <a:prstGeom prst="rect">
            <a:avLst/>
          </a:prstGeom>
          <a:blipFill dpi="0" rotWithShape="0">
            <a:blip r:embed="rId2"/>
            <a:srcRect/>
            <a:tile tx="0" ty="0" sx="100000" sy="100000" flip="none" algn="tl"/>
          </a:blipFill>
          <a:ln w="9525">
            <a:solidFill>
              <a:schemeClr val="accent2"/>
            </a:solidFill>
            <a:miter lim="800000"/>
            <a:headEnd/>
            <a:tailEnd/>
          </a:ln>
          <a:effectLst>
            <a:outerShdw dist="107763" dir="2700000" algn="ctr" rotWithShape="0">
              <a:schemeClr val="bg2"/>
            </a:outerShdw>
          </a:effec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5300" name="Line 4"/>
          <p:cNvSpPr>
            <a:spLocks noChangeShapeType="1"/>
          </p:cNvSpPr>
          <p:nvPr/>
        </p:nvSpPr>
        <p:spPr bwMode="auto">
          <a:xfrm>
            <a:off x="3807296" y="5103836"/>
            <a:ext cx="0" cy="5334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5301" name="Line 5"/>
          <p:cNvSpPr>
            <a:spLocks noChangeShapeType="1"/>
          </p:cNvSpPr>
          <p:nvPr/>
        </p:nvSpPr>
        <p:spPr bwMode="auto">
          <a:xfrm>
            <a:off x="2892896" y="5408636"/>
            <a:ext cx="381000" cy="0"/>
          </a:xfrm>
          <a:prstGeom prst="line">
            <a:avLst/>
          </a:prstGeom>
          <a:noFill/>
          <a:ln w="2857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5302" name="Rectangle 6" descr="羊皮纸"/>
          <p:cNvSpPr>
            <a:spLocks noChangeArrowheads="1"/>
          </p:cNvSpPr>
          <p:nvPr/>
        </p:nvSpPr>
        <p:spPr bwMode="auto">
          <a:xfrm>
            <a:off x="4416896" y="5103836"/>
            <a:ext cx="838200" cy="533400"/>
          </a:xfrm>
          <a:prstGeom prst="rect">
            <a:avLst/>
          </a:prstGeom>
          <a:blipFill dpi="0" rotWithShape="0">
            <a:blip r:embed="rId2"/>
            <a:srcRect/>
            <a:tile tx="0" ty="0" sx="100000" sy="100000" flip="none" algn="tl"/>
          </a:blipFill>
          <a:ln w="9525">
            <a:solidFill>
              <a:schemeClr val="accent2"/>
            </a:solidFill>
            <a:miter lim="800000"/>
            <a:headEnd/>
            <a:tailEnd/>
          </a:ln>
          <a:effectLst>
            <a:outerShdw dist="107763" dir="2700000" algn="ctr" rotWithShape="0">
              <a:schemeClr val="bg2"/>
            </a:outerShdw>
          </a:effec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5303" name="Line 7"/>
          <p:cNvSpPr>
            <a:spLocks noChangeShapeType="1"/>
          </p:cNvSpPr>
          <p:nvPr/>
        </p:nvSpPr>
        <p:spPr bwMode="auto">
          <a:xfrm>
            <a:off x="4950296" y="5103836"/>
            <a:ext cx="0" cy="5334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5304" name="Line 8"/>
          <p:cNvSpPr>
            <a:spLocks noChangeShapeType="1"/>
          </p:cNvSpPr>
          <p:nvPr/>
        </p:nvSpPr>
        <p:spPr bwMode="auto">
          <a:xfrm>
            <a:off x="3959696" y="5408636"/>
            <a:ext cx="457200" cy="0"/>
          </a:xfrm>
          <a:prstGeom prst="line">
            <a:avLst/>
          </a:prstGeom>
          <a:noFill/>
          <a:ln w="2857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5305" name="Rectangle 9" descr="羊皮纸"/>
          <p:cNvSpPr>
            <a:spLocks noChangeArrowheads="1"/>
          </p:cNvSpPr>
          <p:nvPr/>
        </p:nvSpPr>
        <p:spPr bwMode="auto">
          <a:xfrm>
            <a:off x="5559896" y="5103836"/>
            <a:ext cx="838200" cy="533400"/>
          </a:xfrm>
          <a:prstGeom prst="rect">
            <a:avLst/>
          </a:prstGeom>
          <a:blipFill dpi="0" rotWithShape="0">
            <a:blip r:embed="rId2"/>
            <a:srcRect/>
            <a:tile tx="0" ty="0" sx="100000" sy="100000" flip="none" algn="tl"/>
          </a:blipFill>
          <a:ln w="9525">
            <a:solidFill>
              <a:schemeClr val="accent2"/>
            </a:solidFill>
            <a:miter lim="800000"/>
            <a:headEnd/>
            <a:tailEnd/>
          </a:ln>
          <a:effectLst>
            <a:outerShdw dist="107763" dir="2700000" algn="ctr" rotWithShape="0">
              <a:schemeClr val="bg2"/>
            </a:outerShdw>
          </a:effec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5306" name="Line 10"/>
          <p:cNvSpPr>
            <a:spLocks noChangeShapeType="1"/>
          </p:cNvSpPr>
          <p:nvPr/>
        </p:nvSpPr>
        <p:spPr bwMode="auto">
          <a:xfrm>
            <a:off x="6093296" y="5103836"/>
            <a:ext cx="0" cy="5334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5307" name="Line 11"/>
          <p:cNvSpPr>
            <a:spLocks noChangeShapeType="1"/>
          </p:cNvSpPr>
          <p:nvPr/>
        </p:nvSpPr>
        <p:spPr bwMode="auto">
          <a:xfrm>
            <a:off x="5102696" y="5408636"/>
            <a:ext cx="457200" cy="0"/>
          </a:xfrm>
          <a:prstGeom prst="line">
            <a:avLst/>
          </a:prstGeom>
          <a:noFill/>
          <a:ln w="2857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5308" name="Rectangle 12" descr="羊皮纸"/>
          <p:cNvSpPr>
            <a:spLocks noChangeArrowheads="1"/>
          </p:cNvSpPr>
          <p:nvPr/>
        </p:nvSpPr>
        <p:spPr bwMode="auto">
          <a:xfrm>
            <a:off x="6702896" y="5103836"/>
            <a:ext cx="838200" cy="533400"/>
          </a:xfrm>
          <a:prstGeom prst="rect">
            <a:avLst/>
          </a:prstGeom>
          <a:blipFill dpi="0" rotWithShape="0">
            <a:blip r:embed="rId2"/>
            <a:srcRect/>
            <a:tile tx="0" ty="0" sx="100000" sy="100000" flip="none" algn="tl"/>
          </a:blipFill>
          <a:ln w="9525">
            <a:solidFill>
              <a:schemeClr val="accent2"/>
            </a:solidFill>
            <a:miter lim="800000"/>
            <a:headEnd/>
            <a:tailEnd/>
          </a:ln>
          <a:effectLst>
            <a:outerShdw dist="107763" dir="2700000" algn="ctr" rotWithShape="0">
              <a:schemeClr val="bg2"/>
            </a:outerShdw>
          </a:effec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5309" name="Line 13"/>
          <p:cNvSpPr>
            <a:spLocks noChangeShapeType="1"/>
          </p:cNvSpPr>
          <p:nvPr/>
        </p:nvSpPr>
        <p:spPr bwMode="auto">
          <a:xfrm>
            <a:off x="7236296" y="5103836"/>
            <a:ext cx="0" cy="5334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5310" name="Line 14"/>
          <p:cNvSpPr>
            <a:spLocks noChangeShapeType="1"/>
          </p:cNvSpPr>
          <p:nvPr/>
        </p:nvSpPr>
        <p:spPr bwMode="auto">
          <a:xfrm>
            <a:off x="6245696" y="5408636"/>
            <a:ext cx="457200" cy="0"/>
          </a:xfrm>
          <a:prstGeom prst="line">
            <a:avLst/>
          </a:prstGeom>
          <a:noFill/>
          <a:ln w="2857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5311" name="Rectangle 15" descr="羊皮纸"/>
          <p:cNvSpPr>
            <a:spLocks noChangeArrowheads="1"/>
          </p:cNvSpPr>
          <p:nvPr/>
        </p:nvSpPr>
        <p:spPr bwMode="auto">
          <a:xfrm>
            <a:off x="7845896" y="5103836"/>
            <a:ext cx="914400" cy="533400"/>
          </a:xfrm>
          <a:prstGeom prst="rect">
            <a:avLst/>
          </a:prstGeom>
          <a:blipFill dpi="0" rotWithShape="0">
            <a:blip r:embed="rId2"/>
            <a:srcRect/>
            <a:tile tx="0" ty="0" sx="100000" sy="100000" flip="none" algn="tl"/>
          </a:blipFill>
          <a:ln w="9525">
            <a:solidFill>
              <a:schemeClr val="accent2"/>
            </a:solidFill>
            <a:miter lim="800000"/>
            <a:headEnd/>
            <a:tailEnd/>
          </a:ln>
          <a:effectLst>
            <a:outerShdw dist="107763" dir="2700000" algn="ctr" rotWithShape="0">
              <a:schemeClr val="bg2"/>
            </a:outerShdw>
          </a:effec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5312" name="Line 16"/>
          <p:cNvSpPr>
            <a:spLocks noChangeShapeType="1"/>
          </p:cNvSpPr>
          <p:nvPr/>
        </p:nvSpPr>
        <p:spPr bwMode="auto">
          <a:xfrm>
            <a:off x="7388696" y="5408636"/>
            <a:ext cx="457200" cy="0"/>
          </a:xfrm>
          <a:prstGeom prst="line">
            <a:avLst/>
          </a:prstGeom>
          <a:noFill/>
          <a:ln w="2857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5313" name="Text Box 17"/>
          <p:cNvSpPr txBox="1">
            <a:spLocks noChangeArrowheads="1"/>
          </p:cNvSpPr>
          <p:nvPr/>
        </p:nvSpPr>
        <p:spPr bwMode="auto">
          <a:xfrm>
            <a:off x="2573810" y="5103837"/>
            <a:ext cx="3952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latin typeface="Times New Roman" panose="02020603050405020304" pitchFamily="18" charset="0"/>
                <a:ea typeface="+mn-ea"/>
                <a:cs typeface="Times New Roman" panose="02020603050405020304" pitchFamily="18" charset="0"/>
              </a:rPr>
              <a:t>f </a:t>
            </a:r>
          </a:p>
        </p:txBody>
      </p:sp>
      <p:sp>
        <p:nvSpPr>
          <p:cNvPr id="55314" name="Line 18"/>
          <p:cNvSpPr>
            <a:spLocks noChangeShapeType="1"/>
          </p:cNvSpPr>
          <p:nvPr/>
        </p:nvSpPr>
        <p:spPr bwMode="auto">
          <a:xfrm flipH="1">
            <a:off x="4112096" y="5561036"/>
            <a:ext cx="304800" cy="381000"/>
          </a:xfrm>
          <a:prstGeom prst="line">
            <a:avLst/>
          </a:prstGeom>
          <a:noFill/>
          <a:ln w="28575">
            <a:solidFill>
              <a:schemeClr val="tx2"/>
            </a:solidFill>
            <a:round/>
            <a:headEnd type="triangle" w="sm"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5315" name="Text Box 19"/>
          <p:cNvSpPr txBox="1">
            <a:spLocks noChangeArrowheads="1"/>
          </p:cNvSpPr>
          <p:nvPr/>
        </p:nvSpPr>
        <p:spPr bwMode="auto">
          <a:xfrm>
            <a:off x="3767610" y="5713437"/>
            <a:ext cx="3952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latin typeface="Times New Roman" panose="02020603050405020304" pitchFamily="18" charset="0"/>
                <a:ea typeface="+mn-ea"/>
                <a:cs typeface="Times New Roman" panose="02020603050405020304" pitchFamily="18" charset="0"/>
              </a:rPr>
              <a:t>f </a:t>
            </a:r>
          </a:p>
        </p:txBody>
      </p:sp>
      <p:sp>
        <p:nvSpPr>
          <p:cNvPr id="55316" name="Line 20"/>
          <p:cNvSpPr>
            <a:spLocks noChangeShapeType="1"/>
          </p:cNvSpPr>
          <p:nvPr/>
        </p:nvSpPr>
        <p:spPr bwMode="auto">
          <a:xfrm flipH="1">
            <a:off x="5255096" y="5561036"/>
            <a:ext cx="304800" cy="381000"/>
          </a:xfrm>
          <a:prstGeom prst="line">
            <a:avLst/>
          </a:prstGeom>
          <a:noFill/>
          <a:ln w="28575">
            <a:solidFill>
              <a:schemeClr val="tx2"/>
            </a:solidFill>
            <a:round/>
            <a:headEnd type="triangle" w="sm"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5317" name="Text Box 21"/>
          <p:cNvSpPr txBox="1">
            <a:spLocks noChangeArrowheads="1"/>
          </p:cNvSpPr>
          <p:nvPr/>
        </p:nvSpPr>
        <p:spPr bwMode="auto">
          <a:xfrm>
            <a:off x="4910610" y="5713437"/>
            <a:ext cx="3952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latin typeface="Times New Roman" panose="02020603050405020304" pitchFamily="18" charset="0"/>
                <a:ea typeface="+mn-ea"/>
                <a:cs typeface="Times New Roman" panose="02020603050405020304" pitchFamily="18" charset="0"/>
              </a:rPr>
              <a:t>f </a:t>
            </a:r>
          </a:p>
        </p:txBody>
      </p:sp>
      <p:sp>
        <p:nvSpPr>
          <p:cNvPr id="55318" name="Line 22"/>
          <p:cNvSpPr>
            <a:spLocks noChangeShapeType="1"/>
          </p:cNvSpPr>
          <p:nvPr/>
        </p:nvSpPr>
        <p:spPr bwMode="auto">
          <a:xfrm flipH="1">
            <a:off x="6398096" y="5561036"/>
            <a:ext cx="304800" cy="381000"/>
          </a:xfrm>
          <a:prstGeom prst="line">
            <a:avLst/>
          </a:prstGeom>
          <a:noFill/>
          <a:ln w="28575">
            <a:solidFill>
              <a:schemeClr val="tx2"/>
            </a:solidFill>
            <a:round/>
            <a:headEnd type="triangle" w="sm"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5319" name="Text Box 23"/>
          <p:cNvSpPr txBox="1">
            <a:spLocks noChangeArrowheads="1"/>
          </p:cNvSpPr>
          <p:nvPr/>
        </p:nvSpPr>
        <p:spPr bwMode="auto">
          <a:xfrm>
            <a:off x="6053610" y="5713437"/>
            <a:ext cx="3952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latin typeface="Times New Roman" panose="02020603050405020304" pitchFamily="18" charset="0"/>
                <a:ea typeface="+mn-ea"/>
                <a:cs typeface="Times New Roman" panose="02020603050405020304" pitchFamily="18" charset="0"/>
              </a:rPr>
              <a:t>f </a:t>
            </a:r>
          </a:p>
        </p:txBody>
      </p:sp>
      <p:sp>
        <p:nvSpPr>
          <p:cNvPr id="55320" name="Text Box 24"/>
          <p:cNvSpPr txBox="1">
            <a:spLocks noChangeArrowheads="1"/>
          </p:cNvSpPr>
          <p:nvPr/>
        </p:nvSpPr>
        <p:spPr bwMode="auto">
          <a:xfrm>
            <a:off x="8361834" y="5103836"/>
            <a:ext cx="3984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latin typeface="Times New Roman" panose="02020603050405020304" pitchFamily="18" charset="0"/>
                <a:ea typeface="+mn-ea"/>
                <a:cs typeface="Times New Roman" panose="02020603050405020304" pitchFamily="18" charset="0"/>
                <a:sym typeface="Symbol" panose="05050102010706020507" pitchFamily="18" charset="2"/>
              </a:rPr>
              <a:t></a:t>
            </a:r>
            <a:endParaRPr lang="en-US" altLang="zh-CN" sz="2800">
              <a:latin typeface="Times New Roman" panose="02020603050405020304" pitchFamily="18" charset="0"/>
              <a:ea typeface="+mn-ea"/>
              <a:cs typeface="Times New Roman" panose="02020603050405020304" pitchFamily="18" charset="0"/>
            </a:endParaRPr>
          </a:p>
        </p:txBody>
      </p:sp>
      <p:sp>
        <p:nvSpPr>
          <p:cNvPr id="55321" name="Line 25"/>
          <p:cNvSpPr>
            <a:spLocks noChangeShapeType="1"/>
          </p:cNvSpPr>
          <p:nvPr/>
        </p:nvSpPr>
        <p:spPr bwMode="auto">
          <a:xfrm>
            <a:off x="3731096" y="4951436"/>
            <a:ext cx="4343400" cy="0"/>
          </a:xfrm>
          <a:prstGeom prst="line">
            <a:avLst/>
          </a:prstGeom>
          <a:noFill/>
          <a:ln w="28575">
            <a:solidFill>
              <a:srgbClr val="0099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5322" name="Text Box 26"/>
          <p:cNvSpPr txBox="1">
            <a:spLocks noChangeArrowheads="1"/>
          </p:cNvSpPr>
          <p:nvPr/>
        </p:nvSpPr>
        <p:spPr bwMode="auto">
          <a:xfrm>
            <a:off x="4035897" y="4398987"/>
            <a:ext cx="32496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505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zh-CN" altLang="en-US" sz="2800">
                <a:latin typeface="Times New Roman" panose="02020603050405020304" pitchFamily="18" charset="0"/>
                <a:ea typeface="+mn-ea"/>
                <a:cs typeface="Times New Roman" panose="02020603050405020304" pitchFamily="18" charset="0"/>
              </a:rPr>
              <a:t>递归找含</a:t>
            </a:r>
            <a:r>
              <a:rPr lang="en-US" altLang="zh-CN" sz="2800" i="1">
                <a:latin typeface="Times New Roman" panose="02020603050405020304" pitchFamily="18" charset="0"/>
                <a:ea typeface="+mn-ea"/>
                <a:cs typeface="Times New Roman" panose="02020603050405020304" pitchFamily="18" charset="0"/>
              </a:rPr>
              <a:t>x</a:t>
            </a:r>
            <a:r>
              <a:rPr lang="zh-CN" altLang="en-US" sz="2800">
                <a:latin typeface="Times New Roman" panose="02020603050405020304" pitchFamily="18" charset="0"/>
                <a:ea typeface="+mn-ea"/>
                <a:cs typeface="Times New Roman" panose="02020603050405020304" pitchFamily="18" charset="0"/>
              </a:rPr>
              <a:t>值的结点</a:t>
            </a:r>
          </a:p>
        </p:txBody>
      </p:sp>
      <p:sp>
        <p:nvSpPr>
          <p:cNvPr id="55323" name="Line 27"/>
          <p:cNvSpPr>
            <a:spLocks noChangeShapeType="1"/>
          </p:cNvSpPr>
          <p:nvPr/>
        </p:nvSpPr>
        <p:spPr bwMode="auto">
          <a:xfrm>
            <a:off x="8379296" y="5133998"/>
            <a:ext cx="0" cy="5334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5324" name="Text Box 28"/>
          <p:cNvSpPr txBox="1">
            <a:spLocks noChangeArrowheads="1"/>
          </p:cNvSpPr>
          <p:nvPr/>
        </p:nvSpPr>
        <p:spPr bwMode="auto">
          <a:xfrm>
            <a:off x="6779096" y="5087962"/>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latin typeface="Times New Roman" panose="02020603050405020304" pitchFamily="18" charset="0"/>
                <a:ea typeface="+mn-ea"/>
                <a:cs typeface="Times New Roman" panose="02020603050405020304" pitchFamily="18" charset="0"/>
              </a:rPr>
              <a:t>x</a:t>
            </a:r>
            <a:endParaRPr lang="en-US" altLang="zh-CN" sz="2800">
              <a:latin typeface="Times New Roman" panose="02020603050405020304" pitchFamily="18" charset="0"/>
              <a:ea typeface="+mn-ea"/>
              <a:cs typeface="Times New Roman" panose="02020603050405020304" pitchFamily="18" charset="0"/>
            </a:endParaRPr>
          </a:p>
        </p:txBody>
      </p:sp>
      <p:pic>
        <p:nvPicPr>
          <p:cNvPr id="34"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85040" y="5510188"/>
            <a:ext cx="1319212"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标题 1"/>
          <p:cNvSpPr txBox="1">
            <a:spLocks/>
          </p:cNvSpPr>
          <p:nvPr/>
        </p:nvSpPr>
        <p:spPr>
          <a:xfrm>
            <a:off x="263352" y="44624"/>
            <a:ext cx="10515600" cy="6876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00CC"/>
                </a:solidFill>
                <a:latin typeface="+mj-lt"/>
                <a:ea typeface="+mj-ea"/>
                <a:cs typeface="+mj-cs"/>
              </a:defRPr>
            </a:lvl1pPr>
          </a:lstStyle>
          <a:p>
            <a:pPr fontAlgn="auto">
              <a:spcAft>
                <a:spcPts val="0"/>
              </a:spcAft>
            </a:pPr>
            <a:r>
              <a:rPr kumimoji="0" lang="zh-CN" altLang="en-US" sz="2800" b="0" dirty="0"/>
              <a:t>在链表中寻找等于给定值的结点并打印其数值</a:t>
            </a:r>
          </a:p>
        </p:txBody>
      </p:sp>
      <p:sp>
        <p:nvSpPr>
          <p:cNvPr id="2" name="矩形 1"/>
          <p:cNvSpPr/>
          <p:nvPr/>
        </p:nvSpPr>
        <p:spPr>
          <a:xfrm>
            <a:off x="6690320" y="980728"/>
            <a:ext cx="5454352" cy="3323987"/>
          </a:xfrm>
          <a:prstGeom prst="rect">
            <a:avLst/>
          </a:prstGeom>
          <a:solidFill>
            <a:schemeClr val="bg1">
              <a:lumMod val="95000"/>
            </a:schemeClr>
          </a:solidFill>
        </p:spPr>
        <p:txBody>
          <a:bodyPr wrap="square">
            <a:spAutoFit/>
          </a:bodyPr>
          <a:lstStyle/>
          <a:p>
            <a:pPr>
              <a:lnSpc>
                <a:spcPct val="105000"/>
              </a:lnSpc>
            </a:pPr>
            <a:r>
              <a:rPr lang="en-US" altLang="zh-CN" sz="2000" b="0">
                <a:latin typeface="Times New Roman" panose="02020603050405020304" pitchFamily="18" charset="0"/>
                <a:ea typeface="宋体" panose="02010600030101010101" pitchFamily="2" charset="-122"/>
                <a:cs typeface="Times New Roman" panose="02020603050405020304" pitchFamily="18" charset="0"/>
              </a:rPr>
              <a:t>LinkNode&lt;T&gt; *List&lt;T&gt;::Search(T x) {</a:t>
            </a:r>
          </a:p>
          <a:p>
            <a:pPr>
              <a:lnSpc>
                <a:spcPct val="105000"/>
              </a:lnSpc>
            </a:pPr>
            <a:r>
              <a:rPr lang="en-US" altLang="zh-CN" sz="2000" b="0">
                <a:solidFill>
                  <a:srgbClr val="CC000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0">
                <a:solidFill>
                  <a:srgbClr val="CC0000"/>
                </a:solidFill>
                <a:latin typeface="Times New Roman" panose="02020603050405020304" pitchFamily="18" charset="0"/>
                <a:ea typeface="宋体" panose="02010600030101010101" pitchFamily="2" charset="-122"/>
                <a:cs typeface="Times New Roman" panose="02020603050405020304" pitchFamily="18" charset="0"/>
              </a:rPr>
              <a:t>在表中搜索含数据</a:t>
            </a:r>
            <a:r>
              <a:rPr lang="en-US" altLang="zh-CN" sz="2000" b="0">
                <a:solidFill>
                  <a:srgbClr val="CC0000"/>
                </a:solidFill>
                <a:latin typeface="Times New Roman" panose="02020603050405020304" pitchFamily="18" charset="0"/>
                <a:ea typeface="宋体" panose="02010600030101010101" pitchFamily="2" charset="-122"/>
                <a:cs typeface="Times New Roman" panose="02020603050405020304" pitchFamily="18" charset="0"/>
              </a:rPr>
              <a:t>x</a:t>
            </a:r>
            <a:r>
              <a:rPr lang="zh-CN" altLang="en-US" sz="2000" b="0">
                <a:solidFill>
                  <a:srgbClr val="CC0000"/>
                </a:solidFill>
                <a:latin typeface="Times New Roman" panose="02020603050405020304" pitchFamily="18" charset="0"/>
                <a:ea typeface="宋体" panose="02010600030101010101" pitchFamily="2" charset="-122"/>
                <a:cs typeface="Times New Roman" panose="02020603050405020304" pitchFamily="18" charset="0"/>
              </a:rPr>
              <a:t>的结点</a:t>
            </a:r>
            <a:r>
              <a:rPr lang="en-US" altLang="zh-CN" sz="2000" b="0">
                <a:solidFill>
                  <a:srgbClr val="CC000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2000" b="0">
                <a:solidFill>
                  <a:srgbClr val="CC0000"/>
                </a:solidFill>
                <a:latin typeface="Times New Roman" panose="02020603050405020304" pitchFamily="18" charset="0"/>
                <a:ea typeface="宋体" panose="02010600030101010101" pitchFamily="2" charset="-122"/>
                <a:cs typeface="Times New Roman" panose="02020603050405020304" pitchFamily="18" charset="0"/>
              </a:rPr>
              <a:t>搜索成功时函数返</a:t>
            </a:r>
          </a:p>
          <a:p>
            <a:pPr>
              <a:lnSpc>
                <a:spcPct val="105000"/>
              </a:lnSpc>
            </a:pPr>
            <a:r>
              <a:rPr lang="en-US" altLang="zh-CN" sz="2000" b="0">
                <a:solidFill>
                  <a:srgbClr val="CC000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0">
                <a:solidFill>
                  <a:srgbClr val="CC0000"/>
                </a:solidFill>
                <a:latin typeface="Times New Roman" panose="02020603050405020304" pitchFamily="18" charset="0"/>
                <a:ea typeface="宋体" panose="02010600030101010101" pitchFamily="2" charset="-122"/>
                <a:cs typeface="Times New Roman" panose="02020603050405020304" pitchFamily="18" charset="0"/>
              </a:rPr>
              <a:t>该结点地址</a:t>
            </a:r>
            <a:r>
              <a:rPr lang="en-US" altLang="zh-CN" sz="2000" b="0">
                <a:solidFill>
                  <a:srgbClr val="CC000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2000" b="0">
                <a:solidFill>
                  <a:srgbClr val="CC0000"/>
                </a:solidFill>
                <a:latin typeface="Times New Roman" panose="02020603050405020304" pitchFamily="18" charset="0"/>
                <a:ea typeface="宋体" panose="02010600030101010101" pitchFamily="2" charset="-122"/>
                <a:cs typeface="Times New Roman" panose="02020603050405020304" pitchFamily="18" charset="0"/>
              </a:rPr>
              <a:t>否则返回</a:t>
            </a:r>
            <a:r>
              <a:rPr lang="en-US" altLang="zh-CN" sz="2000" b="0">
                <a:solidFill>
                  <a:srgbClr val="CC0000"/>
                </a:solidFill>
                <a:latin typeface="Times New Roman" panose="02020603050405020304" pitchFamily="18" charset="0"/>
                <a:ea typeface="宋体" panose="02010600030101010101" pitchFamily="2" charset="-122"/>
                <a:cs typeface="Times New Roman" panose="02020603050405020304" pitchFamily="18" charset="0"/>
              </a:rPr>
              <a:t>NULL</a:t>
            </a:r>
            <a:r>
              <a:rPr lang="zh-CN" altLang="en-US" sz="2000" b="0">
                <a:solidFill>
                  <a:srgbClr val="CC0000"/>
                </a:solidFill>
                <a:latin typeface="Times New Roman" panose="02020603050405020304" pitchFamily="18" charset="0"/>
                <a:ea typeface="宋体" panose="02010600030101010101" pitchFamily="2" charset="-122"/>
                <a:cs typeface="Times New Roman" panose="02020603050405020304" pitchFamily="18" charset="0"/>
              </a:rPr>
              <a:t>。</a:t>
            </a:r>
          </a:p>
          <a:p>
            <a:pPr>
              <a:lnSpc>
                <a:spcPct val="105000"/>
              </a:lnSpc>
            </a:pPr>
            <a:r>
              <a:rPr lang="en-US" altLang="zh-CN" sz="2000" b="0" smtClean="0">
                <a:latin typeface="Times New Roman" panose="02020603050405020304" pitchFamily="18" charset="0"/>
                <a:ea typeface="宋体" panose="02010600030101010101" pitchFamily="2" charset="-122"/>
                <a:cs typeface="Times New Roman" panose="02020603050405020304" pitchFamily="18" charset="0"/>
              </a:rPr>
              <a:t>	LinkNode&lt;T</a:t>
            </a:r>
            <a:r>
              <a:rPr lang="en-US" altLang="zh-CN" sz="2000" b="0">
                <a:latin typeface="Times New Roman" panose="02020603050405020304" pitchFamily="18" charset="0"/>
                <a:ea typeface="宋体" panose="02010600030101010101" pitchFamily="2" charset="-122"/>
                <a:cs typeface="Times New Roman" panose="02020603050405020304" pitchFamily="18" charset="0"/>
              </a:rPr>
              <a:t>&gt; *current = first-&gt;link;</a:t>
            </a:r>
          </a:p>
          <a:p>
            <a:pPr>
              <a:lnSpc>
                <a:spcPct val="105000"/>
              </a:lnSpc>
            </a:pPr>
            <a:r>
              <a:rPr lang="en-US" altLang="zh-CN" sz="2000" b="0">
                <a:latin typeface="Times New Roman" panose="02020603050405020304" pitchFamily="18" charset="0"/>
                <a:ea typeface="宋体" panose="02010600030101010101" pitchFamily="2" charset="-122"/>
                <a:cs typeface="Times New Roman" panose="02020603050405020304" pitchFamily="18" charset="0"/>
              </a:rPr>
              <a:t> 	 while ( current != NULL)</a:t>
            </a:r>
          </a:p>
          <a:p>
            <a:pPr>
              <a:lnSpc>
                <a:spcPct val="105000"/>
              </a:lnSpc>
            </a:pPr>
            <a:r>
              <a:rPr lang="en-US" altLang="zh-CN" sz="2000" b="0">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0" smtClean="0">
                <a:latin typeface="Times New Roman" panose="02020603050405020304" pitchFamily="18" charset="0"/>
                <a:ea typeface="宋体" panose="02010600030101010101" pitchFamily="2" charset="-122"/>
                <a:cs typeface="Times New Roman" panose="02020603050405020304" pitchFamily="18" charset="0"/>
              </a:rPr>
              <a:t>  if </a:t>
            </a:r>
            <a:r>
              <a:rPr lang="en-US" altLang="zh-CN" sz="2000" b="0">
                <a:latin typeface="Times New Roman" panose="02020603050405020304" pitchFamily="18" charset="0"/>
                <a:ea typeface="宋体" panose="02010600030101010101" pitchFamily="2" charset="-122"/>
                <a:cs typeface="Times New Roman" panose="02020603050405020304" pitchFamily="18" charset="0"/>
              </a:rPr>
              <a:t>(current-&gt;data = = x )  break;</a:t>
            </a:r>
          </a:p>
          <a:p>
            <a:pPr>
              <a:lnSpc>
                <a:spcPct val="105000"/>
              </a:lnSpc>
            </a:pPr>
            <a:r>
              <a:rPr lang="en-US" altLang="zh-CN" sz="2000" b="0">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0" smtClean="0">
                <a:latin typeface="Times New Roman" panose="02020603050405020304" pitchFamily="18" charset="0"/>
                <a:ea typeface="宋体" panose="02010600030101010101" pitchFamily="2" charset="-122"/>
                <a:cs typeface="Times New Roman" panose="02020603050405020304" pitchFamily="18" charset="0"/>
              </a:rPr>
              <a:t>           else  </a:t>
            </a:r>
            <a:r>
              <a:rPr lang="en-US" altLang="zh-CN" sz="2000" b="0">
                <a:latin typeface="Times New Roman" panose="02020603050405020304" pitchFamily="18" charset="0"/>
                <a:ea typeface="宋体" panose="02010600030101010101" pitchFamily="2" charset="-122"/>
                <a:cs typeface="Times New Roman" panose="02020603050405020304" pitchFamily="18" charset="0"/>
              </a:rPr>
              <a:t>current = current-&gt;link;  	</a:t>
            </a:r>
          </a:p>
          <a:p>
            <a:pPr>
              <a:lnSpc>
                <a:spcPct val="105000"/>
              </a:lnSpc>
            </a:pPr>
            <a:r>
              <a:rPr lang="en-US" altLang="zh-CN" sz="2000" b="0">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0" smtClean="0">
                <a:solidFill>
                  <a:srgbClr val="CC000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0">
                <a:solidFill>
                  <a:srgbClr val="CC0000"/>
                </a:solidFill>
                <a:latin typeface="Times New Roman" panose="02020603050405020304" pitchFamily="18" charset="0"/>
                <a:ea typeface="宋体" panose="02010600030101010101" pitchFamily="2" charset="-122"/>
                <a:cs typeface="Times New Roman" panose="02020603050405020304" pitchFamily="18" charset="0"/>
              </a:rPr>
              <a:t>沿着链找含</a:t>
            </a:r>
            <a:r>
              <a:rPr lang="en-US" altLang="zh-CN" sz="2000" b="0">
                <a:solidFill>
                  <a:srgbClr val="CC0000"/>
                </a:solidFill>
                <a:latin typeface="Times New Roman" panose="02020603050405020304" pitchFamily="18" charset="0"/>
                <a:ea typeface="宋体" panose="02010600030101010101" pitchFamily="2" charset="-122"/>
                <a:cs typeface="Times New Roman" panose="02020603050405020304" pitchFamily="18" charset="0"/>
              </a:rPr>
              <a:t>x</a:t>
            </a:r>
            <a:r>
              <a:rPr lang="zh-CN" altLang="en-US" sz="2000" b="0">
                <a:solidFill>
                  <a:srgbClr val="CC0000"/>
                </a:solidFill>
                <a:latin typeface="Times New Roman" panose="02020603050405020304" pitchFamily="18" charset="0"/>
                <a:ea typeface="宋体" panose="02010600030101010101" pitchFamily="2" charset="-122"/>
                <a:cs typeface="Times New Roman" panose="02020603050405020304" pitchFamily="18" charset="0"/>
              </a:rPr>
              <a:t>结点</a:t>
            </a:r>
          </a:p>
          <a:p>
            <a:pPr>
              <a:lnSpc>
                <a:spcPct val="105000"/>
              </a:lnSpc>
            </a:pPr>
            <a:r>
              <a:rPr lang="zh-CN" altLang="en-US" sz="2000" b="0">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0">
                <a:latin typeface="Times New Roman" panose="02020603050405020304" pitchFamily="18" charset="0"/>
                <a:ea typeface="宋体" panose="02010600030101010101" pitchFamily="2" charset="-122"/>
                <a:cs typeface="Times New Roman" panose="02020603050405020304" pitchFamily="18" charset="0"/>
              </a:rPr>
              <a:t>return current;</a:t>
            </a:r>
          </a:p>
          <a:p>
            <a:pPr>
              <a:lnSpc>
                <a:spcPct val="105000"/>
              </a:lnSpc>
            </a:pPr>
            <a:r>
              <a:rPr lang="en-US" altLang="zh-CN" sz="2000" b="0">
                <a:latin typeface="Times New Roman" panose="02020603050405020304" pitchFamily="18" charset="0"/>
                <a:ea typeface="宋体" panose="02010600030101010101" pitchFamily="2" charset="-122"/>
                <a:cs typeface="Times New Roman" panose="02020603050405020304" pitchFamily="18" charset="0"/>
              </a:rPr>
              <a:t>}</a:t>
            </a:r>
            <a:endParaRPr lang="en-US" altLang="zh-CN" sz="2000" b="0" dirty="0">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47328" y="1387518"/>
            <a:ext cx="7488832" cy="456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 </a:t>
            </a:r>
            <a:r>
              <a:rPr lang="zh-CN" altLang="en-US" sz="2800" dirty="0" smtClean="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例如</a:t>
            </a: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，汉诺塔</a:t>
            </a:r>
            <a:r>
              <a:rPr lang="en-US" altLang="zh-CN"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(Tower of Hanoi)</a:t>
            </a: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问题的解法</a:t>
            </a:r>
            <a:r>
              <a:rPr lang="zh-CN" altLang="en-US" sz="2800" dirty="0" smtClean="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a:t>
            </a:r>
            <a:endParaRPr lang="en-US" altLang="zh-CN" sz="2800" dirty="0" smtClean="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endParaRPr>
          </a:p>
          <a:p>
            <a:pPr>
              <a:lnSpc>
                <a:spcPct val="105000"/>
              </a:lnSpc>
              <a:defRPr/>
            </a:pPr>
            <a:endPar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endParaRPr>
          </a:p>
          <a:p>
            <a:pPr algn="just">
              <a:lnSpc>
                <a:spcPct val="105000"/>
              </a:lnSpc>
              <a:buClr>
                <a:srgbClr val="990099"/>
              </a:buClr>
              <a:buFont typeface="Wingdings" panose="05000000000000000000" pitchFamily="2" charset="2"/>
              <a:buNone/>
              <a:defRPr/>
            </a:pP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   如果 </a:t>
            </a:r>
            <a:r>
              <a:rPr lang="en-US" altLang="zh-CN"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n = 1</a:t>
            </a: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，则将这一个盘子直接从 </a:t>
            </a:r>
            <a:r>
              <a:rPr lang="en-US" altLang="zh-CN"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A </a:t>
            </a: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柱移到 </a:t>
            </a:r>
            <a:r>
              <a:rPr lang="en-US" altLang="zh-CN"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C </a:t>
            </a: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柱上。否则，执行以下三步</a:t>
            </a:r>
            <a:r>
              <a:rPr lang="zh-CN" altLang="en-US" sz="2800" dirty="0" smtClean="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a:t>
            </a:r>
            <a:endParaRPr lang="en-US" altLang="zh-CN" sz="2800" dirty="0" smtClean="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endParaRPr>
          </a:p>
          <a:p>
            <a:pPr algn="just">
              <a:lnSpc>
                <a:spcPct val="105000"/>
              </a:lnSpc>
              <a:buClr>
                <a:srgbClr val="990099"/>
              </a:buClr>
              <a:buFont typeface="Wingdings" panose="05000000000000000000" pitchFamily="2" charset="2"/>
              <a:buNone/>
              <a:defRPr/>
            </a:pPr>
            <a:endPar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endParaRPr>
          </a:p>
          <a:p>
            <a:pPr algn="just">
              <a:lnSpc>
                <a:spcPct val="105000"/>
              </a:lnSpc>
              <a:defRPr/>
            </a:pP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   ① 用 </a:t>
            </a:r>
            <a:r>
              <a:rPr lang="en-US" altLang="zh-CN"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C </a:t>
            </a: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柱做过渡，将 </a:t>
            </a:r>
            <a:r>
              <a:rPr lang="en-US" altLang="zh-CN"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A </a:t>
            </a: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柱上的 </a:t>
            </a:r>
            <a:r>
              <a:rPr lang="en-US" altLang="zh-CN"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(n-1) </a:t>
            </a: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个盘子移到 </a:t>
            </a:r>
            <a:r>
              <a:rPr lang="en-US" altLang="zh-CN"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B </a:t>
            </a: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柱上：</a:t>
            </a:r>
          </a:p>
          <a:p>
            <a:pPr algn="just">
              <a:lnSpc>
                <a:spcPct val="105000"/>
              </a:lnSpc>
              <a:defRPr/>
            </a:pP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   ② 将 </a:t>
            </a:r>
            <a:r>
              <a:rPr lang="en-US" altLang="zh-CN"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A </a:t>
            </a: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柱上最后一个盘子直接移到 </a:t>
            </a:r>
            <a:r>
              <a:rPr lang="en-US" altLang="zh-CN"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C </a:t>
            </a: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柱上；</a:t>
            </a:r>
          </a:p>
          <a:p>
            <a:pPr>
              <a:lnSpc>
                <a:spcPct val="105000"/>
              </a:lnSpc>
              <a:defRPr/>
            </a:pP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   </a:t>
            </a:r>
            <a:r>
              <a:rPr lang="zh-CN" altLang="en-US" sz="2800" dirty="0" smtClean="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③ </a:t>
            </a: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用 </a:t>
            </a:r>
            <a:r>
              <a:rPr lang="en-US" altLang="zh-CN"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A </a:t>
            </a: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柱做过渡，将 </a:t>
            </a:r>
            <a:r>
              <a:rPr lang="en-US" altLang="zh-CN"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B </a:t>
            </a: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柱上的 </a:t>
            </a:r>
            <a:r>
              <a:rPr lang="en-US" altLang="zh-CN"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(n-1) </a:t>
            </a: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个盘子移到 </a:t>
            </a:r>
            <a:r>
              <a:rPr lang="en-US" altLang="zh-CN"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C </a:t>
            </a: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柱上。</a:t>
            </a:r>
          </a:p>
        </p:txBody>
      </p:sp>
      <p:sp>
        <p:nvSpPr>
          <p:cNvPr id="3" name="标题 2"/>
          <p:cNvSpPr>
            <a:spLocks noGrp="1"/>
          </p:cNvSpPr>
          <p:nvPr>
            <p:ph type="title"/>
          </p:nvPr>
        </p:nvSpPr>
        <p:spPr/>
        <p:txBody>
          <a:bodyPr>
            <a:normAutofit fontScale="90000"/>
          </a:bodyPr>
          <a:lstStyle/>
          <a:p>
            <a:r>
              <a:rPr lang="zh-CN" altLang="en-US"/>
              <a:t> </a:t>
            </a:r>
            <a:r>
              <a:rPr lang="en-US" altLang="zh-CN" smtClean="0"/>
              <a:t>3</a:t>
            </a:r>
            <a:r>
              <a:rPr lang="zh-CN" altLang="en-US" smtClean="0"/>
              <a:t>、问题</a:t>
            </a:r>
            <a:r>
              <a:rPr lang="zh-CN" altLang="en-US" dirty="0"/>
              <a:t>的解法是递归</a:t>
            </a:r>
            <a:r>
              <a:rPr lang="zh-CN" altLang="en-US" dirty="0" smtClean="0"/>
              <a:t>的</a:t>
            </a:r>
            <a:endParaRPr lang="zh-CN" altLang="en-US" dirty="0"/>
          </a:p>
        </p:txBody>
      </p:sp>
      <p:pic>
        <p:nvPicPr>
          <p:cNvPr id="9" name="Picture 10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6200" y="1772816"/>
            <a:ext cx="4225380" cy="3995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bwMode="auto">
          <a:xfrm>
            <a:off x="7824531" y="2852936"/>
            <a:ext cx="830541"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AU" altLang="zh-CN" sz="1800" b="0" i="0" u="none" strike="noStrike" cap="none" normalizeH="0" baseline="0" smtClean="0">
                <a:ln>
                  <a:noFill/>
                </a:ln>
                <a:solidFill>
                  <a:schemeClr val="tx1"/>
                </a:solidFill>
                <a:effectLst/>
              </a:rPr>
              <a:t>Step</a:t>
            </a:r>
            <a:r>
              <a:rPr lang="en-AU" altLang="zh-CN" sz="1800" b="0"/>
              <a:t>1</a:t>
            </a:r>
            <a:endParaRPr kumimoji="1" lang="en-AU" altLang="zh-CN" sz="1800" b="0" i="0" u="none" strike="noStrike" cap="none" normalizeH="0" baseline="0" smtClean="0">
              <a:ln>
                <a:noFill/>
              </a:ln>
              <a:solidFill>
                <a:schemeClr val="tx1"/>
              </a:solidFill>
              <a:effectLst/>
            </a:endParaRPr>
          </a:p>
        </p:txBody>
      </p:sp>
      <p:sp>
        <p:nvSpPr>
          <p:cNvPr id="6" name="矩形 5"/>
          <p:cNvSpPr/>
          <p:nvPr/>
        </p:nvSpPr>
        <p:spPr bwMode="auto">
          <a:xfrm>
            <a:off x="7824530" y="3861048"/>
            <a:ext cx="830541"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AU" altLang="zh-CN" sz="1800" b="0" i="0" u="none" strike="noStrike" cap="none" normalizeH="0" baseline="0" smtClean="0">
                <a:ln>
                  <a:noFill/>
                </a:ln>
                <a:solidFill>
                  <a:schemeClr val="tx1"/>
                </a:solidFill>
                <a:effectLst/>
              </a:rPr>
              <a:t>Step</a:t>
            </a:r>
            <a:r>
              <a:rPr lang="en-AU" altLang="zh-CN" sz="1800" b="0" smtClean="0"/>
              <a:t>2</a:t>
            </a:r>
            <a:endParaRPr kumimoji="1" lang="en-AU" altLang="zh-CN" sz="1800" b="0" i="0" u="none" strike="noStrike" cap="none" normalizeH="0" baseline="0" smtClean="0">
              <a:ln>
                <a:noFill/>
              </a:ln>
              <a:solidFill>
                <a:schemeClr val="tx1"/>
              </a:solidFill>
              <a:effectLst/>
            </a:endParaRPr>
          </a:p>
        </p:txBody>
      </p:sp>
      <p:sp>
        <p:nvSpPr>
          <p:cNvPr id="7" name="矩形 6"/>
          <p:cNvSpPr/>
          <p:nvPr/>
        </p:nvSpPr>
        <p:spPr bwMode="auto">
          <a:xfrm>
            <a:off x="7824192" y="4797152"/>
            <a:ext cx="830541"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AU" altLang="zh-CN" sz="1800" b="0" i="0" u="none" strike="noStrike" cap="none" normalizeH="0" baseline="0" smtClean="0">
                <a:ln>
                  <a:noFill/>
                </a:ln>
                <a:solidFill>
                  <a:schemeClr val="tx1"/>
                </a:solidFill>
                <a:effectLst/>
              </a:rPr>
              <a:t>Step</a:t>
            </a:r>
            <a:r>
              <a:rPr lang="en-AU" altLang="zh-CN" sz="1800" b="0"/>
              <a:t>3</a:t>
            </a:r>
            <a:endParaRPr kumimoji="1" lang="en-AU" altLang="zh-CN" sz="1800" b="0" i="0" u="none" strike="noStrike" cap="none" normalizeH="0" baseline="0" smtClean="0">
              <a:ln>
                <a:noFill/>
              </a:ln>
              <a:solidFill>
                <a:schemeClr val="tx1"/>
              </a:solidFill>
              <a:effectLst/>
            </a:endParaRPr>
          </a:p>
        </p:txBody>
      </p:sp>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0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665784"/>
            <a:ext cx="4225380" cy="3995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2" name="Picture 2" descr="https://img-blog.csdn.net/20180526183834681?watermark/2/text/aHR0cHM6Ly9ibG9nLmNzZG4ubmV0L3FxXzM3ODczMzEw/font/5a6L5L2T/fontsize/400/fill/I0JBQkFCMA==/dissolve/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0216" y="1"/>
            <a:ext cx="4160242" cy="679092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pic1.zhimg.com/50/v2-64e912ac46acca5b5114052d2e7aaf2e_hd.webp?source=1940ef5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73280" y="476672"/>
            <a:ext cx="3988699" cy="1040531"/>
          </a:xfrm>
          <a:prstGeom prst="rect">
            <a:avLst/>
          </a:prstGeom>
          <a:noFill/>
          <a:extLst>
            <a:ext uri="{909E8E84-426E-40DD-AFC4-6F175D3DCCD1}">
              <a14:hiddenFill xmlns:a14="http://schemas.microsoft.com/office/drawing/2010/main">
                <a:solidFill>
                  <a:srgbClr val="FFFFFF"/>
                </a:solidFill>
              </a14:hiddenFill>
            </a:ext>
          </a:extLst>
        </p:spPr>
      </p:pic>
      <p:pic>
        <p:nvPicPr>
          <p:cNvPr id="112644" name="Picture 4" descr="https://pic2.zhimg.com/80/v2-ec71f2250c4c1f432e7e5c801f8eb0bf_720w.jpg?source=1940ef5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7941" y="1664182"/>
            <a:ext cx="43815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112646" name="Picture 6" descr="https://pic4.zhimg.com/50/v2-77f7888545bc94292253725fd5033bad_hd.webp?source=1940ef5c"/>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007768" y="2954162"/>
            <a:ext cx="43815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112648" name="Picture 8" descr="https://pic1.zhimg.com/50/v2-a113eef84d237baf8dbbc481830098fe_hd.webp?source=1940ef5c"/>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016299" y="5114402"/>
            <a:ext cx="4381500" cy="1143001"/>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bwMode="auto">
          <a:xfrm>
            <a:off x="-65890" y="2492896"/>
            <a:ext cx="830541"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AU" altLang="zh-CN" sz="1800" b="0" i="0" u="none" strike="noStrike" cap="none" normalizeH="0" baseline="0" smtClean="0">
                <a:ln>
                  <a:noFill/>
                </a:ln>
                <a:solidFill>
                  <a:schemeClr val="tx1"/>
                </a:solidFill>
                <a:effectLst/>
              </a:rPr>
              <a:t>Step</a:t>
            </a:r>
            <a:r>
              <a:rPr lang="en-AU" altLang="zh-CN" sz="1800" b="0"/>
              <a:t>1</a:t>
            </a:r>
            <a:endParaRPr kumimoji="1" lang="en-AU" altLang="zh-CN" sz="1800" b="0" i="0" u="none" strike="noStrike" cap="none" normalizeH="0" baseline="0" smtClean="0">
              <a:ln>
                <a:noFill/>
              </a:ln>
              <a:solidFill>
                <a:schemeClr val="tx1"/>
              </a:solidFill>
              <a:effectLst/>
            </a:endParaRPr>
          </a:p>
        </p:txBody>
      </p:sp>
      <p:sp>
        <p:nvSpPr>
          <p:cNvPr id="9" name="矩形 8"/>
          <p:cNvSpPr/>
          <p:nvPr/>
        </p:nvSpPr>
        <p:spPr bwMode="auto">
          <a:xfrm>
            <a:off x="-65891" y="3501008"/>
            <a:ext cx="830541"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AU" altLang="zh-CN" sz="1800" b="0" i="0" u="none" strike="noStrike" cap="none" normalizeH="0" baseline="0" smtClean="0">
                <a:ln>
                  <a:noFill/>
                </a:ln>
                <a:solidFill>
                  <a:schemeClr val="tx1"/>
                </a:solidFill>
                <a:effectLst/>
              </a:rPr>
              <a:t>Step</a:t>
            </a:r>
            <a:r>
              <a:rPr lang="en-AU" altLang="zh-CN" sz="1800" b="0" smtClean="0"/>
              <a:t>2</a:t>
            </a:r>
            <a:endParaRPr kumimoji="1" lang="en-AU" altLang="zh-CN" sz="1800" b="0" i="0" u="none" strike="noStrike" cap="none" normalizeH="0" baseline="0" smtClean="0">
              <a:ln>
                <a:noFill/>
              </a:ln>
              <a:solidFill>
                <a:schemeClr val="tx1"/>
              </a:solidFill>
              <a:effectLst/>
            </a:endParaRPr>
          </a:p>
        </p:txBody>
      </p:sp>
      <p:sp>
        <p:nvSpPr>
          <p:cNvPr id="10" name="矩形 9"/>
          <p:cNvSpPr/>
          <p:nvPr/>
        </p:nvSpPr>
        <p:spPr bwMode="auto">
          <a:xfrm>
            <a:off x="-66229" y="4509120"/>
            <a:ext cx="830541"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AU" altLang="zh-CN" sz="1800" b="0" i="0" u="none" strike="noStrike" cap="none" normalizeH="0" baseline="0" smtClean="0">
                <a:ln>
                  <a:noFill/>
                </a:ln>
                <a:solidFill>
                  <a:schemeClr val="tx1"/>
                </a:solidFill>
                <a:effectLst/>
              </a:rPr>
              <a:t>Step</a:t>
            </a:r>
            <a:r>
              <a:rPr lang="en-AU" altLang="zh-CN" sz="1800" b="0"/>
              <a:t>3</a:t>
            </a:r>
            <a:endParaRPr kumimoji="1" lang="en-AU" altLang="zh-CN" sz="1800" b="0" i="0" u="none" strike="noStrike" cap="none" normalizeH="0" baseline="0" smtClean="0">
              <a:ln>
                <a:noFill/>
              </a:ln>
              <a:solidFill>
                <a:schemeClr val="tx1"/>
              </a:solidFill>
              <a:effectLs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2160589" y="685800"/>
            <a:ext cx="77120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endParaRPr lang="zh-CN" altLang="zh-CN" sz="4000">
              <a:latin typeface="Tahoma" panose="020B0604030504040204" pitchFamily="34" charset="0"/>
              <a:ea typeface="黑体" panose="02010609060101010101" pitchFamily="49" charset="-122"/>
            </a:endParaRPr>
          </a:p>
        </p:txBody>
      </p:sp>
      <p:sp>
        <p:nvSpPr>
          <p:cNvPr id="57347" name="Text Box 3"/>
          <p:cNvSpPr txBox="1">
            <a:spLocks noChangeArrowheads="1"/>
          </p:cNvSpPr>
          <p:nvPr/>
        </p:nvSpPr>
        <p:spPr bwMode="auto">
          <a:xfrm>
            <a:off x="695400" y="1025825"/>
            <a:ext cx="8824912"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zh-CN" sz="2400" dirty="0">
                <a:latin typeface="Times New Roman" panose="02020603050405020304" pitchFamily="18" charset="0"/>
                <a:ea typeface="+mn-ea"/>
                <a:cs typeface="Times New Roman" panose="02020603050405020304" pitchFamily="18" charset="0"/>
              </a:rPr>
              <a:t>#include &lt;</a:t>
            </a:r>
            <a:r>
              <a:rPr lang="en-US" altLang="zh-CN" sz="2400" dirty="0" err="1">
                <a:latin typeface="Times New Roman" panose="02020603050405020304" pitchFamily="18" charset="0"/>
                <a:ea typeface="+mn-ea"/>
                <a:cs typeface="Times New Roman" panose="02020603050405020304" pitchFamily="18" charset="0"/>
              </a:rPr>
              <a:t>iostream.h</a:t>
            </a:r>
            <a:r>
              <a:rPr lang="en-US" altLang="zh-CN" sz="2400" dirty="0">
                <a:latin typeface="Times New Roman" panose="02020603050405020304" pitchFamily="18" charset="0"/>
                <a:ea typeface="+mn-ea"/>
                <a:cs typeface="Times New Roman" panose="02020603050405020304" pitchFamily="18" charset="0"/>
              </a:rPr>
              <a:t>&gt;</a:t>
            </a:r>
          </a:p>
          <a:p>
            <a:pPr>
              <a:defRPr/>
            </a:pPr>
            <a:r>
              <a:rPr lang="en-US" altLang="zh-CN" sz="2400" dirty="0">
                <a:latin typeface="Times New Roman" panose="02020603050405020304" pitchFamily="18" charset="0"/>
                <a:ea typeface="+mn-ea"/>
                <a:cs typeface="Times New Roman" panose="02020603050405020304" pitchFamily="18" charset="0"/>
              </a:rPr>
              <a:t>#include "</a:t>
            </a:r>
            <a:r>
              <a:rPr lang="en-US" altLang="zh-CN" sz="2400" dirty="0" err="1">
                <a:latin typeface="Times New Roman" panose="02020603050405020304" pitchFamily="18" charset="0"/>
                <a:ea typeface="+mn-ea"/>
                <a:cs typeface="Times New Roman" panose="02020603050405020304" pitchFamily="18" charset="0"/>
              </a:rPr>
              <a:t>string.h</a:t>
            </a:r>
            <a:r>
              <a:rPr lang="en-US" altLang="zh-CN" sz="2400" dirty="0">
                <a:latin typeface="Times New Roman" panose="02020603050405020304" pitchFamily="18" charset="0"/>
                <a:ea typeface="+mn-ea"/>
                <a:cs typeface="Times New Roman" panose="02020603050405020304" pitchFamily="18" charset="0"/>
              </a:rPr>
              <a:t>”</a:t>
            </a:r>
          </a:p>
          <a:p>
            <a:pPr>
              <a:defRPr/>
            </a:pPr>
            <a:r>
              <a:rPr lang="en-US" altLang="zh-CN" sz="2400" dirty="0">
                <a:latin typeface="Times New Roman" panose="02020603050405020304" pitchFamily="18" charset="0"/>
                <a:ea typeface="+mn-ea"/>
                <a:cs typeface="Times New Roman" panose="02020603050405020304" pitchFamily="18" charset="0"/>
              </a:rPr>
              <a:t>void</a:t>
            </a:r>
            <a:r>
              <a:rPr lang="en-US" altLang="zh-CN" sz="2400" i="1" dirty="0">
                <a:latin typeface="Times New Roman" panose="02020603050405020304" pitchFamily="18" charset="0"/>
                <a:ea typeface="+mn-ea"/>
                <a:cs typeface="Times New Roman" panose="02020603050405020304" pitchFamily="18" charset="0"/>
              </a:rPr>
              <a:t> </a:t>
            </a:r>
            <a:r>
              <a:rPr lang="en-US" altLang="zh-CN" sz="2400" dirty="0">
                <a:latin typeface="Times New Roman" panose="02020603050405020304" pitchFamily="18" charset="0"/>
                <a:ea typeface="+mn-ea"/>
                <a:cs typeface="Times New Roman" panose="02020603050405020304" pitchFamily="18" charset="0"/>
              </a:rPr>
              <a:t>Hanoi (</a:t>
            </a:r>
            <a:r>
              <a:rPr lang="en-US" altLang="zh-CN" sz="2400" dirty="0" err="1">
                <a:latin typeface="Times New Roman" panose="02020603050405020304" pitchFamily="18" charset="0"/>
                <a:ea typeface="+mn-ea"/>
                <a:cs typeface="Times New Roman" panose="02020603050405020304" pitchFamily="18" charset="0"/>
              </a:rPr>
              <a:t>int</a:t>
            </a:r>
            <a:r>
              <a:rPr lang="en-US" altLang="zh-CN" sz="2400" dirty="0">
                <a:latin typeface="Times New Roman" panose="02020603050405020304" pitchFamily="18" charset="0"/>
                <a:ea typeface="+mn-ea"/>
                <a:cs typeface="Times New Roman" panose="02020603050405020304" pitchFamily="18" charset="0"/>
              </a:rPr>
              <a:t> n, String A, String B, String C) {</a:t>
            </a:r>
          </a:p>
          <a:p>
            <a:pPr>
              <a:defRPr/>
            </a:pPr>
            <a:r>
              <a:rPr lang="en-US" altLang="zh-CN" sz="2400" dirty="0">
                <a:latin typeface="Times New Roman" panose="02020603050405020304" pitchFamily="18" charset="0"/>
                <a:ea typeface="+mn-ea"/>
                <a:cs typeface="Times New Roman" panose="02020603050405020304" pitchFamily="18" charset="0"/>
              </a:rPr>
              <a:t> //</a:t>
            </a:r>
            <a:r>
              <a:rPr lang="zh-CN" altLang="en-US" sz="2400" dirty="0">
                <a:latin typeface="Times New Roman" panose="02020603050405020304" pitchFamily="18" charset="0"/>
                <a:ea typeface="+mn-ea"/>
                <a:cs typeface="Times New Roman" panose="02020603050405020304" pitchFamily="18" charset="0"/>
              </a:rPr>
              <a:t>解决汉诺塔问题的算法</a:t>
            </a:r>
          </a:p>
          <a:p>
            <a:pPr>
              <a:defRPr/>
            </a:pPr>
            <a:r>
              <a:rPr lang="zh-CN" altLang="en-US" sz="2400" dirty="0">
                <a:latin typeface="Times New Roman" panose="02020603050405020304" pitchFamily="18" charset="0"/>
                <a:ea typeface="+mn-ea"/>
                <a:cs typeface="Times New Roman" panose="02020603050405020304" pitchFamily="18" charset="0"/>
              </a:rPr>
              <a:t>    </a:t>
            </a:r>
            <a:r>
              <a:rPr lang="en-US" altLang="zh-CN" sz="2400" dirty="0">
                <a:latin typeface="Times New Roman" panose="02020603050405020304" pitchFamily="18" charset="0"/>
                <a:ea typeface="+mn-ea"/>
                <a:cs typeface="Times New Roman" panose="02020603050405020304" pitchFamily="18" charset="0"/>
              </a:rPr>
              <a:t>if ( n </a:t>
            </a:r>
            <a:r>
              <a:rPr lang="en-US" altLang="zh-CN" sz="2400" i="1" dirty="0">
                <a:latin typeface="Times New Roman" panose="02020603050405020304" pitchFamily="18" charset="0"/>
                <a:ea typeface="+mn-ea"/>
                <a:cs typeface="Times New Roman" panose="02020603050405020304" pitchFamily="18" charset="0"/>
              </a:rPr>
              <a:t>==</a:t>
            </a:r>
            <a:r>
              <a:rPr lang="en-US" altLang="zh-CN" sz="2400" dirty="0">
                <a:latin typeface="Times New Roman" panose="02020603050405020304" pitchFamily="18" charset="0"/>
                <a:ea typeface="+mn-ea"/>
                <a:cs typeface="Times New Roman" panose="02020603050405020304" pitchFamily="18" charset="0"/>
              </a:rPr>
              <a:t> 1 ) </a:t>
            </a:r>
            <a:endParaRPr lang="en-US" altLang="zh-CN" sz="2400" dirty="0" smtClean="0">
              <a:latin typeface="Times New Roman" panose="02020603050405020304" pitchFamily="18" charset="0"/>
              <a:ea typeface="+mn-ea"/>
              <a:cs typeface="Times New Roman" panose="02020603050405020304" pitchFamily="18" charset="0"/>
            </a:endParaRPr>
          </a:p>
          <a:p>
            <a:pPr>
              <a:defRPr/>
            </a:pPr>
            <a:r>
              <a:rPr lang="en-US" altLang="zh-CN" sz="2400" dirty="0">
                <a:latin typeface="Times New Roman" panose="02020603050405020304" pitchFamily="18" charset="0"/>
                <a:ea typeface="+mn-ea"/>
                <a:cs typeface="Times New Roman" panose="02020603050405020304" pitchFamily="18" charset="0"/>
              </a:rPr>
              <a:t>	</a:t>
            </a:r>
            <a:r>
              <a:rPr lang="en-US" altLang="zh-CN" sz="2400" dirty="0" err="1" smtClean="0">
                <a:latin typeface="Times New Roman" panose="02020603050405020304" pitchFamily="18" charset="0"/>
                <a:ea typeface="+mn-ea"/>
                <a:cs typeface="Times New Roman" panose="02020603050405020304" pitchFamily="18" charset="0"/>
              </a:rPr>
              <a:t>cout</a:t>
            </a:r>
            <a:r>
              <a:rPr lang="en-US" altLang="zh-CN" sz="2400" dirty="0" smtClean="0">
                <a:latin typeface="Times New Roman" panose="02020603050405020304" pitchFamily="18" charset="0"/>
                <a:ea typeface="+mn-ea"/>
                <a:cs typeface="Times New Roman" panose="02020603050405020304" pitchFamily="18" charset="0"/>
              </a:rPr>
              <a:t> </a:t>
            </a:r>
            <a:r>
              <a:rPr lang="en-US" altLang="zh-CN" sz="2400" dirty="0">
                <a:latin typeface="Times New Roman" panose="02020603050405020304" pitchFamily="18" charset="0"/>
                <a:ea typeface="+mn-ea"/>
                <a:cs typeface="Times New Roman" panose="02020603050405020304" pitchFamily="18" charset="0"/>
              </a:rPr>
              <a:t>&lt;&lt; " move " &lt;&lt; A &lt;&lt; " to  </a:t>
            </a:r>
            <a:r>
              <a:rPr lang="en-US" altLang="zh-CN" sz="2400" dirty="0" smtClean="0">
                <a:latin typeface="Times New Roman" panose="02020603050405020304" pitchFamily="18" charset="0"/>
                <a:ea typeface="+mn-ea"/>
                <a:cs typeface="Times New Roman" panose="02020603050405020304" pitchFamily="18" charset="0"/>
              </a:rPr>
              <a:t>"&lt;&lt; </a:t>
            </a:r>
            <a:r>
              <a:rPr lang="en-US" altLang="zh-CN" sz="2400" dirty="0">
                <a:latin typeface="Times New Roman" panose="02020603050405020304" pitchFamily="18" charset="0"/>
                <a:ea typeface="+mn-ea"/>
                <a:cs typeface="Times New Roman" panose="02020603050405020304" pitchFamily="18" charset="0"/>
              </a:rPr>
              <a:t>C &lt;&lt; </a:t>
            </a:r>
            <a:r>
              <a:rPr lang="en-US" altLang="zh-CN" sz="2400" dirty="0" err="1">
                <a:latin typeface="Times New Roman" panose="02020603050405020304" pitchFamily="18" charset="0"/>
                <a:ea typeface="+mn-ea"/>
                <a:cs typeface="Times New Roman" panose="02020603050405020304" pitchFamily="18" charset="0"/>
              </a:rPr>
              <a:t>endl</a:t>
            </a:r>
            <a:r>
              <a:rPr lang="en-US" altLang="zh-CN" sz="2400" dirty="0">
                <a:latin typeface="Times New Roman" panose="02020603050405020304" pitchFamily="18" charset="0"/>
                <a:ea typeface="+mn-ea"/>
                <a:cs typeface="Times New Roman" panose="02020603050405020304" pitchFamily="18" charset="0"/>
              </a:rPr>
              <a:t>;	   </a:t>
            </a:r>
          </a:p>
          <a:p>
            <a:pPr>
              <a:defRPr/>
            </a:pPr>
            <a:r>
              <a:rPr lang="en-US" altLang="zh-CN" sz="2400" dirty="0">
                <a:latin typeface="Times New Roman" panose="02020603050405020304" pitchFamily="18" charset="0"/>
                <a:ea typeface="+mn-ea"/>
                <a:cs typeface="Times New Roman" panose="02020603050405020304" pitchFamily="18" charset="0"/>
              </a:rPr>
              <a:t>    else {  Hanoi ( n-1, A, C, B );</a:t>
            </a:r>
          </a:p>
          <a:p>
            <a:pPr>
              <a:defRPr/>
            </a:pPr>
            <a:r>
              <a:rPr lang="en-US" altLang="zh-CN" sz="2400" dirty="0">
                <a:latin typeface="Times New Roman" panose="02020603050405020304" pitchFamily="18" charset="0"/>
                <a:ea typeface="+mn-ea"/>
                <a:cs typeface="Times New Roman" panose="02020603050405020304" pitchFamily="18" charset="0"/>
              </a:rPr>
              <a:t>               </a:t>
            </a:r>
            <a:r>
              <a:rPr lang="en-US" altLang="zh-CN" sz="2400" dirty="0" err="1">
                <a:latin typeface="Times New Roman" panose="02020603050405020304" pitchFamily="18" charset="0"/>
                <a:ea typeface="+mn-ea"/>
                <a:cs typeface="Times New Roman" panose="02020603050405020304" pitchFamily="18" charset="0"/>
              </a:rPr>
              <a:t>cout</a:t>
            </a:r>
            <a:r>
              <a:rPr lang="en-US" altLang="zh-CN" sz="2400" dirty="0">
                <a:latin typeface="Times New Roman" panose="02020603050405020304" pitchFamily="18" charset="0"/>
                <a:ea typeface="+mn-ea"/>
                <a:cs typeface="Times New Roman" panose="02020603050405020304" pitchFamily="18" charset="0"/>
              </a:rPr>
              <a:t> &lt;&lt; "move" &lt;&lt; A &lt;&lt; " to " &lt;&lt; C&lt;&lt;</a:t>
            </a:r>
            <a:r>
              <a:rPr lang="en-US" altLang="zh-CN" sz="2400" dirty="0" err="1">
                <a:latin typeface="Times New Roman" panose="02020603050405020304" pitchFamily="18" charset="0"/>
                <a:ea typeface="+mn-ea"/>
                <a:cs typeface="Times New Roman" panose="02020603050405020304" pitchFamily="18" charset="0"/>
              </a:rPr>
              <a:t>endl</a:t>
            </a:r>
            <a:r>
              <a:rPr lang="en-US" altLang="zh-CN" sz="2400" dirty="0">
                <a:latin typeface="Times New Roman" panose="02020603050405020304" pitchFamily="18" charset="0"/>
                <a:ea typeface="+mn-ea"/>
                <a:cs typeface="Times New Roman" panose="02020603050405020304" pitchFamily="18" charset="0"/>
              </a:rPr>
              <a:t>;               </a:t>
            </a:r>
          </a:p>
          <a:p>
            <a:pPr>
              <a:defRPr/>
            </a:pPr>
            <a:r>
              <a:rPr lang="en-US" altLang="zh-CN" sz="2400" dirty="0">
                <a:latin typeface="Times New Roman" panose="02020603050405020304" pitchFamily="18" charset="0"/>
                <a:ea typeface="+mn-ea"/>
                <a:cs typeface="Times New Roman" panose="02020603050405020304" pitchFamily="18" charset="0"/>
              </a:rPr>
              <a:t>               Hanoi ( n-1, B, A, C );</a:t>
            </a:r>
          </a:p>
          <a:p>
            <a:pPr>
              <a:defRPr/>
            </a:pPr>
            <a:r>
              <a:rPr lang="en-US" altLang="zh-CN" sz="2400" dirty="0">
                <a:latin typeface="Times New Roman" panose="02020603050405020304" pitchFamily="18" charset="0"/>
                <a:ea typeface="+mn-ea"/>
                <a:cs typeface="Times New Roman" panose="02020603050405020304" pitchFamily="18" charset="0"/>
              </a:rPr>
              <a:t>           }</a:t>
            </a:r>
          </a:p>
          <a:p>
            <a:pPr>
              <a:defRPr/>
            </a:pPr>
            <a:r>
              <a:rPr lang="en-US" altLang="zh-CN" sz="2400" dirty="0">
                <a:latin typeface="Times New Roman" panose="02020603050405020304" pitchFamily="18" charset="0"/>
                <a:ea typeface="+mn-ea"/>
                <a:cs typeface="Times New Roman" panose="02020603050405020304" pitchFamily="18" charset="0"/>
              </a:rPr>
              <a:t>}</a:t>
            </a:r>
          </a:p>
        </p:txBody>
      </p:sp>
      <p:sp>
        <p:nvSpPr>
          <p:cNvPr id="2" name="标题 1"/>
          <p:cNvSpPr>
            <a:spLocks noGrp="1"/>
          </p:cNvSpPr>
          <p:nvPr>
            <p:ph type="title"/>
          </p:nvPr>
        </p:nvSpPr>
        <p:spPr/>
        <p:txBody>
          <a:bodyPr>
            <a:normAutofit fontScale="90000"/>
          </a:bodyPr>
          <a:lstStyle/>
          <a:p>
            <a:endParaRPr lang="zh-CN" altLang="en-US"/>
          </a:p>
        </p:txBody>
      </p:sp>
      <p:sp>
        <p:nvSpPr>
          <p:cNvPr id="4" name="AutoShape 2" descr="data:image/jpeg;base64,/9j/4AAQSkZJRgABAQAAAQABAAD/2wBDAAgGBgcGBQgHBwcJCQgKDBQNDAsLDBkSEw8UHRofHh0aHBwgJC4nICIsIxwcKDcpLDAxNDQ0Hyc5PTgyPC4zNDL/2wBDAQkJCQwLDBgNDRgyIRwhMjIyMjIyMjIyMjIyMjIyMjIyMjIyMjIyMjIyMjIyMjIyMjIyMjIyMjIyMjIyMjIyMjL/wAARCAKIAf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pCQBknFAC0Vz93458K2LFbnxDpkRBwQ1yuf51paZrWl6zD52majaXkfdreZXx9cHigC9RRXl/in40WPhfxbJoEuj3FxJG6o0qSgcsARgEe/rQB6hRRXCQfFnw9N41k8K+XeLqC3JtlbygY2ce4OcfhQB3dFFFABRRXNjx54b/wCErPhk6nGNVB2+SVYDdjO3djbn2z7daAOkopskixRtI7BUUEsx6AVyvhn4k+F/FuoyafpGoGW6RC/lvEyEqDgkEjB60AdZRXnXxJ+ImqeApbaVNB+2WE4wLnzyoWT+6RtODjkc88+lXvh38SbDx7YSbIxa6jBzNal93y9mU9x/I/hkA7eiub8Z+NtK8EaOb/UpCzvlYLdCN8zeg9vU9vyp/g7xSnjDQo9Vi0+7s4nOFW5UDf7qQeV9+KAOhooooAKK8x8Z/GSx8PaudE0bT5NZ1ZTteOEnYjf3cgEs3qAOPXNYGk/H5rfVv7O8WeH5tMfcAzpuBjB6FkYA4wRyPyoA9topkM0dxBHNC6vFIodHU5DA8ginEgDJIAHc0ALRTFlR/uup+hp9ABRWZq3iLRtBMI1bVLSxM2fL+0TLHvxjOMntkfnUun61perIW07UrO8A5Jt51kx+RoAvUUUUAFFFVdS1C20rTbnULuQR21vG0sjnsoGTQBaorD8N+L9C8WWpn0bUYrnaAXjBxJH/ALynkfyrcoAKKKKACiiigAooooAKKKKACiiigAooooAKKKKACiiigAooooAKKKKACiiigAooooAKKKKACiiigAooooAK8I+OvxDurGZfCmlTNE7xh72WM4bB6Rg9sjk+xA9a93r5h+MvgbWrDxfeeJmga60m5kWRpYuTDgAbWHbpwelAGr4F+AsGsaJbat4gvZ4vtUYlitrcAFVPKlmOe3OAPxrD+Inw3ufhetrrmi65ceXJN5K4zHLG2CfvKeRx7V6vF8c/AUFkgiu7obFAWAWrbgAOnp+teZeNvFOs/GPULTSfDWi3Z0+3ffudR988bnYfKgA9+9AHpvwU8a6r4w8O3Y1d1lubKVYxOFwZFIz82OMivE/ipcRx/GjU5plZoo7iHeq8kqETOPfFfQ3wy8EN4E8LDT5pkmu5pTPcOg+UMQBtHcgAda8R8Z2/2j9pGKJFzv1GzyPwjzQB6Rb/ALQvhCQ4ntdUtz6tArD9GryXwTdxeIfj7a36Z8q51Ke5TPHGHdf5Cvp/UfD+iahE5v8ASrG4G05M0CtgfiK+W/g/Gkvxk0wxKPKWSdlxwAPLfFAH1zRWB408TJ4P8KXuuPbm5FtsxCH2byzhRzg+uan8K6xceIPDFhq11ZfYpbuPzfILbtqk/LzgdRg/jQBD4y8SQeEvCt/rE+0mCPESE/fkPCr+ePwzXydpWj69rVhrXjG3dzJpsq3Uk/8AEzl8kr7r94+gr3H43eGPFviyHT7PQ7EXOnwZmmVZlVmk6DhiM4GfzNdl4J8G23hvwFbaBcRJI0kR+2DtI7j5x7jt9BQBwfjH4mQ33wMj1CKZY9R1ZPsZRDyrg4l+g25/76FePaBp+s+FtM0n4gWqN9nivzF0IyABnJ/utl1/Cuj8R/BHxla6jPb6VafbtKSdmtsXKAhWxyVYjBwAD9K96g8EWZ+GsfhCcAw/YxA7jtJ13j33/NQBor/ZHjjwkjPGtzpmowBtreh/kwP5EV82+LfCGv8Awh8SW+s6XcSvY+b/AKNdr2P/ADzkHTOPwI/T2r4SeGfEvhHRLvSNdNu1uku+zMUu8gHO4H0GcEfU1g/tF3vk+B7CzU/NcXykj1VUbP6kUAcH4Gsbv4w/EWfVPEs4ltbJBK1suQuM/LGo7Lnk9zj3r6bjjSGNY41VEUAKqjAAHYV4Z+zZYqul67fnG95o4enICqT/AOzfpXutABXFfFPxbJ4O8DXd9bMFvZmFvbE9nbPzfgoY/UCu1rzD45+F7/xJ4JSXTonmnsJ/PaFBlnTaQ2B3IyD9AaAMv9n3Q7dPCt14glRZNQvbl0M7csEXHGe2WyT68VY+JfwfuvHHiaDVbG/trMC3EU3moSWYE4PHscfhWJ8C/HmiWHhyTw7ql7DYXUEzyRG4YRrIrdgxONwOePetz4h/GvT/AA15Ft4elstVvWfM2HLxxpj+8pwWJx34wc0Aeh+F9Ik0Dwxpuky3H2iS0t1iaXGN2B6V4x8TvFOqeKPiJZ+AdIvWsrYTpFPNGxBd2GTnH8Kg9O5/Cu7+FPxDuvH9hqM15awW0tpKqhISxBVgTk59wa8g1sS+Ev2hRqerK0No+oC4Wdl+UxOcbgfQA4PoRQB6JH8AdIS2jY6/rP21OftCSgfN6gY4/Osb4TfE2+k8TyeENbvmvYy7x2V5MP3hZT91j3yAcE8545zXY+M/i34b0jwzdS6XrFpfajJGyW0VtIJDvIwGbHQDrz1xxXlPwW+H+q6n4otvE19DLb6fZv5sbyKQbiTHG31Azkn2x9ABP2iNSFz45srFTkWlku4ejMxP8ttdRcfCKCy8GWXiLQ9SudN1a205LmU7ztdhHubB6qevt7V538aGaf4uamjc48lAPby1/wAa9V+LXxD0rSfBU3hzTb2G41O5iW2kSFw3kR4+bcRwCRxjrzQBB8KPjHc+ItSj0DxD5Qu3TFtdKNvnMP4WHTOOhGM4r2uvl74K/D3UtX8RWfiW5ja30uyl8yN24M8i9AvsD1Ptj6fUNABXhX7QvjEQWNt4TtH/AHtwRcXeD0QH5F/EjP8AwEete0arq+n6Hp0moapdxWtpHjdLIcAZ6D3PsK8XT4Y6Z478ax+LtO8Rx6ro0t0ZLuOUN5gI5EY46dBggYHrQBqfAnwHNoGkSeIdQjKXmoRhYYyOY4c5yfdjg/QCvYaRVCqFUAAcACloAKKKKACiiigAooooAKKKKACiiigAooooAKKKKACiiigAooooAKKKKACiiigAooooAKKKKACiiigAooooAKZLFHNG0cqK8bDDKwyCPQin0UAcqnw18FJP5y+GdO353cwgjP06V0lta29nAsFtBFBCvCxxIFUfQCpqKACqraZYPei8extmuhjE5iUuP+BYzVqigAqnFpGmQXhvIdOtI7oggzJCofnr8wGauUUAZutaFp/iCzSz1O3FxarKspiYna5Xkbh3Gece1aKqqKFUAKBgAdBS0UAFFFFABRRRQAVHLBFOAJYkkA6B1BqSigCKC2gtlKwQxxBjkhFC5P4VLRRQAUUVna5e3dhpUk1jam5ui6Rxx4JALuF3NgE7VzuPsDQBl678PvCniRzJqeiWssx6zIDG5+rLgn8aqad8LfBelq4tdAtdzqVLy5kYAjBwWJx+FU7fxnqEFjeNK9hqLrfx2NrcQk28EjsoLZYl8BTuGRnJGOtaGneL5r2exgkso45Jbu4tZjFN5iAxRlso2BuBIA6Dv6UATeEfAeh+CEul0aKZBdFTL5spfO3OOvTqa2dS0fTNZtxBqdhbXkQOQk8QcA+2elcv4L8bXHibULmG7tYrVWiFxaRo6yMYtxUl2Vjhs4+UhSOevbc1vWG063tLi3MUkTX0NtOxOQiu+w9DwQxXrQBXsfAnhTTZxPaeHtOilByHFupIPtnpXQYAGAK4rQvEt5eeM7nRpNTs70QRObpIoDF9mkDDailmzJkbs8cYHIzitXxHqF/aW6XlpqmlafYRxs8tzeguGbjao+ZQAeeck9MCgDgfHPwOHi/xLc63DrptZbgrvie33qMKF4IYdhWh4U+Bvhjw9KtzfB9Xul5BuVAjU+yDg/jmu60nWUvfDthql4EtDcxRsyu2ArPgBcnHcgD61S1DWNQk8RjSNLNnEYIFubqa7BI2MxVVRQRz8rEt0HHBzQB0CIsahUUKoGAAMACnVxS+OJH8WJpTQQRWKzeW+oCQyQyFlzHErAALIcgkHjAwCSwrte1AHNeO/B8Hjjwy+jz3D2/7xZUlQZ2svt3GCR+NVPh14Di8A6HPYJeNdyTzedJKV29gAAM+3612FFABRRRQAUUUUAFFFFABRRRQAUUUUAFFFFABRRRQAUUUUAFFFFABRRRQAUUUUAFFFFABRRRQAUUUUAFFFFABRRRQAUUUUAFFFFABRRRQAUUUUAFFFFABRRRQAUUUUAFFFFABRRRQAUYzRRQBlQeGdCtUuUg0awjS6AE6JboFlAORuGMHqatw6bY28VvFBZ28UdsSYFSJVERIIO0AccEjj1NWqKAIILK0tpZZYLWGKSY7pXjjClz6sR1/Gptq/wB0dc9KWigCFrS2a6W5a3iNwgIWUoN4B7A9aiutK069sxaXVhaz2wORDLCrID64Ix3NW6KAK1jp9nptolpY2sNtboSVihQKq5OTgDjrVfU9A0jWWjbU9MtLxo+EM8KuVHoMitGigCKG2gtoVighjijXACIoUDHTgfQVL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mQO9AC0UZFQQXtrc+Z5FxFL5bbX2ODtPocdKAJ6Kz9P1vTNWmuIrC9huHtyFlEbZ2k9P5H8q0KACiiigAooooAKKKKACiiigAooooAKKKKACiiigAooooAKKKKACiiigAooooAKKTcM4zzXO6p450HR9WttNu7orNPnDKuUTnHzHtzQB0dFc+3jLRzYLdJdLiRpFjViAWKHB/Dpz71LoHiCLWkfbgMvOBRcLG3RUcc0cskiIwLRkBwOxxn+RqSgAooooAKKKKACiiigAooooAKKKKACiikJA70ALRSbhQGBoAWikzRuUHGRn0oAWimeYCSPSkSdHz2we9AElFJkUtABRRRQAUUUUAFFFFABRRVW/1Ky0u3+0X1zHbxZC75GwCT2oAtVlalr9npzPEXWS5VQ3kqwDYJxnmuX8b+MYIPD4fR9XjhupZFWKUYIz1yc9VOCDivnVfE+qRalfapLOVnuJmecpyGOeSAe3cUm7DSues+LPi/eQJe2kEX2F1Rth3ZfHQMPQ5PSvPL/4heIdY0+1in1C6jljQo7JMV3g9iFOD06nnmucvLyORZWB3G4G5ldfmj5zjJJ4rNS5Zp90bdPl6frSbKiurO+tPid4ht9PvLf+0pbh54kg/eNkRIM/c/2jnBP+FU9O8Y6npWnzWenTGDz233EnVpAMgLz0AyT6nPXiuWyIolHUgYGOpqRWcoqtjI5xUNmiij3D4canpHhPQpNW1K5P2nUWBClhkIDgcZ5yST+VexW15BdRLJE4IYAj8a+MTNIzAuxbaMKD0Fer/CrxpdS3D6ZcXE0rRzIRvP8ACfl2j6Hn86pSIlHqe/UUg6UtWZhRRRQAUUUUAFFFFABRRRQAUUUUAFFFFABRRRQAUUUUAFFFMkkSGJpHIVEBZiewFADLvf8AY5vLzv8ALbbjrnHFeYp8R5tI0KzMkYup3ndJGlYjCjBP4/N+laHiX4mwWVsG0qMSvHKPtAlUjbH3ZcdT0rxfUL/7VPI8YGzeSCPunNAHq7/EW2u9QuwhItZFUxSNJ5ZB44x3715Z4p1hptWkvGibMR+VJWHPzZGNvQc/WsDUb2W1EUis3mFgqnI+Xj0NZ0t15mlubiQ7mbBLHJPzUmxpFtNQZoRYH57FpxIGboB7Dtk9a6TRvHl1otzLJY3AVk4wwBDehxXnjzZV/Kb5e4BqETncCOvvULU1dke4eHPiZd2E9xd3dwZPPYySbuQxxjHt0r0/wl8QbPxFGwuUWyn4Ko7cMMetfKtnerCJYJ856gH07ius8L6sZLZdjfvITsyD2HT9KrYzsmfVZuoVmEJkAc9BU1eNHxHJ9ks7vlnjVVb5j1XgfoBXrlhdrf6fb3aKVWaNXAPUAjNNMTVizRRRTEFFFIWVRliB9TQAtMMqDPzDg4NUry53jZH0B5YGn43Jzzkc0mx2LbttUk9qrteoGAwSe+O1QNCSg+ZifrSpAFOaLhYnM4wSTwKb5pOdvJxmgIPr9adjjFIZCSzDkmomgBIPOfY1Y20bDS1GVvIAxgnPT7xpkkb79wJJ9c1c2H1o2GjUBUBCc9cc1WuAfOTjIq4vSmsqselVcViJWmHAbjFPWeYfeAIz+VOCjmlxxSCw37cqtiRCvuOasJNHJ91we9Upot2McVWWOVSWTj3ouFjYyPWlrFM0wbcWPB/CpFv514IUj171QrGtRVK1ujLJhnGT/DjFXaBEV1OttaTTt92NC5+gGa8A8UeIbjxHeyx3VztgsLeSUAHOX25xj6lV+gNeyeNb+PT/AAfqc0neBkX6ngfzr5Zu9RYyXToWBlJTGexOf6Coky4IbqWqPdLFb7Aoty2NpPJJyf6Vj37ySxlscsct7VP1BLHLHvUc6s0LBR82Km+po1oZk0jECNSSx4zT7ZlhlCn5jjkiq8Um3cxGWPSrjeVbxKNrGQ5Lk8H2qnoiI6skS4UylmBwOEFWlJAyxGf5ViZJO4VNJKwQF2JPbJqWi0y9LcCRHWPORzntWp4b16bRtdsrqaNnj+0RTzGNvnZVYH19O3euXSdt39K1YQgwT95zyaLNBdM+q5vin4Wj0lb6K9actwsKRkPn3Bxiuh0DWLXW9LjvbSRnSQnO4YIPcYr5Y0w28l3bw3EohgaVUZz/AAgnFet+H/FzaXPaaVp8KpZRyeXtxksCfvE9yT/ntWhk0ew0UDoKKZIUUUUAFFFFABRRRQAUUUUAFFFFABRRRQAUUUUARXE6W0DTP91RzXCeLPHFkNMm0+IyCW4iYGaMjbF04J9Tz0rS+IWqz2Hh6SK1id5pSMsv/LNQclv0FfP0oknJmaRELNu8rqx7ZJ9aAFt9SK3O/O8FWDZB5z6ZrMS9e/jM8p3TOSZTjHOfSptQm2Og65By39KxoJxZXcscjExy/Op64NFxpXH63lreLJG4NkD14rnLt2LKpYkAVp6td+ayqCCMnFZVzyEI9OvrU/aKXwkcblG9iOaM8nNMHWpChXrTsTcfdTtM6yNgEqBx7VoeHdSNhqaB2xDKQr/0NZch+RPpTFPIoWwPRnsEV0UdIyTsdgOPXH/669p8G+IJtWvnsoyv2Oys4V+78xkI5/ka+WNM1e8uNSs4nl3Kki4Hr9a93+GOrwWGv3ltdOFN1GoRj3Zc8fkT+VJaMp6o9idwgBPc4phuIlGS4FZ0+qea5igXODgnuD9KbbbnBMhy1UQW1vDKW2DGPWo/KeSRmkOR2qWNFAyB1qSlcdiFbVMYP3fQVLgDgdKXmgYyM9KQxKSpWTkYFMVctg0BcQcmnhMigqARinA4p2AZtxSsPmApxprNh1oEBTimFTmpc0o55osFyDkUDnpUkg4pVXC0rDuIi8c0rLxSrSt900xEON1PCgdKB0ooAhnjWQbSOM549ahNmCo28H61bIye31p1IZlSWjiQAZyOQaVbq5SRSWLKDyD3rSdd2KiECeZkjmncR5f8UtS8Qanpc9hYaZJHZRoHuZnYYk5zhR1JGP514E2R1PFfYuqadHqVnJbOPlkG1jntXkmufAuKa4jOmX7LGxJkNxztHtjrUyVy4tI8TZlWNmBHAyRmkyfJBPXbVbxBZPo+r3OmtMkpt5DG0kZyrYp1xcRi3GHBLdADU2LuilZRh5snoozSXcu6VhnjNLbzrCjgjk9KqO25jV2uzO9kSx4JBJ6Dmo5ZDI5PbtTC527R0ptNLW4nLSxJEQr7mPTtV64lD7RGTnADcdDWdzU0UjLkI5UkY+tFhXNbTxNcXsOXYlH3g5wMD/69d/4V1+DTfFOnSXxZoDN0Vd2SM4H1zivNrW+NrIThi23bnOevpWpa3e5WYZZtysjhiMd+Poe9D0GtT7A0vxNpus39xZ2U3mSW6hnIHHPvWxXknwMvLCXSNRgRt2oiUSTMQeUI+UAnrg7vzr1uhCaswooopiCiiigAooooAKKKKACiiigAooooAKZNKsELyucKgLH6U+srxKbseGtQNiUF15DeX5gyuff2oA8S8X+JfN1O5vftdxMJCUjglkxFGPQAfnk1w1+I2jEqlhJkEA+npV/WrYPdFmdI548krndtPp6fjWRcSNMd7EAP90AYwPf3pMaOb1O6kku5MseGwBnpTRM09smTlgcZo1SPF457Hn8e9Q2x+Q+mamWxUNys5+Yip7mNgiBlwwA/HNMkG2XPoaGjkcSSKMpHgnnkU0gbsV2UqeetTE74sjrT8B09jUSExuVPSrII3OQo9BTR1FPlXbIVxgjtUtnEkt3Ekr7I2cBm/ugnk/hSA2/B+m3uqeI7SGygaabdu2DuByeTxX0evwxRLyKaC7byQEfcxw6upzkEdK2fh54Ph8K+GY7LarszGXeVAY7vX+X0ArrRjaU7igZUSzgjl80J8+3BPrU4VRyAM+tOoHWkxiUUpHFMJpDJUPBph6iiM/NTifnFFxEg5WmkgOPenVFKeabYkSNTWPy01W3Glf7ppXHYUHIFMlBLKfShWwvPajO7FK4WBW+cCphUSDMhPtU1UhMQDJyacRQBSNTEMB9KbJyAKUdcUj9cVIwHSmOcU4njFNbmgY9cdRTqjU44pd57CgQ4n0pAoGT3NKvTNIcscDpQADJOMfjVPVbNtS06W0WSSNJBtdkbaSO4B7Z9sVdxxjtS0wPn34neA9P07SoDY6eyTSuIbdYkJaRzyAAOSeteQav4d1Xw/d/ZtUsJ7SZkDhJVwSp719t3UnlQmRYDNIvKIByTj17fWuYu/Bdpr+pDVPEUSXM6x+XFbD/VQrnP/AjnuePalsPfc+OWyFzg1DXu3xR8KaLpt/awWdukJkBLRRDH0OPqK8e1PSksYxKHyHbCjH6007g1Yyant7Sa6mWGCNnlY4VVGSTUNbHh7UG0zUBcqAXKsgB9Dwce9MkpLDPGjhoX8kMBIR04PrUdzEIJRtIKOoZfmzgHsfcV1figDTrSCNvN/wBLh3rE78RqT2A6ciuOZi7Esck96AFG5iPr1roIiEHl4IKDHIx9DWGg2RhyFO8EYPb3rUsJYZFFvKrrHku8ynLucfKPYUmrlRdjufh3f6rZeJraCwu5bYXUyLJsGQyg9x36mvquvjbS9cutJutPn0xTFLbB2LyfOWdht49sdvevpH4a6d4mtdMubzxLfSzS3jLJFBI+5ohg5z2BOR8o6YpLTQHrqdxRRRVEhRRRQAUUUUAFFFFABRRRQAUUUUAFed/EiXWLNPPtrmaOydCpMRwFOOh+vrXolZviAWbaDepflRbvEyMW6cjA/WgD5OubySTUpW2IsErhioHKkDGPeoriYpaecuJejLwemO30q7MsSyS+WdwDlAykHDDis91khjc9UVQAOuMUAYd2/wBobIGPWmQRdRUhILkjoTnHpUq/dGO1JR7l83YoXC7X96I0EkbBs5A4OelTXi4w1QwHD49RVWIIoiRlT1FSKFLruOOeoGasGFGbe3y8dfSnWtlJcyhUQlt4CPjgH196AL+jeGZ9elm8osXjclt4O5gDzXv/AIM+D/h/RzY6rKr3V2ke7EwBQsR12+3aqPws8HalpEszataJFuXczDkSknIOexHpxXrgG0AAYUdAO1Sxokhk/hPUU3dukbHrSYyc0Ywc96TY0hx9aYTyDT+opuKljQ+o2GDT+1Nflc1QDVPzCng5JqEUobafWpuOw9mIbrR945qNmy2aliUlSaW7DYdGMEj1pZCNtRNnGQabkt1ovbQVh5+5inKKa3UCnChANDbXNSiQA81F70E7h7VSEWQcikJ6mqiOVkOM49Kn37uB+NO4rCr1x36mnN046mmx85b1p56+9NbANYDZjFREYapSfmPotQO4XLE8k8ChjQ6m7ueaBwOecdaMZPpSGPjZs1JTCyoABSLITwQCTQSSUhOOO9BPYdaBTAAMdetI6l1IBK+460A5bgcetOoA8+8bfDyPXIhPp7GO93ZLPISGB65PJ+mK8M8XeGL2y8y1uYis8BzkHIIx1Ht/jX1kxAHNcB448HDVfO1WDe9wkfMIH3gPT3oQHyz/AGLcgDftQdsnmpowml7JiolkVuFIwOlej3ngTxA1lNff2VOIolLMXG1iO/B5Pr3rg7+wa5ACAeYuQc96uyEYNzcS3Uxlmcu57k9KaIm2hiMKx4Y9KVomWUxlcuDjAqeUmRP30uWQbVjQdP6VIEcCo8qh2KrnkjrW4irHEsaABF6cVnWsSja8i4/urWjVpAWbGb7NdxT4z5bBsYzzX1n4OfU5/D8F5q5xd3KiRowMCMEcADtxXhvwj8EDxDrB1S/h3aZZtwrDiaXqB7gdT+A9a+kFAUYFZ+hTFooopkhRRRQAUUUUAFFFFABRRRQAUUUUAFYPjSylv/CGowwKWmEXmIo6kr82B+Vb1IRkYNAHxdetKL12B4ByOMhs9Tn34NOln3W7eWTk5Bz1rrPid4YufDHiiUpCRp05L2zKuF2nqv1B4/KuFCshZ1JMbdfaqAg+z7lBD59DigOVYqRzUh3A74+R3HrTxtcBsUwIpEEsRHeq8ULNIAoJNTZMUhB6dqmgeBIZJpJShXG1VXJf1A9Pr2pAQxQXF/LHbWsMkssjYWONNzEe35V6d4Z8GyayltomoWk1hqkDPJDdiMq0kRxvRvQgkYPccVQ+GENrqWqwRxxR2+qL5jW8v/PNR2OT82ckfT0r6UsrdoLZPtAja4xh3jXAP07ipbGOtIFgtY4CzOY1C7mPLYHU+9T4xxUcnEgYGnhgw96ljQgO04p2eKiYHdSo2ODUX6FWHg4OKdjNNYZFCtng9RVLsIcKaehWnDrUcnysD60MCBsmnKOlABZsDJOamKAdsVIxhXip4QPLoKApnvSxfcqktRN6DJRz+FQpyRU8gywFRbdrgVMlqCHvjeMUtM/5aVIelNARt0xSHhaRj830pe3NADQMCpF4Q+p4FMCk1Ki5dR2AzTQMkLCNRn6U1XGSx69qjkbc/sOKFFO4rDmb5cevWq6kyTnB+WP9WP8AgP50XM6wQSSv0UdPX0FJbxmKFVY7n6s3qT1oAlNAHFJmmGQF9g5bGT7UhkhOTxQpwc0lFAEi53e/elLHuMelRhsA8VDI7F+T0HFDYWLSyLjBpS7H7q/nVZWwcnmphMmOuaLiaHBM8saeFA6CoTL6CnpJkHcaYFfUdPi1KyltZjJskUqdjlT+Yr531jwDr63N2bbSZmeEnAH3Xx6E+tfSeRUFzC0iHYDu7YOKpOwj4j1G1vbW7kj1GL7JIeWi24Y/h/jTbWI4zFHgH+N6+gfFPwon1zUDfXWo2No2fkExLZ9ewA6e9eO6xpx0fU57KSeGbynKCSJso30NUhGckaxjplj3NOGM9aT8K1ND0K/12/jt7OzubgFwJDBGW2AnknsPxIok1YaTPefgvqV1eaDPbro8dlpcBAgnUsTM/O8kn7x4HIwB0r0+svw9oVn4b0WDTLAMIIgeXOWYk5JP1NalSIKKKKACiiigAooooAKKKKACiiigAooooAKKKKAMbxPomn67oVxa6jC0kQRmUoAXU4PK5718pa7YW+lak0drK8kBJ2lk2nbnjcOx/E19jV89/F7w4dP1q41YXdqY7khvKaRQ4PAIC9SPemgPJ3CRsCB8h6gdqi84ZPGPc0jyhzhVZR6GmEjHPSmAs0jBA6/K2MoevPpXqfwt8KXcviPT7y4slnsbNJGuJJQMCZx2B64GOleZW5na5SOIFpSykKQT39O9fTnw31SfUtJaOWzlg8g7WMi4BP8Asn+IcVMho6/+zbF5Y52s4Glj5RzGNy/Q9qsNwOKkVQeM4pko2KSenrUjINxLcmjJDcGmE0qnHBqHJFJEpYEVE8vlthvuk4B9/enjoKawDKQRkHqKBkqtmg8c1VjlMT+S57ZQ+o9PqKlMmetHMKxMJQRzwRUE8u5gB0FNPWon9ewqW20NJFiA4kHPtVs8rmqMXNXVPI9DVx2JkSDlDTUICU5OMioiPmqhAxywNMzmTNK2QKjUkTcnII49qljRIOWNPbgUwH5zRKfloQEbH5SaieQqPapCcLVSUnHy/Wk9CkSJOemQST27VZWUEj1I7GqVuqqpOTzzmpt2OOh60Jg0WNw7Gjdx7VXUsTzUgO4fjTuKxBOfNureHquTK/8AwHp+pB/CrIYHpVK1USXVzcY5L+Up9VTP/sxarwVYYnlmIVFBYk9AB1piILq4NuihE3zSNsjT+8f8AOSfQU6GEwx/M2525dsdTUWmxPdStqVwm1pBi3jP/LOL3H949T+A7VcmYLzniiwkyMnFJvAFROSxz27UbicE9qVyrEu8Y96ay5P0oA74zTgD3NADMZzmjGMH0HSnnANRs46UgHI+c1PEobk81VXpx1qaKYJkEcetNA0WsUjLuGCTj2NME8ZONwz6U/IPSqIOM134aaPrsss0r3CyyAgnzM4z9a8p8VfCG+t9UtYbRhcQlSGmfIwB3P8A9avokHnrVW7g86T5jwO1PcDwrS/g1NdxyefqRRwuI0WHq3uc9B+te46BotroOkW+nWcapFCgXgY3HuT6k1AVETfL29quWEjsx3Ahe2aEkhttmhRRRTJCiiigAooooAKKKKACiiigAooooAKKKKACiiigArxX4ifCTW9c1y41fSbuK480f8e8zbGX2B6EfXFe1UUAfJB+G3itdQS0l0eeBm6yy48sDudw4/rXUaR8JreOaM6rqW5if9VAAoP/AAI8n8q+gL5YYiJpQzE8BR3rnbaxtl1Sa48oPLM3DNglB6D2p3BFHwz4F03Q4SbGzijaRt7TOd7n0+Y812MECwIFBz+GKcoVQApGPSnEg1BRIACOuKhkkdcqy7lPeo5Wkj5U5XvTVm3gq1TJ6WQ0hhIDcflQDUank+vvThzXOn3NbD1fNBOSab0pRjPBqrt6C0RFNF50RXcVYHKsOqnsaWGQyxncu11O1l9D/hUmQKqXUn2Z/tSglVG2VR3X1+o/lmrStuS2XOlVftGb02rqMsNyEfxDv+IP8xSPdbgCn3SAQfWqGp3LwW8d8iF5LNvP2jqygEOB/wABLfjindbDszXgBjlKMMfWrrcR5HbkVXMkdw9vLE4eKaIlXU8EcEH8s1Op+QhjzVpWIbuS7uAw70zPzEmmofkwe1RysQRjNFwSHPIo4J5qBpFWQsByRTCM55x6mmIdoAJ7knjvU3KsWQxOTz9Ke7gqahXpR3piA5qjLJ+89jV1jgVTcZk2kAEMTnpUyKiTIwAwPypQdzAVXZiCQM57AHNWYkCrk9e9IGS8LwKVmEEUkp+6iFj9AKAMnNJfAfZFg5/fOsZwcZBPP6Zq0rkNkunweTZwhgPM25Y+55P6k1S1Qi9vrfSuDEw866H/AEzHCr/wJvzCtWqzhFLE4A6nsK49PENnBI5+1wDU9TBnijkbhIVHy8dfu/NtHJLH61ZJ011fLDIsKjzJmGVjB6D1J7D3/nVUB5Mtu82U+nCp7Af161l+GtTs9T0pdSdwFmHmNJJwzL2LHOBx2HA7V08DRPGDH93scdaTTY7pFRITtAducdqR1AIq3NGScgkDPaq8qKADzn61LQ0yMOBxkUocN7EVVPyy9+fWpgwzwaVyrDsFj6UmMAUopetABx6UhGaXFGKAIZl+TK8Ed6lhYiP55Dg9qRkLDGcVA4KYBPFLYNy+HQAdTTmkEi4waoRuwYdwD0rSByuRiqTuS1YzZJlD/ccD1NSQXSbl+8Bnk1Ld7jCdxXAqiq4UVZJuJcROOJFJ+tS5z0rJsVR5GDHJA4HrWoihRwMe1MQ6iiigAooooAKKKKACiiigAooooAKKKKACiiigAoPSis6/vxHvhUMHx970oAz55GnmYSSZxT4LeJMMZMN7iqSq00oVQWPpmtaOJgoHkrn1Y1LKQm1Tx9oFKIyOlwaWXMfJiTn0qL7TjoiikUOl8xTt8zeMVFkqORikEpDFs/hTjL5h5GKhsaEzh+T1qXOKekSsMkVL5SEcrUOnd3HzEKLuxz1pZovk3R9RzUwhU4AB/CsvxDrVt4a0i41K8DeRBGXZV6t7D3PStLWJuXYIo5gd24MO3pVK+ZLUn7VNHDHkBXdgoJPTr3ryW4+PFrHM81tpk4Hl4COw+/nPUZ+XA69cmsvx58XNO8RWumQ6XbT55e4WUBdp4wAc4P8AFz7/AFp8tw5rHsKBbK9Fg0gxKS1vub35X8CePb6VsLp42YL/ADA8cV87Wfim8YLEZ5GWIq0QkJYqM8YPb0I6V7P4M8XQa5Abaa4BuohwG4cj0Pr9aOQXOWfD262tI9PY4Om3z223/pmQxjH/AHy6flXSSgKN1crfuLfxUph+7qCR7h3EsMq5/ONj/wB8V0/mboij/e6ZpsSGMcruBwaYXJGDTipEbGocjJ5+lSWhSeOlNYY+Y4yOlO4AJJ61G5+aM9WzjFIZKh4AP50p4b1pg9OeOlOBB7UxDZWATJ/Xiqq/OoLHhaluMkjHb71QjhSB94HP4VL3KQ3d8+7GAD0q7FMsp46jqKpE7h71OGitlXe4TzGAXccEn0FCBl5arXl5DbXEDXEqxxqGkLP0GMKP/Q6W6u7fTdPnvLlwkEEbSSOeygZJrw7xf4sfW5bbX7HVZP7LsisixMSm9icNHgY5A5HXPNaJGbZ3Xj/4jadpPhi6is5TNdzoyLzjKngsD6c4B9T7V83XV9qes3r3U0jSyyNnJz+lTJcHV57iScuIyVCrnOEBPyj8StaUcX2aMYA83HBPOwf41ZAllr+v+HZrRWvXltIGV/szyFkxuyQR+H4da9hu/jpbwW2nCy0WWSe4XO2ScAIBkZ4Bz69q8ekhgSIifJ3/AMPVmqlHYgTNLJIIkGQgJyVHpQB79oPjHxD44ivYbW9sdLa0mXzJIYWl3qc4UFmA5xyR+FdxYafeouLjUfOJz1Qjn65r5Wt9XudFl83Qr24tLgrteVDjePQj/wCtxXWaR8T9esraSS61O9uBGpyBsLY4AIJGODnPHOaTSY1dHv0yPA2w8kdDUsNvNgNsJH0rN8F69B4otDe798kSqGG3AyRnOP8APeusJA9qhQLczKFLirc0KHlPvE5PNVZP3Y+bn6UNWBO4lLUYlVvb6ingg96QwxUMsRZsips1GzsD9wn6UMEQ4kXop/KlEjg/eYH61J5wHUEU1pkKnjmkMgnZnzuPtTYSNm0fw8VOnlv98c0/7MuSYsD2q4smSIlZkYMpII6Gtq2lMsIZhg96xXiYcOpAPv1rQsLktiFuw+U+tWQaFFFFAgooooAKKKKACiiigAooooAKKKKACiiigArE1R/MlAXawI4IrWuZBFCW554GKwmy0mAPYUMaGWsTpcKSpxnsea2h06VnJDNGwcDGO9Kbh2bDufoOKlsokvJP4O3WqmRUkoxk5/Cq+c81F7lWJCwAOBTI5MyBememaTkgAd6NhchMEEHp/hUspE0VzICQqnGenYVbSSZhnb19sVBb2/mSnLFCDkjHU1oSOkS5Y4NOKZLaOJ8afEvTvA09rDe217NLcRl18iNdoAOOSxHOewry7xP8XdL8WadNpd7b3kNrJld6ou4Ds2A3XOOOeldB8XfGl5pdvBaWCWEvm5W4EpWR4+mBszxnnkg189vueVjjknPAxWiRm2PDMCdh3L6VasFtZ7grcSeUCvUnAOO2arxRSsu7bhf7xFQPEybemGHBBzVCOsiWSyjUMWuYGGPMUZwPw9jW3pWoT6ddJdw3JVo2DRyBudvTH/1/evP7e/urTKxSsF/iU8j8q6zRbuzvbFbV5Eik8tt+7qx54H+HtQB68PG2nasmm3lyq2+uW10glTH+tjIKEhsYIG/ODyMceterAxzqJIz98bua+TLG4eYw2pmcXMEo3EdJEB6Z7nbXuPw78V3msxI8q2/2Z2KO0ecwyj+EjsGHII47VLRSPQWb90fUdagBG8Yq0wVg3Y45xWczEEgdR1qJFxHvMuT7nNMRhK/IxjkU0kIVdX56j1pob5sgcDnmouWXMHP+FKPXHFVfOcqSO3FOEzgYOB7/AONO4rBMT5u0DPHOO9Rty33ce1SYDKAH+YA8imtnODyOzDmkxoWAAlvbkiqE7/atdjhC7liXzBuONuOMD6k5z/s1rQIF6EZPJ96wtR1Ox0XUJ7+9dLfcqqZGGOh4/wDQjVJEtnF/HPxK+l+GoNKg+/qL7ZAe8a8n8c7f1rwSa8luNI0+3Z/3cEjqqkdyQSf1rp/iTrUup+KizyF0jQGHbxsHVRnvx7Dk1xQdpGVGf5d+7Hv3/lWqMmblmyww/KOcDb7VI9wyZdnAA7mqRnCRgL988KK6nwx4Xju4k1HV2Lwhsx25BzJjrn0HSpqVIwV5DjFydkc5JIXYOWI3Z2se5FVzNJGSJFbJ9eK9ReysoWJt7ZUXduUHnbwOQe3TtQbeCXJlhjkAGCGXqOuK5frivsa+wZ5WZnbncB7YppmmSRWDcAgivQpfA2mXjMbaaS0kbPBwyE+2eR/KuO1XRLzSJWhuYiVDECQcq3uDW8K0J7Mlxa3LvhzxrqfhnV3v7WZgJwFuRnLOgbOAegNfRnhrxdaXtmt4s/nW0rDa/PyexzznJr5OkBSTGOevPauh8JeLbvw3dttYPbSH97EeQfcDsa0a6oi59fi5E8QeHBRhw2ahYE9a5vwFqja7pZuraRDb4X5SckHuP/112Qt1/iJNKzY7pGYVA9KdjirzQwrkbf51WmjAz5dJqw07kOG7E03c4x0NMSbJweo9alBz2qSg3eopjIpORT8iggUAQbDninOCnMbc0PMsRw3fik86Jx94UJA2QieZ2+eIkeuat2UiRzgtkdhmoMgdCKWtTJm8M96dWdZ3fSKTp0DVo0xBRRRQAUUUUAFFFFABRRRQAUUUUAFFFMkkWKNnb7qjJoAyL2YPcHazYHQds1WPDZ6GrNw++Tccck9O1VGI5pMpF3eqoPMuTz2GKrSPApzG5JquQvUmo2+Y/KOKzk3YtJFoSGQZJqNlJOBRGMKeKVFY8g8+9QmUy7aMUjCkCrsbFiMAY96yxvZABnP+7VtLpbaFfOkUY6Z4NaJmbRclkihj3Tsip3LnivHviD8RBpl9PbaHerJM6EeYZDsibH8ODz/Q10PjL4qad4Umhhlhiv8AzSd0UMwDKuOpzke2DivmDXtUj1jXr2/htltYbiZnSBG+WNSeAKuxNya8nN9JIYQzAgZkc5JbGT/h+FbXhrwu+pwrdXcnk2iv0Ay8pB5A9B7mqXg7w9PrF9I5yttBgu/v2A967vU9V0vw1bqkny8bo7eMfM3+APr9a5q1Zp8kNzSEE1zS2LCaZaxkNFaIWWNYwSuTsXpnt+IxQREw8oQ27KCDt8tTz+Vea6v4v1LVSUDC3tu0MfT8T3rLgnu5rhI4vNeQ8KsYJY/TFZrDTlrKWpftYrRI9Bv/AAnZX8skykwTOS3yKNueP4ew+nrXGappN7oc4S5iADE4lT7rfSug8N+KJvtkdjqL+YrHYrScOG7Z9fTn1rrNd0tdX0ae3IAkRfMjOecjn9eaI1J0pqM9UDjGavE8nt74xTLJz8jbkwT8p9vrXoPw58VTaL4qt3CST2WpMsd1bxjcVbPDAexOfoSOuDXmRBG7Axg17B+z1FE3jS7d3w62TbUK5BJZec9jwfwzXcc59GzL5bq2flJwcVm3C7bhwOhAOPWti4QvbuqjnGR9aypwdyscZHBrOaNIMgRC0nPrz9KacL07H86f17YpuxSxyec1nY0uMLgHrx3xSo5zhR1PelZYkG5jgDue1K3lxnlsA8UWFccp25wozjjmkB3uV4UE56/ypoli7OMn0qaMJksTweORTsBYQYGzb07+lec+OpzYXs17e2/2i1iAbYwBRsk4HfBJOCcelekRnd8/4Yrz/wCMd9HZ+AJhsBe6uY4Rnrw28n8o/wBatIhs+bNQla7uHu3DFZpW+Zh6dgfTGKzhw2RVqaeQQiHcwjDHCEcD1+lQRDLjjgHmtDM7Dwd4fTV78S3TobaABmXue4A/lntmu71a/t9OtnurtgiKMBQOvoAKpeDLVLfQYnCtmU7ueuP/ANXSuF8balLqXiGeAMfs9sdirnjPc/nXn1IutWceiOmL5IX6sbqPjfUriXFmwtoQeNoBY/jVW18X6tbyFnn88E5xJ1/A1jeWK9y+AegWF5p2r389rFNcrMsKPIobau3cQM+tdTpwjHSNzHmlfc5/w54sstYf7JMPs9033C33WPYZ9a2NTsE1G1lt5gVJ6N3B6j+VYnxo8HQeF9ftNU0yAW9rfbiY4xhY5VxnHoCCDj1zWp4e1b+2NFt7tx/pGNkpz1YdT+OAa46lNQSqQNoT5vdkeczQiG4lhlVS6ZU4/nWbPC0ZwVyvLZHauu8aaf8AZNUE8aERTRg7h69/1/nWFd26vawyIHEGz52LA4bnjPr3x6V3wlzRTMJKzsaPgfxJc6D4itZhqEtvaySKtyyuwURkjdwD2FfXOla1pur2qTaffQXMbKCGjkDZH4V8PDIPB+oFbWjQXFxHcTQs8cMCfO3mbct/CpORxn39ask+2OtQSLwcswH0yK8F8OfGOfRtPttP1SL7RDboFluRMzSD5iMHP3j7gkECvbdP1ODUrVJoJVlicZDKaTY0RzxxkgsAM8Z6UKgRcAkj3q60UbLjbkH1qP7OoGBkVHKXzFbaD2phVlzg1YeJl9xUZ4pWGmVWiEh+ft26VDLYnOUb86vAq1BX34oWgMpJE6qfMBapBwvANSSXAAwOO1MBJrREMWEkygMDgmt5MbBgYFYDExsrcDnqa3IZPMUEdMUxEtFFFAgooooAKKKKACiiigAooooAKzdVZyioBhTyTnrWlWXqSEyKxYewoAz1BVPrUb4qVm2jHHFQE56mok0WhjGnwOBkH8KhfOOKlgheTG0YHqazcr6ItK2rLQ257Z96jL5kGwEsDyAKsLHHGPmJZqx9b8W6bohjimkzPK21IYxubPv/AHR7mhIGzdiedzkhFHYck1yfjbxZ4QXQr7T9S1GCWeSF0VIDvYPjjkcKc46kV5B4o+Jmta2ZbdJvslgWKeTb5JcZx8zdSPpge1cZJcLLGLeSGTyxnH7vAHfqK1S7mTMG4dyFV8h/4gRjFRRqGdY96puON7dBV27jtzISiuMcVBBEjXESyELGzAEscAD3qhHt2hLb6D4DS7kiaKJIjK6swJJ5wc989R9a8Z1C+m1nVJ7ydjmRi2P7o7AfSvV/HU0afC6zW3jaGJxCiIxyQmOOe/AHNeT6fbmVCx6ZrkoxS5pvds2k72iQOoBxivcv2ddOspf7bvGija8jaKNHYZKodxIHpkj9BXi11D5cmPatXwt4u1rwZqbX2jzKpcBZoZF3RyqOzD+owa6FZrUze56Z+0FoNhp95pWt2irDd3LPHKEAG8rghuO4zjP0qvol4b/RrWd8EyRFXI9cEE/pXn3jXx3rHjm/hudU8mNIFKwwQKQiZ6nkkknA5z2ruvB1o7eFbJjjbh+fUZNc+KiuVWNKT1PK9at/surXMXAAftW34H1XWNK8T2V1ob5ut4BiOdsq91YDsR37dayPEe463dlgQ3msCCMEHNW/COv3nh3Wo76wumtZwGXzBGJMjH3dpBzkgD+orpj8KMnufYWh67a+JtEtdSsJP3U65ZM8ow4ZT7g5FQahqMVrMYdm7AyTVLwbqV7e+D7PUdUsYbPUboM8iQpjLdNzDsSAOO1Yuv6haW0wMs48wsW2gZ/WlLexcTpFlWRQVPWombF3GOOQSD6Vylp4gIhzCVIUcH0+orWs9Sa4ZZZCmQDtCio5WXc0NTuUtreNnBO6VVCjqef8AawPEepys8K2zPGFGWcHAye36VJc3chie4L78ElgBnjpgA8U9b20eMh7ZsopKlj3HbI70rdAuTabI11NC6AIAvzLnvittpVhZZGPA9O9Y411UgcmLJDKFwfVSQSfwrmZtdaa5OU2R9SdxyTT5BXPTYceQHUY3jdj614x+0FculvoVrkiEtLIcHqQFA4/E/nXonh/Vnvky0rEIuOelef/ABz067vk0aeOCSSKLzt7KMkfdPQewP5VUdyZbHgbkHAAAwOvrViyVS2WJwTt460k4VSFKgEHnGeauW6xLGPKYEhwdxT7wI/xzWqMz23wzp6NoNs0TblZRty2cYA4/SvEdVD/ANo3ZcfO1xIW9ete7eALhLjwxEBGEaN3U46Nz1/WvK/FWkG08W39tIuFeQzR+hDHNcySVSTNt4pHHYrs/h18Q5/AWqTs0LXOn3QUXEKnDAjoyk8ZGTx3H4GsmbSQ0eUGHHP1rHubRkySrD61smjNxZ6B8UvilB46tLPT7GwltrW3k81mmILM2CBwMgDk9+aPh8TJosigkhHPH+fwrzHHNeqeAbRoPDRlYHM8rMv0GB/OscTZU9SqXxFjxvvfSrFcyFSXG1Apyw5+YnkDBJ+orhHcpA8bN8gJbA6Zxj+grs/G1/ss7Wyhn2nzGMiIeq4A59s/yrgLqb5TGpGc808O3yK4TXvEIX5CcfjUkJcKyeZmNzzCSdrn1IHpUIJ2/wBKfGxj+dR0PWtgNKaePVtV0+WVvs9jH5ccgIDiFRgMxUY4719ReCNL0DRNMCeH7t9QifazyG58zJ9QM4H0FfJEhEjs+3GeoFb/AIT8War4bvSLS5HkOvzpKSRxzxjkcgUyGfZkbB1BwRnsaGj7rxXmHgT4s6b4lnS0llNteN1gnIyT/sEYB6fXn2r09JA6BvWgRVkk8vhxt9M9DVYtk8VpSKsilWAIPrWNO6WspUZ2+npWctDSJMQrDkVDIzx98rj0p6TJJ905qQ4Kkdqkoon5l9qQMR6/WpJrfGWTP0qJN21t/GO1UnYhoV4xJgknjvWrps2E8tnBOOCe9ZWx8DBwcdKWzlaS7WEKB654xWi1JOlopkYKoAxyafQIKKKKACiiigAooooAKKKKAILtZmh/cNhgc/Wsd5Wkc+aGDDqK2bqVobZ3UEsBxWD5rO3zEZ60ANc5OelVpJCB8oH41NITjis64llU4SMsT7VjLTY1iu5OXY4HHPpWim4KF5HqKybeG6eZWd1UA9BWy5GNx49ealIpsz9WsP7Rsvs/2u5tV3Bmkt32MQDnGfT1ryT4j32j2iy2+kyobmUAXrKd+5V5A3Ho307ZFWPiP8VJdPuLjRdEQi6X5JblxwnrtX19z+XevH0dJVkM1xsfzdzFjySO/NaRi9zOTJUvWyA9vMM45VSamdXmTMUzJn1Qf1Gaat5ASF83cfYHn9KmDCRflDY+hFaEGTcWlxGN8pVl6Fh2FRC28yPe0gABCAE889/cdavXcbk7d7FDyQxqkJ3sp2CJGSRwWXOKAPa/G1gus/DaGSwXKRwxToqc8BRkds4Ge3YV5XpcAa3VR0A5r1T4X3qan4Knsp2jxBIUVW6tu5I9+pP51xut+Hbnwzqk+2F5LCRtyOozs9j7Vxq8W4M6FZ6mNd6QJwDHIVYdiODWNPaS2rkSAHtkdDXTpcQSrlJUYex5qndI95L5FvE80zfdRBkmtYN9RSSOcitpLi6jgiUl5GCqAM5Ne/3ItfCvgiMSACWC3WOMf3pD/wDX5rB8C+BW00rqmpoBcEfIh/gB/r2rC+JvihNRkGm2kzBIXKuVOAx7j3FN++7EbHnmszPPekyMWk/j7859a3Ph5faNpfiqO+1xyttAhdf3fmBmyAFIx0wTXPyBpC0hHJ5JpLC1a+1GG2UTOXcAi3iMj4/2V4ya2IasfcNrew6tocF/ZHdBcwrLHkYyrDI4+leZeIfDt7cXX2lA3lr8jFhwD2xj616F4O0210jwjpllZWtxbQJApENz/rVJ5O/k4bJORV+9IhAfaGRvldPX3+tAJnl1h4Vv7ZHSZNgkQY3HA+tQSR3el/aFUsznCpxwPf8ALFegyXPnIYV+ZFbKlvvAemayb2AyyKFhLYz85xikWjitJ1RmmaGbfIXByxPT3x7/ANK0ri+H2dYhGDIM7SAM+3ApZ9HFik20RRkgH93hgfxqxokljEifbYsuG3JIf4Tx+HQd6kfQ09EuY7uOSC4SIsGBQBeWxwSfbP8AWk1LwtFfzrJEwhTglAOp7Y/z2FbWm2tpHPPJawRsZh80h54Ht6Vu20ARRmEbu7GmS3YxNJ0iLRrRGEReVuQByB7mp9S0yx1TT5LO+jfybg8xo5UsM5wcdAfSt7FQTwLIwY7lKngr1oaFc+YfiXoGp2zSySaDpelafbS7IhauhdweFY4OTnr90fjivN4wu5Ekdli3ZfHp+FfTvjz4NWXi/UJNWtb+Wy1GQASbx5kb4AA4zlTgdvyrxDxH8MfFnhsySXOmSXFsoJNzbfvVCjuccr+IFUITwN4rfw1qjLON1hOR57spLIOcFefpkY7V6j4n8P2vi7R4r3TpY2ulXfbToRiQY+6T6dfpXgituXaMDjtW94c8X6r4bmVba4Y2e7Mls43KRkZwD0PHUVlKF3dbmi2LVytxYS+RqFtLbSjs6nn6Hv1rJvZFuMrCpd2yAqDJJr2HSPiBoGsK0V7Na28qtwszcMOx+YDn2q9deIfC1hM2+6sEdV3s0ag/qB1qbtboL36nlHhr4a6lqc0c+oobO0yCQ3DsPYdvxrvdRurHRovs0bpGIYwI4e4UcDj/AD3rN1T4jW09rLDZWUstw0ZABYDa2cdO/HNedz6nJc3TZLu0jAEg7mOT37flWcqc6r97RDUlDYk1XUJLy7kuZTnJ2oPYf5zWOkMshchCQT1J/rWzqtgixqbWUERr+8D/ACknuw56HgfhVK0vreAbZomIA+X3rpirKxk3crC1uB1jB/4EKswWlxcQSwxr8wIYKcDP05q22qabjCxt+RqpDqKmTasYyxwCx4B7VQXIrm0mtAPMCjfjBDhj+lVDn6VOQEbbncpbduPT6US26rGJUYEHqvpQIrJujk8yM4cHhvT3r6m+Fd14qTwzZPrQW8tpwGhnWUNKiEZBcd/wyea+Wq67wD4v1PwzrMX2S8nEUjYa3yWjf6r3/DmgD7AZRInBIz0Irnr9RBLhm5Bwfermj6/BqlhDIzJFPIo+QtxnHT/61c/r1+vlzFZ1MytghTkfhUy1KRdSVScq+CO4NakbEoCeuK4uzvxKF5GSM4rqdO/49Q+Dk5J5qCy43Sqr4EgOOe/vTjIyZBHHaoZjg7gfelcGiwQpPI/KqrBo9SiuIycR5+Qng57/AFp8c5c849RzS3LqtsZgpyByKuLIZvwS+agOKlqlpUwuNPhk43FfmAOcH0NXaskKKKKACiiigAooooAKRjhSQM+1LRQBn3FzdCIsIdoPHqazAoA3Ec1ragf3YHP4VjsOOKT0VxrVkUhB6Vk39xKs3lqdqY7d60pCI42ds4HNY0p8+ZpNpGe1YrV3Zq7JaFvS2lknClhtHPuK6G4IS2ZUXc7LwKo6bYxxRrKF+crySav9apIls+UfH1jrVv4iuG1OzEUkz4jkj58xc8Y9fyrlgn74rIpG0civRvi9qkV34xma1mFxDHGkTbBwMZyAfrnkf0rz/wC1navIJVdobHOPStEZsuRsfJCxQhCcDOcD6mrkkc4lKttj4yEQZz9T3NU7G0utSOyEFic7QT1NXY9NmikUSE5A5AGaYEZhO4EAnjFUNTt4kVZIwwZPlfd/EfUelbu5YRjOcnj60ySZXYjaGIGOtAFXw5rraLqEUygvDvDbQcEEHqD9Mg+oJHeveNO1PS/EdiklvNHOhXJXoy+uR1Br50ltfLLFFx6r6UtrcXdlcia2mlhlH8SOVP6VnOCkaRuj3278GeHr+bdPZrJIepB2k/lUkaaL4ci/0Kxijw+xzGvIxyTn2zXh/wDwkGuyFxLql26uM4aZiM+uM+1CR6nfTpKbmXgbd7NxjGDUqn3YOR3vjjxzLcwS2Oh3KhdimSXOxueoT17fTn8PLFR2ODnGO5qzNH9naWMgMyHaxxnH09qjLMAAeJGOMY4X3PrWiilohX6si8iPhp5XKZPyJ149q+g/2frWQ6Rf3H9lwwW4kAju2iHmSnHID9Sox+Z61w/gr4TXviO5S51Fby3sTtZJFt12yr6kllJHToDX01ZWcGn2UNpbRRxQQoESONdqqB2A7VRLZMcAVk3snnuVByo4GDWjOkkqgRvsOeT6iqzaVEZQ6uyjOSuKARzBd7UvI25ggY7V6t7Y9a5ZNZXU90u1kccbG/h/xrufEEdrbqpD4dv4c8AeteZ3Oox213KFVXyx5Peky0y01yBb7GkVdpJKg84pw1K2jt4kZsrIduMZwPeufkvUd/MMYOTyueMVZdbMxpJJujGCV75OO36UgudfoF4vmqYJZCFPzkH5Xz29q9HjYNgfN0FeI2Wpx6dttFAeLerOwHzMTjgDHavXtD1i11ZbhbaUu1tJ5Uvy4G72PcU0TI1xwKODR1pMUyQyB1rmPiDYnUfA2rW6tcYa3bcLZVZ2A5wN3bjnvjOOa6fHOaUjIxQB8IFdhweqnB9qf1r6k+Knhjw9ceHLjUbzR5HnjHFzYwjzYz6nHVfXORXy0xQSMqMSoJALDBI+naky4sfFDHLJ8+cD+6cVrx6I4gMaT5iLCTy2PG4Drx9awg7eYBGfnzxiurs7oTRKjErIBweh6UIUtzImglt5CLiBef4uoNWVDrEXCcNycVrnEqGOZQW9D39xVF91q2Im3Rg/dbtTJII2SSRjK2CRgen60PbLs+Qoy9uxqVo4rkEx/JJ1IqsUkibByCPyoAiNtCzcxISBz0zSppcZTf5QGTgfWopYGdtwYg+naoZLy6tgMHHv/n6/rQBDdRvGSGbBJPB6iljZHtnEgJI6AVDLLLdDecsVHP8AjTUyueR06GgAABGARntxWz4SmW08S6fdS4WNJl+ZxkDnvWMANyjBPrWxoWnXGpaklsvAALfXAoYI+oYdC0e4s0aCFQrAMskTn659K5nV9NfT7oIJSyO24N/Q/jVPRo7jRbSMQzGNAgXG0Ddj19aL+9ubuYSu4Zhx06Vmix9u4N2qqXDZxkdFHrXb6RcrMpiWUNs67a89hO6dUUlXbI3A+1dTocUkcbJGcN6rRIaOuKg4qpPGUTO7gVCL6SJgsi/n1pk96ZhtAAAPPvSW43sSQozAPxjPSrLKGXB6Gqls7YI3fhU7SlRyMn2rWxlc09KCoGVUAHdq06w9HvXaZrcoWB53DtW5TasJO4UUUUhhRRRQAUUUUAFFFFAGdqFwAQgGTWc5GMn8hWlqqr9n3AYbPWsbeWXLMfYDvTtdAnZjJGjMZVj16iqp2JghAPQnvT5yWIUIctTWi2KXmOAOT61lymnMalrL5kXyjI6dKoeJJr+38P3sunqWuliJQBcnPt71NBqtnHGEUleOMipDfQzxsB8wPBFPQD5A1EXjXH+nDa5+by/SqqIisCRkZ5r0z4reFpbLUjqltBGllIQqhCSR9R25/nXnsxtNmyGKUSDGWZ8j34xVohluz1Y2TK8IcMPTArTOrrqNzN5UToDkxowDBRjGM/1rmaUMy52sR9DQI3DaGRVlmmVQTjH07AU/y7aIAbpDj+6AKzLa4CwssszHnKr1NOeaSQcEJn3yaALcrWpOTbls/wB6UjP5U5Iozh1s4wuOXlZiB+tUkuIoF4UGQ/xNyfwp3mPOcMWK+9A7ltZLMyp9mtkklXuoIT685qybnyY2Z8SuBnavAWqW8RpshBUdz3NV3drt/s1vkR9HYd/YUCLUV0v2yWcKssjDbuHQewrY0Pwzf6tfQ29rA0s0gOyOPqBgjJPYDjmsq2W0hvIbRpokd2ClnYiOIerEAn9CfavffhJ4UTRdPuNSMtxO842xSSwGFQnU7QzbiM45YCgD0bSraSx0y3tZXjZoo1T5ECDAGOAOB+FXCapLL8xBZnb0HFWF3nlgAB2oGSiszV7qeFfKiUYkjYbw+GU44qLxLrieHvDmoavJGZBaQmQRg43nsPbJIr5ek8UXGtaq+q6uXmvHckPu+VF6BQvYDJ6UIR694mGp3UxGHdAmCQOc+/rxiuVXTL1gTHA744IUZxWfpGvQPuS4vZ7VShZWUFgWzx0PTrzXcaRoNzqsJmbWyLRlLw7ZmLyIGwSRn5c9s560PUdzEuNCuLW3890IjKKTuU8MeMZ6VQSH7SwEk8cYUY+dgO9dlqvgcW99bFtRZbe5O1RK29kOM4ySOM/zrjr+HT7CxjuhqtiZHmkiMSSDzPlPBwOxAzn3FKw7mlZ2WjW9ys9/rA2odxFupds5+h/lXQ2/i/w74X0OV9Nt9QuokHmOCwVnOR64yeg4FedX2q6bDBHJFO7Ns+cOerf7PtXO3fihJoJrSJmDEYBVyHA7gY/x/CmI+ifCHxB0jxl5v2BpIrmEBpLabG4L/eGOozx7fjXYqwYZHSvl34PQXsPxL02RIZHhaKVZ2HZSjfe/4Ft/HFfTlxL5EOUKDnA3HigRPTXyFOKrw3scgAaSMN6Zq12oArFie9fPPx08G3kOrr4hsLAGweILcyRKPkfJ+ZgOeRj5j+dfRTIp5BxVGYrllkCyRONrKwyCP6igZ8QwqyuJcMFBAY+lbkUqugErElR8si9R9fWvRfin8J/7KhuPEXhtW+w/fubNOfJHdl9U9R2+nTyS2utiDjK9CB2oEdDFdq2I5HGR9116f/rpLuUPtyuJB1PYiswqsoDxtg9iO9KJyhCy5X0J5FAFjntn8KhkNyrZBLr70rPtIIwT65pRcsoOV3L3FAEP23acOv5Uy5njkTPX2pJ0Zh5m35fbtVN0IXNACRStA5MeBkYORn2qMjLbup9+9FFAEiguAin5icba774W6fKdYn1DafsyxmIPjKljjg/pXARKrvhkDDGcFsYA5r6P8J2WkWXhq2vtNtVjS5QEHbhpSOM8+4NTLYa3J9QspHxsVmKYHA4OayXVon2spDDsa27jWDHlBEA31zWNNK1xKXcjcahNFFrSoIJr9S+VZuDjpXXabClqXXf8zN8pxXHWkTpMjqwypDfKea6L7Ws8gVcowAzn1obGjYluFVvKuEGD0IHFUyApOw/Iaf54ng8ucYcdD61GmCCPSnFXZMnoTxHb8wNSeaWfafzqtgg5Bp6SKDls5FdCWhi3qaOmslvfCR2AVgVJ6YrowwYZBGD3Fc/p9rFeMdxOB2Brct7aK2TbGCB7kmpkUiaiiipKCiiigAooooAKKKKAKdyTKdmwkCsOQbGIHGDXSypviZc4yMZFc7IjxNgoQfcVSEyoGIct3FRXe2SLZnHv6VMzBSckcck5qhcxKxPUn3JpMpFWWDykD7w1aNha5iDs7DdzgVl/ZZCeXCikhvbiL90jjAOBxmsmWjY1LSLXUrKSCaPcsiFSCM5FfNvi/wAKXPh7U5VSN3tnJKPg4UZ6H3GDX0zYwXLRK8xZmPIzwKzvF3hU+KNBm05Zfs7u6vvIJBx2OPr+YFCdgaufKRQqASy89gc03Nej638Kr7Q2JIN3Gg3MyqVB45x349T/APWrz++g+y3TwlSpXgg1pczK+anjDyg4fGO1QU7zP3bLtXkcHGCKALEcS+bt3AtjJ9qtAADAFZMEhEhDDDHuO9Wbq5Yx7UBXPUn+lADppmnfyIWxk4Z/T6VNnyBHBBgSNwuTj8TWQsrpIrR8EV1XhnwhfeIZ47y6jmWyLhd6ocv7KPTpk0Aeg/CfwHIdYh1e+UBLVvMZzgqr8EDJ4Y8++Ouc17m920wYAYTtk9aydPtYdA8LWlkx3OiKSAc/NjI61LZXrzuVkQBcZDZxz6YpDRs2rqincMeh9atNKAoJAGegPWslrgxfMAOPUUNqqhCV+6B80j9T7AUXHYuatplrrmkXWmXalre6iMcgB5we496+XvF/gi98JXfkSuAsjEQsVO1uuPm6ZODxX0bb6+WlG4IF7g/41L4h0bQ/F2imz1WMTWpJdTu2lGwRuHuAx60JiaPk208QCDFnqVqPLUkeYByp9x/n8a6K3vJre0eTTb2QROpwI3PIPUe/HY1P4/8AAFx4flaaJXvdPwSt1ENzRrnhZB9Mc1wFvdXGnSOLaUhW6r2/I0XKUbq6OrTxDegb7u5lnCIVTzJCdg9Bnp07VkiWNXeSCNQOu8nOKia6N3ZPJJGBJtIcAdOOD9KrxvGbRdx4KjI9aB6Mgur+a5m8i3LMzHG4ck+wrf8ADfh7y7qKWSIz3rNsgtlG4mQ8DI9s9Kn8EeEdU8VaiILGM20Af/SLvGCq+xPQ8jgfWvZvDGh+GPAxj8ky3eoxoQbyQ5AJ+8VU8D0zyevqaZDR0/gnwnB4M0ImbYdRufmuJSe/ZAfQfzyaltdcj1W9nsmgki8ona7MDnBx07dayNa1y4vZLcWdyXiIOdnUnPf/AAq/am6jjH2lVEgONwxzSY0jVCCLDSJvQ88HBFbDSxm3UJKEyBtJ9KwornoWPHero+bGTnPShA0TzSSRW7Op3kdKoR3bysEkVT7jitGZ1gtEyfnzgAD/AD2rNub7ymACqQRnNUkSy0p8ptsmGiYEEEZBFfJ/j/w6PDvjK9hhtzDZzOZYUPRUJOMeo/8A1V9WWl1HcqUYYPdT/SuM+Jvg1/E2iRJYohv4JQyFzjKHhlz+R/Ck9NwPmRXaM/K2O1XYpY5o8MADjlTW7r/w88Q6BE0lzaeZCDzJCdy49Tjp+Ncm6kEgjBHY0ATPuhJ2HKE8c54qWKVHZVY7OcHNUtxXgZpyMVkV85PcUAaNxItpPhhuwDgDp9c1RknWQ8oAzNndnpTZic7scY45zioSSxyRnFADSMHAoCk1vQ+DPEdxOiDRr1fMGVaSFkU/ielXk+HviOCUNcafIkYGSQQ38qAMbRRa2ur2lzfwGe2R8vGMfMPx+or6A0nxZpWswyW8MUsUcCqVR0wu08Dbj6V5TF4KvLjbv2wJ33HnHX8elegaPFb6fotvp0cjMItzM7DkkknFZzl2KSL92iySb0dSemD1qt5MgYfIeuMgUMQ5AGd3fPSno80TcE/KfwzWaKLdnFj5jkHpV5FBlzzwOKrWqs6lgc7V3N71dWJhMAASCMfSmBahuGLbW+ZPerqBdu9TkVnIpHyng1PHlicNjHcd60p3bsROyVy1uz2p+YiORzUStigZZxjrXTymHMdPosCxW5YKMnvWpVXTl22Ufy4OORVqsnuaoKKKKQwooooAKKKKACiiigAqjqYQWhkbAKnj39qvVn6rGJIVBPAOcU1uBzMhfeWAFU55WGSW6dlFaU0JcbBkAdap3NuGTbjag70NAmYss7yE8kCs59SkgvBDHGA2QN71rSQBXrL1RrtApgjGzHLAAn9ayaZaZ29pqRS0jeeRGLD7wHWtSGQugfjDDjFeWQ32plFRAoAPBb/69ddpN/cxQKsr7v7wUdKkqxvX8YuYHhIBDDHNeEeLfhb4gl1aeXT4RdwyuXVlZQRnsckfT+vPHuok38kEUE8c9PeqTsSz5ovPhV4ostFuNSuLaNEt4vMePzFZyB1wFz061xpj2nawIYdq+v7+2N5YzW+/aJUKn8a89Pwc0q5l827vJFyOUtkCj35P+AqkybHgat5edg59hzT5NPvpFRzC4RujtX0hqXg7w/peivFYaFC8pYbSVLuW7ZYndj2BGa4STRZL3Uml1JSllbPsjgwVLYbpx25P+eaLhY4Lw34eW9ullmRmt4hvkOPveij8cdvX0r2bwddrJc7I7N9iqFUxg7U9j/nmubkmgsIhBHHg9dnAx1wTjriui8D2MrSTXM/mEjlMnAA7nH5VS1DY7We4xGUbnHU9ahiZmYT4I2nHFJICVbJzViw2m0VZFwzckGnJWWgJ3JopDcSqmTgnr2NJqo2N5Yysa46dz3zTVuI7W55AXGTuP8NRnV9M1Gb7OsxMxOAdmAfbmosVczrcF5gz5EQPp+n+fereqR7BDdbmTamFizxjPUfifxx3qQlAxjiBG09WOQ3HBz+H86o6hMhMk08i7RgZPccYH6UloD1Mc6jNESJHOOpXPB5z6/zrm9U8IeG9YfzGt/sNx3a3G0Nn1Xpn8vx7dFqTQsVK4V2AwR6diff/ABrnpZGEhUE/Lx1q9xXaKdz8LhdpAmmapbLGkbmTzjtkbjp6HB69Otcd4U8KpeX7pqkskdvEzxkRqCWKkggHtnHXmu+hnkDAgklTkfWsq1VbTW9Xsxji4+0J/uyKG/nmiwrs7ezuYdM05bPTVMVuc5Cjk/7R9T0rHkkYygZ5BGf6/wCferMFpcx2wdl+QtkN9atLaIVDSRggHA4OcDtRsG5Y8PvILyMoSQ2cgjoMZzXW7/OcqRgkZyOhrKht4rO2WSFSrHG4dz7Zq1aTyW5YAhizqBn7oXv+NLcrY0FjVRtz8w64NBnlgb5T1PNQm4iaMODyOQTwc/1qG8uAbd2jP73bgelUoktlua+F0m2d9nlj5X6D8f0/xrNS5eSRldf3ecRv6+oNZhvmI2yMBMvIOKv2SeVbBG+bOM55xzV2sJmrYhTJndgrzj1p8l7G2/DlgjYYkdB61mzyJCcrlh/Ssy4uFhcp5m1SpJGev/1qzqLQIj76OC61RzaT3FtdhQC2QUbHtnIHHuPasjUPAmha7Zlb+yW2u+P9ItMJnnPKj5T3H4/TFLzZnvUKysZd4CyZ5HpzXaRb30+J5gvnYxJjjH+f61ki2eK6v8HtXt5mGkOt/GWG35grEc9QemMYPbkVQsfh1f3N4mm3EE1reg/MXU4XHf0K+4r3MM8WJI25Hp2NZzeN1JmsL60Mc6EgMGwD9Kq7FY8U134a+IdLRpEhW8jBwTA24qPUjg4/CtHwb4fk0bVLbUNV0+R7cAsrbAQrdic9cY4+ox0r15buGVEl84bZD8rNxzSzQNtwqj/dPQ0czCw+21W1uoxIjsA3PzjFQapqNrDEY2kUuwOAOayYmiMsogBQK2Ch7Gq91p73LZ8wYx0YUXCxlSXEk84jVjgHnFXUTyxjOTnJxR5SWkLEqPMGQG9aS33TLuAP86lgSr1GKvRKUiwwO0nuKhtreRyXUDCnnI4rQQybcMgBzjrxSa0C5Y0weWsjjZkAYU9TmtGOBUmaUDDE9e+PSqtosecHClsNgdcjuKvMfSnCHMKUrDJwshAGA5pyIEGAPrTPLG7INKzEV0QjymU3zElXLC0luZhsXIB5PpVS3RppAuMZrrtMtVtbfGQWbk4q5S0JjG7LiKEUKO1OoorE2CiiigAooooAKKKKACiiigAqlc28ksnqKu0UAYN5b+QQckjHJxWbLskXKAkH2q14q1zT/DdtDc6jDezQTyGMvAm8RZ7tyMCs+x1O11WxW7s23wEkKQMZA71XQFuVbmJNrMw5xVER78rjP1q5eSDfg446Cs6e5ZFJUD2qWFineQRxzLKXAK44BzmtxPE1vBaRqLfZgDI3gCueMAkSSa7K+Y33C3RP8arR/Zo7RrmVDMcfKDyvp+FZM0R2EGt+cw3IqRt0YHNX0kcvuHzemelefW+uGIbWt1kYfdycAfgK6zTdS8yFMoFAUNJJI4wvsBgfkKANvdsGXPJ7UpIGPrTFG7B5PcZ6/wD1qY0gEgPXApkkrkKpJ9K47WtMmuZpbreqRA5Xd69q6aWTcQH456VR1ON5NOlCIC2ARkZ2gHr9aQzy3WFjtp0MQYTFcnPYCtbwjdCeS4mvr98Wqh44mbAY55J9ewA9/pWfrdvHKUZGClBt5/i6nP8AOufVC823qB+laREz3O3RrmISbdqt0z3pVYQnLnABxWfomrXF3ptnb3PlR3cylYlUEZVBgtjtnBxWsbNGATzBu6nufyrTdGfUr3giu7d43Jwy4ytc9Bpq2l+sskjOwbKjHQ+9dNLY+WpaPB9QazLiF5iojA2jkn1NS46FJ6g0rfwkgfWq8qJNt8xQ+1twz61KtpKqjLAn0oe2ZXVc5z+lZ8rL5kc7NbSDKycsTksDWfLaTI5bY20ng4zmuwazLxiR4t0ecBqmW2VI1CJhgcGrVyXY5qz0aX7OZ5RtBIG09a5/V7SO3+IVhJLOYYry1EWT90sCcA/+O816b5SpZgyEAP6/XFcD8RZYdKk0i7e3juFW4bcjnkqMHA9/ftxTtpcV+h29jatb2CQSsJVb5c+gqU2c1ozyQjI2Fsnnkdvxpul38Oq6Nb39up8mQZAPUYODn8v51pQuJAQJeecg9j7/AJ1VriTscubqVpBJI5f61ba8kLbY/lUJtwDjNXV0xIpnaUBm/hBHHXrVtdPgmRtw/edziqsg5jHMJubZV3EOp3c981ZgWXyyrk8cEnvVlLPynOxScDsateTBKMxsRx90UCuUI7TzX+SMMw5OfyqxHCYWPmKHIH3M4qWe7srSHzZwkXbfs4z+FcXrfjgeU0EQjIY/I65LYzwc9s4/WplKw7XNHXdbhRTDaxlJA2JCxJwPTFcv9ulmuYmdjsU4J7c/yrNutcbVPLF1JhwNqykDI4GMkcn8ams4pSYi4UyLw2BkHnA/P/CsW23dlI6nQ7OWTUI50wUR/nHHAOf/AK9dRFLskO4cdCD3FZdhZLp8h2Ss+5QT2AJ5q8x2sDj7wznNSUR6krW8Vw8Dg7Fwe+PSvMtVvxqF3ndmZcqT3J9PwrtNavH0u8e5hRT9ss5YGHbeB8rH1PKj6ZrzOMCa42lcMxwGzjOP68D8qpCN221q4ggFq5Gxx1I6Y/yK6bSNTvT8kh+RV+XcMg/Q1zF5YvbnbtzjkkdM1qafdPaxJDIrLwMblIx2/X/GmBspaxRzyTKDvkOWyc5NNlUnmN9rA9Ox+tOhnWXjofSi4h82M7SVcdGFSBlT+ZcTCJsEgfga6DQobeGBdoCSg/eHP51k2sTJIsj/ADOufxrXtY/JZigO8jLc8ZpxetyZbG2myHOUVQx5K8q31qtLbRhw8YG3uByKhS4JTjOO4qZAMZ6VvozHVDxGvXaM/Sl2ntzTS+DipI5SCGU4Iq1YTuJtb+635UwKS3IP5VO15IvV8fgKvaduubhYpSTvG4Hb2+tJuw0rjLSAr8wBJIxxXSwWqIikFgcc80lvZLBIGXnHqOat/jWblc0jGwgGKWiipKCiiigAooooAKKKKACiiigApCcDJ7UtRzzRQRNJM6og6kmgDwj4q+LfDXjK1i0m3upFuLWXfHMy7ULdCMYyRg+3NUvA/jhdJsbbw9c2zttdgLkSAqB6AYyOfX3rzXxbcadP4w1SbTZpJrF7p3R2XBbLZOPbJOPwqeLxVb6SoGk6eizgY+0TkswPtW1tDO+p7y9yLhy0YGOxJ6+9MdC4H+Qa8y8DeJpb++nbXdXSOMRl0MzhAcHoi9O/1r0ax1Oy1Cy87T5DLCGKhtrDn8etYtamqdzN1CC5RyUdiCMg+h9AKtWtmxg2y5EROcdzV5lPJkxiqst4skZW2KyEd8/KPxqLIdyhcQQabG9wCXZT8gx0qjFcPczLPcOUCjgDofp6fWtORP3R3nzHxye1Zl3ZTXEG+JCXBxt9R7VLKTOki8WMtskSDLjhnc5JFX4fEdq0Du8kaygfKnrXnDxzW0pjdSrjsas26yTH92CSAScdh3J9KQ7HoFrfNdPuRvlPzE+lJcak/wBndYScs+SenGRxXPaHLdTtJDGMwquGbHX0qC9lKeKobKWYRsE8xIwTl+M846dO+OB70xGXrEQglY4DKQZCBnkHPT3/AMazkhijHmusheQnktgDg9fX1/Gui1q4tHhzJNCXABwOcc/r2rlb69tftayRg5UZVRzVxJZpW12Eu4ZZQzxxbPkB6gY+XnOO9eg6LrIltmmeFgXLPKQvJcHGPpjHX0rysa8tnbN5FvGDtwXkJYn6f5Nc9qvibWLqIwRXUqDd8wT5c49xzjNO76Csj6Le4llijjhKefMpIGfuipLVLcWrLFIrKuVeRemR1/KvBfDXiC70/Rb+1VpG1C9YebdPISyxgY2LzwT3P/1iIr/4h6nc3dppOkXH2LS4I1gZWwBKeN7uR0yc8Dt9TVKWpLR71bWzAiSQg7hkCpzaQlt7jtyc9qxYPFWn3NvcXW8w20Uy20cpbId2HQAelZ/i/wAV3Gj2VrJp0cWomYsksSg7lYj5OnbPXj2qm0kCTbOhmZZ9kaYSEcjjAwOprF1fxno+jaZLqEcizRwzrCRHjJcjO3J9ADXlXizxLqz+Jr61tNRnLW6CB0QlUJjwGIA4+/uP/wCquGe9uLi3ktHlb7MZ/O2buN+MZ/Lj8annNFTPWvEPxM0/UrO5tdPnjiRtOkkBlUh/NY7FjHUbgrM31wM1wvj3X7/UfEl5Z3Evm21rPIsA2gbM4zjH061zEhRXbYPYZ9KS6vJru5kuJmBeRizYGBmr5Lq7NFSsd/4H8eSaCi6XcSn+z3OfnXJRj159D3rRuPitf2+ryLbWts0asAFlDBiMYzuB4P515QzFutBkdm3FiTjqTUtWVinCN72PoJfiPB5cU08EhtLgB4JUw2wjG9G9GXPTuMHoa6bTPEenasrtZXSSOjBSuCDkjI4PqAa+Y4b+ZImjJLROQWTPBI6H68n8zXRafdvp0RktGZcjcQDjdjkfqKlSdyJUk1oe63es2lzGFtL1UuJR+6IYZD9h+PT8awoPHlpeLLYyyJbasjiMBwQkp75P8JBGDXi82reaiXCl8pwnPIOcg5/X8K0dI0m41BptZ1KeQbiWQ7cmZ/6Lx19ulNtmFjpbvxncWGrywanBJPa3H7u4tnPAHYr/ALQ4II/wIzL0LHKzRSGSFj+7Y9SvbPvTPtUWqrDbXqq0sZCRTEclc/db168H8Kt6hpqxSr5G4xlcNnnBHepuloUkR6SRJeLFJ9yX5cnoD16fh/Kuw0mzeLU44SCRy4J9MZ/LIrl4IFEO1jtkhG4DoTzj/P1rf8Na5DpthepdyEKjK6ADJJPyn+QNS9RneKF2eazDKnHJ5xn/APVVTUtVisJ4YbhcRyHaXB4U44P0rjfEfie9sxGli8XkTqCkg++CcH17qfwpvjjWtgEYCs3lxupz94Ec/wBKSQXNTxVdo9otvJIocPlGB5bt/I1wVpLJBejcw8xWPLc9PX8qxoryeS8jknlkmaMjG9yeAegroxAt1cFolyeM5H+fUCrSsI66WVb3To7qAMJCwyjH7hOD/WtJkS8twk6jOAeOx9qytG02aCMu5wmz5s9z2NXZmkt5EYcoeG9j2NSxjFR4ZhGW/eDlWxwRWgj74mJyGxyPeoY0+0yx84KNXQ2thbMFDr849+DQk2xN2Me2thkM4II5GKtsWQgg84/Otm5gt8ZMQRvUCqmxCPug1oqdjJyIraNnUMwA71YWMgYFSpbyBeFGPrQyMvVSK1SSRDuSLYSB1YsmAckHnNLNdWkYZDc2UMg/vsv8sig6pb28Je4kCIi5ZicgAd64Lx9qfhfxP4bmt/7et/3RMqmORNwYA468kHPQdaltIpK5lfErx1q+g3Nta2SWIhmQstxEQ7Pjrxn5eo/xrznQfE8Q8QR6l4iu9UufL+ZRBLlyR0GWPA6dK5I/nirNrFFcFvPnEaqBjNRuaJWPs7wX4rj8W6R9ti069s4lwq/alwX9we9dLXxv4P1s+F9ctr601eYJHIGeBJSiyjP3W6jB6cg19U+HPE6a/F81lcWk4G4xyqcY46H8aQzfooooAKKKKACiiigAooooAKKKKACuL+J0kUHg+6uH1aSwkiRmhVcHz3wcJjqefTp16V2ZOBXyX418Rahruv3j3lx5pjldI8H5UUEgBR2H86aVwZxMse5yzPyTmq8iFQTglR3xVmRDnPOe9QvKxhMIb5M8471bkSkh9ozRz7ZA4baQuDjGeldjovj648PzKgRLmz2Z8gnaVY45BwfTp71xxljKwjZiRWG8g8tTblQrqPMVzjnac/rULVjZ6jpPiS/8Y3zm6lNnYQHfIkR/d7egVieST1/DpXS3d/GWh0vTfKk85TtfzQFJzjr3PXI9q8Ol1O6ms4LQyBIIfuog2gn+8cdT7mq8U0kEgeJ2Vh3BpuAuY9+j3WLhbzUo5SeAIzkHjPXpUk2s6dZyiK4nSLAJ9cADJ6V4Udc1IzGb7ZKJDH5ZYNzt9Pb8KamuXtvAsaSkFCTG+fmUnGcH8KlwsVzXPd47rQdZ0pb86lD9mwzbs4cADkY659u/FYll4lsBpN+ksRgyQtskYDSOOThj6dMn34ryex1lY/MlusvKse2NVUAHr1x/Otuy1CO5tfM27JB95T6/Ws2i0dbD451LS4itq0ZJYmJGTITPGTjG78axGv7me6lvLm4L3Mzb5JD1JB//AFfkKynnVfmcZDdR3NNV1uZ449pWNl3ccn6VSWgmXmvZpyVgLuFIBboM/wCNOYsI9pZTIR941G8sMIFvH905z/n1qHzWwH2buOOcU7ALs8x8s7MSehOB6/0pzpAirhcbhyF7VVady5QZweR/9ehAzYyxxng07CuVpry5jlMdsgj/ANrFVhHNboZMjcWBOB1regsY5Yg8nJPOe/51LJZWrxeXIoK+m7H8qnmSHYo6h4hEPh3RdNspQHi33c7K3/LVjgA+4VQPxrpvB41vxhd3E73VqstptffNLsYkH5SAAc4x1x1I9a891PTxa3h+zIxi6560w3EmyMfcbLdBjqBVkncKu/xtOk0gcTRuokByHccsc/UE1yV3ZzWV3cQSIQyufyz1rZuYZbN0ZgyOmLiAr7nJ/Lg9akuiusJ9skQpMxxlfunHHSolodNF3ZyjhvQ8VFu963pdDuBEXRkc/wB0VgyI0cjKwIIPQ1opFTTiKOam+zsyhuMVAnXFdDa6e7WybwQDzjHT3pTlpoOCUjLjgIiz1XPPsavS3DQaLuAwf9XWnbWgS43B2wgwuD1/+tUHia3isdN0+zQq0ssrSSAHJA7f+hGs43eoVFyxJPCeni6mlDhWWJoztZQwPJJ4Prj9a6XVdVsyhgR2ZQpUeWOAegHpgVR8MWwttPupHYq8y4wT0wD/AI1mTrHlgjMzZ2gYq2cZPpMZmv8AbtyNpJ9q6xrm3sWjub2QJCHG4MRuYd8CqkuhXVh4Nl1i2uYVkeJmn2gKYVz0U9zwOPfjnFeZSXdxdbElnlfH3d7E4+melLluO5638Q5LPw9cW13bgSx3SbkiV8FRgZJ77SCMH61y1nqsGs+YlsrxyqQfJkPzEDuCOuO9cw0rEbGAIIwRiqqmS1nS5t3McsZ3Kw4IPrTUbBc628gmuLkRKCl5BhfL/vqDww9SO49Me+JbnSL2SISMSR5QZkI+ZTjpj8qwj4guLhY5LsMsiNmO6iGCOc4IHUZ/Ee9alt4t1CW1ceahmRGCSYGScYFOwGbGrNKoweeDxzj/AD/Ku60OGVjCvAcgoGIzgDkCuW0DXLMhBc26teklH3cBh2PT9PUCus0vx1pNlGLbULCfbuyJY9px2HHqB9aTQI7uOKZoAXKscYbHPX0qj5eVkhdQFHCN+uPqKLXxz4UjtTczXh8hhjbsy4J7FRkip9O8S+Fb5nzqsAVRuUNlSMd8EZzj2qLMZVgWWNgdpypCsPUV0MG7aF656Vmaxr3hWx0hbqC8NwHwA8ByRnPUHGKpad4nsLmDzIryMtx+7Y7W/I04pp6kyTa0OnF1KimOQZXHU0iFColUrIg5YA8j61z8njPTdjRm/jEg4ZHOSD6YPWvP7/4g3dnqM0llMpf+EgcLjtgfzra1iLXPZ28idC8EgVh1QmuC8Y+N5NBt/JjhmW7JwnmA7CO+G6HivPdQ+I+oT7JkBgvQctJC5CN7lOmfpwfSp3+Ip1HRZrLVtOjnldSFZRhT7lex6cikxpWIrj4j6zLHJGzQskoxgpyn0I6/jXn9yMTMemTnGKmnkIChSfWq0ju/LZIJzzUsojzWvY6Sl1bLM0xGeqqOlZFWbKdrebeoJ46A4pAdr4Ts9Lstbt1vtPt72OR1UfamIC8+xC/99AivrizaNoF8vlQABXxpa3sV0nyn5/7p4Ney/BfxNq95qUmjNun06CNnYyH5rc8YAPcE9vxpsD2+iiikAUUUUAFFFFABRRRQAUUUUAVr+8t9OsJ7y6kWO3gQySO3QKBk18e6zfx6nrN7qCW620dxM8ohXogJzivffjDBr99o6Wthb7tNA825cSAbiOgOew4PucelfNV1N1X9KuOiuJkF5KJFG0ke3rUMSb8EEYB5zTcM7HAJC8mn+YEUKejAEntUsY5YvMXzFT5SSFJOKbdIsUxDE7v4setI8xikJicrjjIHNV9xf72MjvSuA6lAOM9hTd+EIHA/nTi+5CoOCeKvmJ5RrMFHNQnLN70hyW65qWPcvzjIA4Y+1S3caVi5Z2qt8zDIzgDpmtJZBCMAADpxWOly8O4owILZHrVpX81QWJPtQMs+eZZS3v24qe3L+ZkHGB1FU4/kI96sxybCfT2NPQdi4Ewdw5OcknvUokK7sgAIMkVXWYEMVBOBUaxTSyBCCMHJJI/SgQ5pF3EEjGec0m8DjdkDjinG3YgBQBj3pPs7+350wJ7e5AkWMsQGzgbsVPdXAiiyttIznptJYVSjjRJleZCyqcgD1qG51q8jkk2uAobgFBkfWoktdBkb3TSuGJ+YHp0Aqo32m9vYo4InlldsIiAszH0AHWqE1zLM7M7kliSfqa7DwN45bwfFfGGxhuLm4XEUjqP3bAHqepXnke3vTEdD4r02ZLfc8csM9uQGR1w2047fTBrL0yBBp06g5VXyGPckV0sl6+rmeS6czTSk72POfbH8vpWPoWnkeKorUyosFzuQrIflLAZX6E/560maU5crIEkV0BUhvTFc/runTSSieKIk4w23qffH517td+AdLks2ubBEtHKAuqDKsQOT7fniuB1DSZtNuiJAMNyrqOGrBVPe5T1HR5qbkzzvTdNne5SWSJhGpz8wxk+ldZbxSSQHKNnIK8Z/Cp5bQTOu7oOMVvaRYyXc6pGNoHA4reTUVdmFOk2+VGHp1otxdbHX9yp3SdgF/wA8Vzl+Dq3iSR5G3+VJtUDGODwvvzXqWp6BH4f0O5aRPNklQ7FfADbSBjH1OfxFcB4b0yQXke8d9/IPzEdB/WhNNXRzYhtS5WX7/EUUVrEThF5Hv3/XNVrPT2uJ0yCEzy3QAe9b114fu5I0uPLJErdfQZ6n0/8ArVH4j1SHRvDlxFFbBZ54xDHM0WQxz83UYPy547ZpnOcnrWqSSzX+mWmp3E2lPMHMW/MZcddv+znHscA84Brm5h5MgOD659abHMkaYVSHH8QPB+tJJM06qGAGD2oA0IGSaB5GYBkxkH39KYxjDYY5HYiqHKqOvFSopMgjJ656U7gaEcyiEQIqsjE4TAwaSKGNTlcj6HpQsEYTG3qKPJZH3LIT7GmAstsksglQlJB1I7mpJGkaJgTluo/z60DIwcD86a7NknPWkxogWRWOD8h9DUpOwFgMFcZ5yDmoXVWbJHNOUhVrM1SLI1qS0tJIEUHzMbi3OKzDqkockc8Y5NRXRbewbn0qkTVXuZvRmkmo5HzZB9jQbhGxzwT2rLNGTTuK5ZmlDnKj681FufJJOcVHVhmjHl7R90fMR3oEIwIbDHkelNk56gBhSKwUg++aQlmcnHJNAEeKcjFGDDtVi3tvM3Fug4xT57MLGXTtRYDYsLv7PFI6IhV0wdyhsDPbPSu++GniO50XxCkkWPs842XEZH3l7Ee4/wAa8/0G3bUAsRYDZkDI6nsK6LSLCXT72KSRiV3gsg4x60wPrW2nS5to5oySrjIzUtUNFjij0e08li0bRhgxJJORnv8AWr9SAUUUUAFFFFABRRRQAUjNtQsc4AzxS0UAeNfE6+1C60h5r1jBavxaWgOGOMgyP+BwB9fx8Imsnln+UE5Ne6/GxfJa0l8wMZztCnqoUc/hk144tyluSxAJxxntVrYRRvtMuoNNiZYQEzyVbBdfp36HmsJmOWwNozwPStm41jzWljLXBVsYjD4Q49V796yZgpdnXIUnK5/lUMZGzlwA3OOlIyKP6VJgkgnrT/L7HrRcpRK+35QRyTxilljEZxkFsc+xqWSMgfKOB2qPIOSykvjGPWgTTRHhQoKjk+tXozbrGVTzHKfMS3Azjsvf61XWMIBk8/yNTvIG8sgIrFSC3f8AGgfKVZYClz5QGd2NvPXPSrMcbQuqBg7fxBedp9KikPlbQq4dWBDE8/SpJGjlvml+aINlzn1x0H40C2LUiMSF+7QysiqEY4xySMnNWbJEkCOCGIGSDU62rbyzEc+lBTaE09CsblmJBfjI5I7Zq4cE55FRIpQYyMUNIBwTzQQPOAOp/Oq8rlR8rH8ak3ZpkvKHjNNMCjNdMue/1rPvZRKqEKVI689T61Jcy7XySQRVRyHYDkADvTbAhFXdNto7u/iglLhZG2/JjIJ6VVCnNeieC4dDhtYdQvraOSfzjHtzkRgAHeQfXP04NSB2+h+FBAYYwWkkgVGDSHng9CfxqHx9oi6ZqEV9Ahit7qMkrGB8sgwSB9c5/A12OnnZKrOQ7DIL+qE5HHsKm8dWK33ht4v4lXeu3qCMc/kWpLUd7amf4PvINZ8KRSG4eK7hLLOJH+WTHP0HGKfq+kLqlkCq5deVxXM+CftFrf31k4Bhlj3hvpx0z6E9u3tXdywy2ICzqVU8K2cj6cVxzXLK6PoMPU56dm73PPk0Fi5GWcj+FBXWaRp7afFuMeCcrwPWp4pooXIH8VOub2OOB72ZhDZQAl5ZDgZ6f1pc8qmjNZxjRi2upzXxF8QRultpdqA12WVJVKE4jxu4PucZ+lZ/hLS3uVjmk+8MqgY45x3+grH+bVNbluEjVYtzJGy/8tWZss59+g444r0zQrAW6RTSKRxtQN3A6mu5KysfNzlzSbI9SsLkWaJFECANh/ukeua8q8U+M7YaLfaHCn2sSsqw3JHyFOCWAPOQeB/9bn2PxPq9jpmiKlxIsK3LGNcgYJIPHIx6+or5u8ReUbl1ihjQo5BeLhXH8JC9F49OPQCmyTGQqpyy7h6Zp6lScAECoqcAc8UATMARUaSOsytyzA/WpAcimPGSQV4bPrTA1ILhJRwcMOqnjFT1XVMgAozY7lgTS+Xj7pcfjQBMajY801mdMDdmmlie1DQ4vURyM1Hv59qc3NMUc+1Zs3Q2ZFlTBHNUJbZk5HI9a0cUyQDYc9O9CYpRTMmkqyxjYHHJqufpVGLQCnIN7gUztU9qMy+wFAiZbfcQAPpUxg2k561YjUL8xpZl+bNUAkCgLipgoYFWGQRzSQJlG9jUiJg+ppoDQ0l1sJUKAKmRnAzx6111u8d6ySOcA8Bh0J9K4qMlcY//AFV0fhWR7kyWcpYKJFZSOwJ/z+dNiR9G+CL8Xvhe0Un95br5Lj/d6fmMV0VYXhvSxp0DEMh8wDOzpkVu1mMKKKKACiiigAooooAKRhkUtFAHhfxdt72fVxcXKGK3jAjtg3O8clj7c/yrx68Uc4OK+ivjFatcaAjhsCNgcY614P8AYwyEuvAFWthM5eSMFicfdp6Kpt2+YsCSACOnvmpZ0YyuvAyaZGBs4AOOp60rXAr7CDn9aco71K6/KSaiViBnHbvUNWNYu6E6nPQUwhgeMjNW4wrhSRxUk0Cr369KBsoqSqfMgZecZ7UZy6oqYYdCO9aH2LymUP8AMh7gVJ9nAIIHI6H2oFcZZ2qp87gFv5VaktYJx+8iVvfv+dORSKlWhENlZLRoF2wSsF64NShyFxMB9e1TdqrzZIPGfYUxDZBgbh0qPcKqNKypjcfcVD9qcEDiqAvs23v+VV5btkXls/Wq7XZ2klce9VDKzMGODg5wRwaAGys0rlmNPg8tW/eDj1601mLsSevtVmx0671GZYrS3klYnHyjgfU9qQHceD/D+n39s91cW0UyZwqsT79ce2K6OaxtLB2Nlb26yxjMMeBtVsfeIPXHYHv9KpeHtPOgaQUlmU3DsCwB4HsPXvTLi4lMnnjAQnBHPSs3uWldHaeEtUe73LdNm5t5VWYlh6A9B0GP5mu4ubKG7iMylQoGEG0bcDpxXkmkXi+W0YIAdwz7flJx/KvS7bVY7i2ErFY12iKJM87mGT+OAfzFVElo851zRbl70wWU/kXKP5lu6vt9wufXt/8ArqLTfiTr+kO+n+I9NW/hhOWDqI5Bjp2wfXkf0rvrrSkuQUnXgD5XI5HtVG/0GbZHM6JeJFwrEZdB6epFEo3LhUcepkn4s2H2Etp3htxMPkVZNqqD+AyR+VZ1vH4u8YWfl6jF/ZulW48ya5dDEpXsqg/ebjAPb276selX0duLiz0y22oRtKQjeMAnOD6Y7Vp3Gg6nqCRSX+o3M8Qw0sRZiqjHAxnAP4cUlCxUq0npcx9BsLabU3xGGtLdcRKPToPwxnP1rvYbnZEZJBm36HPY+1U9GtbS0JWOLG3ooyTj196PEXnPok40ponZwd0eQMjGOD2NaJGDZyPieN9WvVJnW40PUsW6SKMmzuc5Tf6c4H4/n4/qdhc2hntbqLZIjlSD/CQcEZ+ord07VdT077XHLId9xuWaKT5h6A/7y9j2/Or/AIrhTV72LUYWCm7t0lcA/dlxtcY+oz+NIDzVlKMVYYNPTBFaE0GXaN1G5Tgj0NUntmU5Q59qdguOCj6UjAiiMnOHGKm2jHBz6UDGQbV5xkZ7VYEiDor/APfVQKmGPGKkDFehxTETiVTwQ3401mA6A0wSv3Y0Ehs5JoAb5hPtUikEZwOKiaP0agFkBIB6YNZtGykPbHSqt0rumF6dxU4Y5zt57U1kJJPPNFht3M7ynUB/ftSmN5HY/e2jJIq00fPAxUgjk+zypEfkON3HLH0zTM2jLI5q5YrktUbwbTgggjrWjpttiNmI69KaJBxgcA84FWnUMfcUfZiZAT0BzipXT5uKfUCOMbBgVMACKYEIHNSAfjVxJZs2dkklqhI+914rd0W1SL95GCsgYEt7f5GaggRYdMLYwUQ/yq3oUMt3bOkJUySYVRnFS2NHvfhC5Nz4etyzAsnyHB9PX+db1cb4FhurS08qZQA6hiAehA//AFV2VQMKKKKACiiigAooooAKKKKAOE+J+nXeo6Nbx2yOyLKTIFGe3Gf1rw6+txbsUOdyjJ3DGOK+qZvL8pzJjYFO7PTHevnjxQbXUrvULu1hW3t/mZABjCgf16/jTQHlcsbXEjvztJPSordQwwABzgCt7TYI5LVWbnJOf1rMljFvqMi4wM7qtbiY2S3IU5IJI6DtUcGmmWJy7iP5Sy5Gc47VZB3KScnNICwIOeR27GqcUxJ2M+LKhlPBHrVgNvTB5x0p88IIJH6dqgiidsDkEGocSuYttKy26SJ8207WB71NbyRTIdhx3Kk9Kh8hxCyA8MOQaqNayISeoPcUcrFdGiy8eZGcr3pA5I4rLF21u2Pmx0Iq3Bd28ilixBA6HvU2GTm6AHzdPUVVmuQ3CZ+tVr+YifEWdg6cVTSWQH5gTQBcJyuMCqkpCtwfwqV8npkg+3WmeQxGQvWmwIBuYcnpS7Pep1tmJPzYJ9q19L0sXEu0ReewGSApOBSAp6ZpbXcw+XI616R4d02WAkF9sbAAr261U0/Qbtym2PyEB6kAV0omSC6SJkLKCNwx1A7VLYyzF4dm1WdXZjHZqeMdX57e3bNaGqeENLtdMe7v7kWcaqRBGvzM7ds56n2H50R63eecvkFUVWyisuQRjgVm6wl/qbyXd1I8u37o28beuFHQf5zUsqJxirJA7NvKnGcZ461q6drrxTxi5JIjIYVTuImSU8EDOM49+Peobe0aeQDGABg56ikmVI9VsvEDRadqV7dMkoihEigAKfuk4z7mrGl6/p02h22oXLvBDcPsU3BA77e3GM5riVVASkxLIy4Kjo3HSs7xJqTXNhb6VbQqLOALsycngEY/X9K1jJGTR6e2p6fFez2U93EtwgyVZwGHQ/yNXLfU7C3nuYjdRr5bqCC33SeOa8SSa7unWW6Z5JFQRhz1KgYHP0rS2STcl5CzcltxzTbBI9Evb+1N3LKsmLdZDZ3gRshQ/CyDHbJXJ7c+leZXM+o22oXEbTyLPE7JJtPBIOOfUfWrll9oi+0xsW8qeMxSxuPvKe1SpYhpN5R3XODuJJJ96TYJHNy6ZP53mOC3mfNkcmkc+WArk/L+lbmps3n4jJAC4PFY86AShs8v1FRzDsctqEkjzM00CKc4Eig8/j3rPfceUbn3rp9Rgy7RyQjYejAY/WubmjMUrKOx4q07iZWM3O2RMHvSYI+aJuPTtVjYJVwwBNR/YplOVxj61VhCJKTwykGpM5poidfvKaUZFADqciBicnAFAAIzSbTTESbo0OFGTS/e61CAQalWpY0xwApGwB2pe1Qu5RsYJ/Gkykw2Etjpk1Y3mFfKifOKqF8MMHkDmpUbjNId7ii3VjuZQSavRoFQAYqCM5HtVlelUiWK3FCj9ajkbjrSq+TjvTtqIe3JrW0+yDRIWAy559qjlsVS3s/kKyyklvXFbNtERKuRgDn2NU3oKxZureWa1W1gQs8rLGAo9TXqXgDwDeaIkkuopb+Zn92Yzk4x39+1YngjS47rVYJ5I9xDjbkdOuf5V7NWbZRHHDHEMIgX6CpKKKQBRRRQAUUUUAFFFFABRRRQBFc28d3bS28oJjlUowBxkHg1478UdDTTbK2tNLiISQ7pRnJPPH64/KvZ6w9f8PR62ELMoK8cjNNAfLOmJJA0ttICrq3Q+9SahpaznzQ22QKAD64r2Hxj8NRbaYl9pSvNdI2HjRfv57/hXnraddvbuwhfCcMcdPrTuI4SKXy22sCCD3qQnnirWrWjJNskDJIDkj61TCldoyWHrWiZNiVhu44yamVFAxjjFK1tJG4iIBc88c09kaNtjhlYcENwRVCGYIOailQMBjn1qwFMjBV7nFOubcwttZgG9KbAx5EBBGB602KFVkyFHIrTFoBJukBaMdfQfWntaxE5C4/Gp5R3GpFE0YAUcUGFPQZq1bWxaZY1bljgbzgCrsul+UdrXFuH/uliP6VVhXMgKqjkDr1xUMyL5ZJHU4GP510A0TVmtontNBnummfy0cBm3N7Adveuk0n4U6zc3E7X6vZbFABwNsgbrjnPAqJSSGkzzy306VpHjhiZ0M6qJhjC9Dgk9u1ep+EvDg03RVaa3RJ5HJLEYbr3/Gumk0Ox0XT4bK2iXzIBt8zbgsc9/f3rXtrNYbUSTLuYjhW5x/8AXrBss5e+iEVswTAfAA/xqjZ2f2q9iiK8uefp3P5V1lzpqC1laRcE/Mo6n/8AXUnhvSGuJpLllwMBV44Hrj/PekMyIdKD6q0NupWCMjnqB6iuoGnxyQpHsGF6Zrah0WOLGxQFHJ9zRPaSRDKJkt0AoA888SeHrPYVWMRyHnIrlVszC5CKSckD3r1LUtPjjQT3LGa4JwsajO4+gFYJ0f8As+RtR1CLY7EmOBR0+vvWbRaZws0b+aRk5xt49R1qm7+fqdtbpGJCrhAFON5PUVv32m3d358sCeW8mcEdvof88VLomgDQWTU9QKA52xqT09/rTi9BSNC58PQWFk96qBWVdzxMcgfQ1l6bcQ/2hGwjBVmzt7A1a8Sa0Lq2+z27AxnGfc1j6KjNeKRkKvzE46elK4JGzqdldQytL9nYW85+Rh03D0qKwgu7qRbWIZJPA9PU11mtXME+iWVtBlgmGJxjGFwP5mk8Oi2ijuD8omYYBPpWalZ8ty1HS5zmraLbpbysv30U4Y1xFxHxggqR616FeXUc87xKwKqcsQeprlvEHkiWNVGZAMkjsKrclqxlRR5hUsDgk43d6p32kW97byxpHGJ8ZVyMY/Kr1u33UcErgrz29xT4UIGzOTnmnBtEs4LUNKuNMdROh2uMo45VvoapgKoyMr9K9Ra1tdRQ2l2oMUgIznBR8fKwPbFeeS2jWd1LbXCL5kTlGAIYAj3HBrohK5DRQMj9nP40hLN1rSAAHAH4UyRQ3BLfgK0sIqRjI5p+wgUm4RSYXJH+0Ks5SdeBg0ICtg4py46EU8xMO1KsTE9KLBcVUGaV7VZSCRgipVjx1qVRgUcqHczJ42jlBdV244xUOxw3faehxWjdq0irGoyTzUy2wZV3jhRx9anlGmQQRFYwR09amIIqXb0GOBS7Sx4BNWlYTdyez0qS/wA7MAL1Y/yrWsNIt4Y5mnQO6vtUnt0pkM8ljpqrChadssFxn/PFbFtbPFbRRuTuI3OT/ePJqWwIJozLqCuV+SKMnHuf/wBVbmh6RPqesC0RRIoYYO3pnHX6VV0/Qb3xFq8dtYL5c8TB/NJO0LkZz74r33SdFs9JhIggRZX+aRwOWbGCc/hUtjM/QvC8ekXf2hZCcJtVcfrXRUUVIBRRRQAUUUUAFFFFABRRRQAUUUUAFFFFAARmqR0mxLMfs6fNywxwfrV2s3Vry7tbdjaW3mvj7xOAvuaAPIPiV8OUfUZ9TspcyTlBFaRkAggAEnP8PH61wuueBNR0XR49RLiZAB9oVF5hzjGT3GeM164s0l1K9zOS8zty7HP5egq9aLHIkkc6q8Dja6MMhgeoNaJtCseHaboGt+IGgn020MxC7SyHow6Z9M+taN3o927JHqNoYL2L5WV1wJAK9r0eytdFgeOyxFDIQdiDHSpdYtLLVIVku0AMZDIykgk+/rTU3fUTieDvYxW9v5kcbxn+JCPwqUaX/aWP9HZ2Ucfwk/j+NekP4ZWWZmhUNCzAbSc46Vo/2FYWrplQrnIGCR1puYlE8507wPc3xZoZWVuDg8EDHQj8Ksf8IBqUcrSfYo51GRtR9v44PQ+1eoafoiWbFl3FicD2Faclq0IG8fe6Y9ahTaK5UeHXumizI+1aSVXHZNrD8O/4Gup0LwpYpYx385E0DBZI0kBwh9s16UumNdWg8xUY9w4yG9sVVfSPt5jtQxRE5YgcD8P0pyqNoSjYrabqikfZ7SIRxxrldo29e49Kkv7m8aSFbVXkVlwz9ck+1b0ekwW9l9mtlEY7tjknHWltIHiTyymMHHsaz3RZzaaWZJYppi3yDAVmzk+pqzcNDbkPJy/8Kd63btXMLeWNpXrioNP0tIR50yq0xORkfd/+vSsBz14hliSTGSedufu1u6MhtbMCUYZjwM8ipNS0uS7KmCbyiOvHWsY6ldW8v2WbaZFJBZQc/jRYDq2dUHzECqsszyArCmc8ZNZNtPM0TOw37u69qzNT8TtazfZkHb5sHH60MDZllhsXJVRcXp43Hov+H0rKeJrppri6zNMRsjjboCe+OwFadhpwkt0uX3BnG5R6CpIoJRcBmVcDp61DQ0ypZ6JZ2MKzXzeZIRwmcj8u5riNRsLzxNql69rIiW1pGzAyHACj+pwa9Fe0SSQu4J/Gqdl4dht9Kmsllfbdy7pGA+YoP4f0x+NFgucBovgm+1Wykus+Whz5YJ5Y+3t2rotD8NW1rG++MtKThlPY+mK72KJIYljjQIiDCqBwBTHWGEGZlVdoOTihwGpHnWshrWV7Ro9rKA351FZaNc6gshgjBVBzuOOfQVta1B9tke/MOI87QTW7pNi0GiLEuUkmG5j3Gf8AAVh7NSlY253FXPK9R0++src3iwssBP3yOAa5aTczHezM7HnnkV77rNnbz6cunhMqcAIB2HSvPdb8IFSXUhZVBwoUAGrjDlM5S5tTz/Z5UxibduYjGD+lXm0+5t7TdLE6/NuyeeT61p6TpivfG4mAHknABPcd/wAKuapqsEls9lb4fcfnf6dh60SJOaQ8nOcnpV5LLSryNlu9PgklkGBKEw+frV608OSTRrLIxjJ5C45/GkuNGubVGkZd8aDORRzPoFjgr/wxeWIllDxSRKSRgnOPyrFzg4PBr0jzjKQrKrIP4SKx77wpbXJeW3Yo7HOM8Ka2jWa+IlxOMaNHOWGT9aasWwnBrfuPD6W9uqLNumz8xYcfhVddCmbB3jHsK0VRMmxmdqB+tasug3QYImC2M8mrtr4VnSAz3PmyjqEhXr+JqudBYwRmn4NbcNgsl2ZprX7LawdVf7zketMnPnO8dvDhp2y+F7dlFFwsYg+Ul2zgdB6Vct4priEKPugkkk8Cuj07QZhEY4bZprmThmC5C57D+prsV+F8qx2ztqC/MFLwiPHlcc9+aTkkOx50NPjEJDuc469AKjsrdhE74zubaCB2r2G2+H+nQF1u8TIQNvJz757VJZeGLLTJZHEakMflTsvpRd2FdXOa8K+HJVumNzPEsU8e0Dy9zBh2z2HPrWxd+Bgl5N5Vy7xSqAMkZUD/APWa6uKIQgHy1Ax2qaEISzA8+npRGL3kTKfRHP8Aw8sdT0fxFeWd5IGtpB5kBRPlIAAwT1zXqNcay+VdxTKWDFsZHautt3Z4VL/e70pIcXcloooqSgooooAKKKKACiiigAooooAKKKKACiiigArkfHGrmKzj0y3f/SLpwrAHkJ3/AM/WiimgOfjQIiqOgGKlMhICjhR0FFFUBqWsTCHMnfnntUk8JuFVFOMHgUUUARvJFp8ezG6Qc7SOvv8ASsuSR5ZDI7ZY96KKAOs0UNcW6zyLgD7tTXLme+jhjBOPvnsB3ooqOoyxeT/Zrc7R8xB2+3FR2FxF9njBbEjdQepooo6AXSQBkkAe9U5tQRJfKUHOM7iOKKKEgHROzRw7wQznewP04/pVuiikBT1C7lt4SttCZZ2Hyr2HuawLTSb6aeSa5VlkY5Yn1/woopoR0UNsttarEi8Afma5x/DlpNqokncs5YMY8cGiipYzfv5GjtgsY+ZiFGKpQ3blhuQKOc96KKYFyIGUEdSTkEDirCYiVBINpAxz6miigB7yLHGXc7VAySa5zUdSknL4BWNeAvc57miisqjZcENvcLotijfdkYu+O/8AnNa0erW8k0cEGZGY444A/GiioUmnZeRbjdXLixJ5hlflz3PasLXz9tt3itjtbpv9fYUUVrIyRw0nhu9RnSNSFc4Yk8D/AD0q3Z6DBaFW2BpBjk9qKKhjNL7KVAIPJ7Gs3VpngtTGkTO8mQABwB3NFFDA5B4fJkZUxycD2rqLWWy0rTx5uN7j5vlyzGiipA5U6UupX7HG2NiTgfwrVy90a0t4d4yAoyfXAooq4vYTObzJPdsIdwUEkY5496t2t7PAd0jFVJBAz/n/ADiiitiTUt7V9YZZLpTs/hB6mt2w0S0XIjiXgcnHNFFWtERuzetYIbDH2aNIyBjKKBxWhb3Ekk+WcniiihO4mrCyylXIHNEsSm15HPBz70UVZBLGuYVDHPHWoXBicMvX+dFFCBmB421e90nQRe2ImzHKjyGAAyBAcnGeP8mvStNuftmmWt0EKedEsm0nJGRnFFFZz3NIbFqiiipLCiiigAooooAKKKKA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 name="AutoShape 4" descr="data:image/jpeg;base64,/9j/4AAQSkZJRgABAQAAAQABAAD/2wBDAAgGBgcGBQgHBwcJCQgKDBQNDAsLDBkSEw8UHRofHh0aHBwgJC4nICIsIxwcKDcpLDAxNDQ0Hyc5PTgyPC4zNDL/2wBDAQkJCQwLDBgNDRgyIRwhMjIyMjIyMjIyMjIyMjIyMjIyMjIyMjIyMjIyMjIyMjIyMjIyMjIyMjIyMjIyMjIyMjL/wAARCAKIAf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pCQBknFAC0Vz93458K2LFbnxDpkRBwQ1yuf51paZrWl6zD52majaXkfdreZXx9cHigC9RRXl/in40WPhfxbJoEuj3FxJG6o0qSgcsARgEe/rQB6hRRXCQfFnw9N41k8K+XeLqC3JtlbygY2ce4OcfhQB3dFFFABRRXNjx54b/wCErPhk6nGNVB2+SVYDdjO3djbn2z7daAOkopskixRtI7BUUEsx6AVyvhn4k+F/FuoyafpGoGW6RC/lvEyEqDgkEjB60AdZRXnXxJ+ImqeApbaVNB+2WE4wLnzyoWT+6RtODjkc88+lXvh38SbDx7YSbIxa6jBzNal93y9mU9x/I/hkA7eiub8Z+NtK8EaOb/UpCzvlYLdCN8zeg9vU9vyp/g7xSnjDQo9Vi0+7s4nOFW5UDf7qQeV9+KAOhooooAKK8x8Z/GSx8PaudE0bT5NZ1ZTteOEnYjf3cgEs3qAOPXNYGk/H5rfVv7O8WeH5tMfcAzpuBjB6FkYA4wRyPyoA9topkM0dxBHNC6vFIodHU5DA8ginEgDJIAHc0ALRTFlR/uup+hp9ABRWZq3iLRtBMI1bVLSxM2fL+0TLHvxjOMntkfnUun61perIW07UrO8A5Jt51kx+RoAvUUUUAFFFVdS1C20rTbnULuQR21vG0sjnsoGTQBaorD8N+L9C8WWpn0bUYrnaAXjBxJH/ALynkfyrcoAKKKKACiiigAooooAKKKKACiiigAooooAKKKKACiiigAooooAKKKKACiiigAooooAKKKKACiiigAooooAK8I+OvxDurGZfCmlTNE7xh72WM4bB6Rg9sjk+xA9a93r5h+MvgbWrDxfeeJmga60m5kWRpYuTDgAbWHbpwelAGr4F+AsGsaJbat4gvZ4vtUYlitrcAFVPKlmOe3OAPxrD+Inw3ufhetrrmi65ceXJN5K4zHLG2CfvKeRx7V6vF8c/AUFkgiu7obFAWAWrbgAOnp+teZeNvFOs/GPULTSfDWi3Z0+3ffudR988bnYfKgA9+9AHpvwU8a6r4w8O3Y1d1lubKVYxOFwZFIz82OMivE/ipcRx/GjU5plZoo7iHeq8kqETOPfFfQ3wy8EN4E8LDT5pkmu5pTPcOg+UMQBtHcgAda8R8Z2/2j9pGKJFzv1GzyPwjzQB6Rb/ALQvhCQ4ntdUtz6tArD9GryXwTdxeIfj7a36Z8q51Ke5TPHGHdf5Cvp/UfD+iahE5v8ASrG4G05M0CtgfiK+W/g/Gkvxk0wxKPKWSdlxwAPLfFAH1zRWB408TJ4P8KXuuPbm5FtsxCH2byzhRzg+uan8K6xceIPDFhq11ZfYpbuPzfILbtqk/LzgdRg/jQBD4y8SQeEvCt/rE+0mCPESE/fkPCr+ePwzXydpWj69rVhrXjG3dzJpsq3Uk/8AEzl8kr7r94+gr3H43eGPFviyHT7PQ7EXOnwZmmVZlVmk6DhiM4GfzNdl4J8G23hvwFbaBcRJI0kR+2DtI7j5x7jt9BQBwfjH4mQ33wMj1CKZY9R1ZPsZRDyrg4l+g25/76FePaBp+s+FtM0n4gWqN9nivzF0IyABnJ/utl1/Cuj8R/BHxla6jPb6VafbtKSdmtsXKAhWxyVYjBwAD9K96g8EWZ+GsfhCcAw/YxA7jtJ13j33/NQBor/ZHjjwkjPGtzpmowBtreh/kwP5EV82+LfCGv8Awh8SW+s6XcSvY+b/AKNdr2P/ADzkHTOPwI/T2r4SeGfEvhHRLvSNdNu1uku+zMUu8gHO4H0GcEfU1g/tF3vk+B7CzU/NcXykj1VUbP6kUAcH4Gsbv4w/EWfVPEs4ltbJBK1suQuM/LGo7Lnk9zj3r6bjjSGNY41VEUAKqjAAHYV4Z+zZYqul67fnG95o4enICqT/AOzfpXutABXFfFPxbJ4O8DXd9bMFvZmFvbE9nbPzfgoY/UCu1rzD45+F7/xJ4JSXTonmnsJ/PaFBlnTaQ2B3IyD9AaAMv9n3Q7dPCt14glRZNQvbl0M7csEXHGe2WyT68VY+JfwfuvHHiaDVbG/trMC3EU3moSWYE4PHscfhWJ8C/HmiWHhyTw7ql7DYXUEzyRG4YRrIrdgxONwOePetz4h/GvT/AA15Ft4elstVvWfM2HLxxpj+8pwWJx34wc0Aeh+F9Ik0Dwxpuky3H2iS0t1iaXGN2B6V4x8TvFOqeKPiJZ+AdIvWsrYTpFPNGxBd2GTnH8Kg9O5/Cu7+FPxDuvH9hqM15awW0tpKqhISxBVgTk59wa8g1sS+Ev2hRqerK0No+oC4Wdl+UxOcbgfQA4PoRQB6JH8AdIS2jY6/rP21OftCSgfN6gY4/Osb4TfE2+k8TyeENbvmvYy7x2V5MP3hZT91j3yAcE8545zXY+M/i34b0jwzdS6XrFpfajJGyW0VtIJDvIwGbHQDrz1xxXlPwW+H+q6n4otvE19DLb6fZv5sbyKQbiTHG31Azkn2x9ABP2iNSFz45srFTkWlku4ejMxP8ttdRcfCKCy8GWXiLQ9SudN1a205LmU7ztdhHubB6qevt7V538aGaf4uamjc48lAPby1/wAa9V+LXxD0rSfBU3hzTb2G41O5iW2kSFw3kR4+bcRwCRxjrzQBB8KPjHc+ItSj0DxD5Qu3TFtdKNvnMP4WHTOOhGM4r2uvl74K/D3UtX8RWfiW5ja30uyl8yN24M8i9AvsD1Ptj6fUNABXhX7QvjEQWNt4TtH/AHtwRcXeD0QH5F/EjP8AwEete0arq+n6Hp0moapdxWtpHjdLIcAZ6D3PsK8XT4Y6Z478ax+LtO8Rx6ro0t0ZLuOUN5gI5EY46dBggYHrQBqfAnwHNoGkSeIdQjKXmoRhYYyOY4c5yfdjg/QCvYaRVCqFUAAcACloAKKKKACiiigAooooAKKKKACiiigAooooAKKKKACiiigAooooAKKKKACiiigAooooAKKKKACiiigAooooAKZLFHNG0cqK8bDDKwyCPQin0UAcqnw18FJP5y+GdO353cwgjP06V0lta29nAsFtBFBCvCxxIFUfQCpqKACqraZYPei8extmuhjE5iUuP+BYzVqigAqnFpGmQXhvIdOtI7oggzJCofnr8wGauUUAZutaFp/iCzSz1O3FxarKspiYna5Xkbh3Gece1aKqqKFUAKBgAdBS0UAFFFFABRRRQAVHLBFOAJYkkA6B1BqSigCKC2gtlKwQxxBjkhFC5P4VLRRQAUUVna5e3dhpUk1jam5ui6Rxx4JALuF3NgE7VzuPsDQBl678PvCniRzJqeiWssx6zIDG5+rLgn8aqad8LfBelq4tdAtdzqVLy5kYAjBwWJx+FU7fxnqEFjeNK9hqLrfx2NrcQk28EjsoLZYl8BTuGRnJGOtaGneL5r2exgkso45Jbu4tZjFN5iAxRlso2BuBIA6Dv6UATeEfAeh+CEul0aKZBdFTL5spfO3OOvTqa2dS0fTNZtxBqdhbXkQOQk8QcA+2elcv4L8bXHibULmG7tYrVWiFxaRo6yMYtxUl2Vjhs4+UhSOevbc1vWG063tLi3MUkTX0NtOxOQiu+w9DwQxXrQBXsfAnhTTZxPaeHtOilByHFupIPtnpXQYAGAK4rQvEt5eeM7nRpNTs70QRObpIoDF9mkDDailmzJkbs8cYHIzitXxHqF/aW6XlpqmlafYRxs8tzeguGbjao+ZQAeeck9MCgDgfHPwOHi/xLc63DrptZbgrvie33qMKF4IYdhWh4U+Bvhjw9KtzfB9Xul5BuVAjU+yDg/jmu60nWUvfDthql4EtDcxRsyu2ArPgBcnHcgD61S1DWNQk8RjSNLNnEYIFubqa7BI2MxVVRQRz8rEt0HHBzQB0CIsahUUKoGAAMACnVxS+OJH8WJpTQQRWKzeW+oCQyQyFlzHErAALIcgkHjAwCSwrte1AHNeO/B8Hjjwy+jz3D2/7xZUlQZ2svt3GCR+NVPh14Di8A6HPYJeNdyTzedJKV29gAAM+3612FFABRRRQAUUUUAFFFFABRRRQAUUUUAFFFFABRRRQAUUUUAFFFFABRRRQAUUUUAFFFFABRRRQAUUUUAFFFFABRRRQAUUUUAFFFFABRRRQAUUUUAFFFFABRRRQAUUUUAFFFFABRRRQAUYzRRQBlQeGdCtUuUg0awjS6AE6JboFlAORuGMHqatw6bY28VvFBZ28UdsSYFSJVERIIO0AccEjj1NWqKAIILK0tpZZYLWGKSY7pXjjClz6sR1/Gptq/wB0dc9KWigCFrS2a6W5a3iNwgIWUoN4B7A9aiutK069sxaXVhaz2wORDLCrID64Ix3NW6KAK1jp9nptolpY2sNtboSVihQKq5OTgDjrVfU9A0jWWjbU9MtLxo+EM8KuVHoMitGigCKG2gtoVighjijXACIoUDHTgfQVL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mQO9AC0UZFQQXtrc+Z5FxFL5bbX2ODtPocdKAJ6Kz9P1vTNWmuIrC9huHtyFlEbZ2k9P5H8q0KACiiigAooooAKKKKACiiigAooooAKKKKACiiigAooooAKKKKACiiigAooooAKKTcM4zzXO6p450HR9WttNu7orNPnDKuUTnHzHtzQB0dFc+3jLRzYLdJdLiRpFjViAWKHB/Dpz71LoHiCLWkfbgMvOBRcLG3RUcc0cskiIwLRkBwOxxn+RqSgAooooAKKKKACiiigAooooAKKKKACiikJA70ALRSbhQGBoAWikzRuUHGRn0oAWimeYCSPSkSdHz2we9AElFJkUtABRRRQAUUUUAFFFFABRRVW/1Ky0u3+0X1zHbxZC75GwCT2oAtVlalr9npzPEXWS5VQ3kqwDYJxnmuX8b+MYIPD4fR9XjhupZFWKUYIz1yc9VOCDivnVfE+qRalfapLOVnuJmecpyGOeSAe3cUm7DSues+LPi/eQJe2kEX2F1Rth3ZfHQMPQ5PSvPL/4heIdY0+1in1C6jljQo7JMV3g9iFOD06nnmucvLyORZWB3G4G5ldfmj5zjJJ4rNS5Zp90bdPl6frSbKiurO+tPid4ht9PvLf+0pbh54kg/eNkRIM/c/2jnBP+FU9O8Y6npWnzWenTGDz233EnVpAMgLz0AyT6nPXiuWyIolHUgYGOpqRWcoqtjI5xUNmiij3D4canpHhPQpNW1K5P2nUWBClhkIDgcZ5yST+VexW15BdRLJE4IYAj8a+MTNIzAuxbaMKD0Fer/CrxpdS3D6ZcXE0rRzIRvP8ACfl2j6Hn86pSIlHqe/UUg6UtWZhRRRQAUUUUAFFFFABRRRQAUUUUAFFFFABRRRQAUUUUAFFFMkkSGJpHIVEBZiewFADLvf8AY5vLzv8ALbbjrnHFeYp8R5tI0KzMkYup3ndJGlYjCjBP4/N+laHiX4mwWVsG0qMSvHKPtAlUjbH3ZcdT0rxfUL/7VPI8YGzeSCPunNAHq7/EW2u9QuwhItZFUxSNJ5ZB44x3715Z4p1hptWkvGibMR+VJWHPzZGNvQc/WsDUb2W1EUis3mFgqnI+Xj0NZ0t15mlubiQ7mbBLHJPzUmxpFtNQZoRYH57FpxIGboB7Dtk9a6TRvHl1otzLJY3AVk4wwBDehxXnjzZV/Kb5e4BqETncCOvvULU1dke4eHPiZd2E9xd3dwZPPYySbuQxxjHt0r0/wl8QbPxFGwuUWyn4Ko7cMMetfKtnerCJYJ856gH07ius8L6sZLZdjfvITsyD2HT9KrYzsmfVZuoVmEJkAc9BU1eNHxHJ9ks7vlnjVVb5j1XgfoBXrlhdrf6fb3aKVWaNXAPUAjNNMTVizRRRTEFFFIWVRliB9TQAtMMqDPzDg4NUry53jZH0B5YGn43Jzzkc0mx2LbttUk9qrteoGAwSe+O1QNCSg+ZifrSpAFOaLhYnM4wSTwKb5pOdvJxmgIPr9adjjFIZCSzDkmomgBIPOfY1Y20bDS1GVvIAxgnPT7xpkkb79wJJ9c1c2H1o2GjUBUBCc9cc1WuAfOTjIq4vSmsqselVcViJWmHAbjFPWeYfeAIz+VOCjmlxxSCw37cqtiRCvuOasJNHJ91we9Upot2McVWWOVSWTj3ouFjYyPWlrFM0wbcWPB/CpFv514IUj171QrGtRVK1ujLJhnGT/DjFXaBEV1OttaTTt92NC5+gGa8A8UeIbjxHeyx3VztgsLeSUAHOX25xj6lV+gNeyeNb+PT/AAfqc0neBkX6ngfzr5Zu9RYyXToWBlJTGexOf6Coky4IbqWqPdLFb7Aoty2NpPJJyf6Vj37ySxlscsct7VP1BLHLHvUc6s0LBR82Km+po1oZk0jECNSSx4zT7ZlhlCn5jjkiq8Um3cxGWPSrjeVbxKNrGQ5Lk8H2qnoiI6skS4UylmBwOEFWlJAyxGf5ViZJO4VNJKwQF2JPbJqWi0y9LcCRHWPORzntWp4b16bRtdsrqaNnj+0RTzGNvnZVYH19O3euXSdt39K1YQgwT95zyaLNBdM+q5vin4Wj0lb6K9actwsKRkPn3Bxiuh0DWLXW9LjvbSRnSQnO4YIPcYr5Y0w28l3bw3EohgaVUZz/AAgnFet+H/FzaXPaaVp8KpZRyeXtxksCfvE9yT/ntWhk0ew0UDoKKZIUUUUAFFFFABRRRQAUUUUAFFFFABRRRQAUUUUARXE6W0DTP91RzXCeLPHFkNMm0+IyCW4iYGaMjbF04J9Tz0rS+IWqz2Hh6SK1id5pSMsv/LNQclv0FfP0oknJmaRELNu8rqx7ZJ9aAFt9SK3O/O8FWDZB5z6ZrMS9e/jM8p3TOSZTjHOfSptQm2Og65By39KxoJxZXcscjExy/Op64NFxpXH63lreLJG4NkD14rnLt2LKpYkAVp6td+ayqCCMnFZVzyEI9OvrU/aKXwkcblG9iOaM8nNMHWpChXrTsTcfdTtM6yNgEqBx7VoeHdSNhqaB2xDKQr/0NZch+RPpTFPIoWwPRnsEV0UdIyTsdgOPXH/669p8G+IJtWvnsoyv2Oys4V+78xkI5/ka+WNM1e8uNSs4nl3Kki4Hr9a93+GOrwWGv3ltdOFN1GoRj3Zc8fkT+VJaMp6o9idwgBPc4phuIlGS4FZ0+qea5igXODgnuD9KbbbnBMhy1UQW1vDKW2DGPWo/KeSRmkOR2qWNFAyB1qSlcdiFbVMYP3fQVLgDgdKXmgYyM9KQxKSpWTkYFMVctg0BcQcmnhMigqARinA4p2AZtxSsPmApxprNh1oEBTimFTmpc0o55osFyDkUDnpUkg4pVXC0rDuIi8c0rLxSrSt900xEON1PCgdKB0ooAhnjWQbSOM549ahNmCo28H61bIye31p1IZlSWjiQAZyOQaVbq5SRSWLKDyD3rSdd2KiECeZkjmncR5f8UtS8Qanpc9hYaZJHZRoHuZnYYk5zhR1JGP514E2R1PFfYuqadHqVnJbOPlkG1jntXkmufAuKa4jOmX7LGxJkNxztHtjrUyVy4tI8TZlWNmBHAyRmkyfJBPXbVbxBZPo+r3OmtMkpt5DG0kZyrYp1xcRi3GHBLdADU2LuilZRh5snoozSXcu6VhnjNLbzrCjgjk9KqO25jV2uzO9kSx4JBJ6Dmo5ZDI5PbtTC527R0ptNLW4nLSxJEQr7mPTtV64lD7RGTnADcdDWdzU0UjLkI5UkY+tFhXNbTxNcXsOXYlH3g5wMD/69d/4V1+DTfFOnSXxZoDN0Vd2SM4H1zivNrW+NrIThi23bnOevpWpa3e5WYZZtysjhiMd+Poe9D0GtT7A0vxNpus39xZ2U3mSW6hnIHHPvWxXknwMvLCXSNRgRt2oiUSTMQeUI+UAnrg7vzr1uhCaswooopiCiiigAooooAKKKKACiiigAooooAKZNKsELyucKgLH6U+srxKbseGtQNiUF15DeX5gyuff2oA8S8X+JfN1O5vftdxMJCUjglkxFGPQAfnk1w1+I2jEqlhJkEA+npV/WrYPdFmdI548krndtPp6fjWRcSNMd7EAP90AYwPf3pMaOb1O6kku5MseGwBnpTRM09smTlgcZo1SPF457Hn8e9Q2x+Q+mamWxUNys5+Yip7mNgiBlwwA/HNMkG2XPoaGjkcSSKMpHgnnkU0gbsV2UqeetTE74sjrT8B09jUSExuVPSrII3OQo9BTR1FPlXbIVxgjtUtnEkt3Ekr7I2cBm/ugnk/hSA2/B+m3uqeI7SGygaabdu2DuByeTxX0evwxRLyKaC7byQEfcxw6upzkEdK2fh54Ph8K+GY7LarszGXeVAY7vX+X0ArrRjaU7igZUSzgjl80J8+3BPrU4VRyAM+tOoHWkxiUUpHFMJpDJUPBph6iiM/NTifnFFxEg5WmkgOPenVFKeabYkSNTWPy01W3Glf7ppXHYUHIFMlBLKfShWwvPajO7FK4WBW+cCphUSDMhPtU1UhMQDJyacRQBSNTEMB9KbJyAKUdcUj9cVIwHSmOcU4njFNbmgY9cdRTqjU44pd57CgQ4n0pAoGT3NKvTNIcscDpQADJOMfjVPVbNtS06W0WSSNJBtdkbaSO4B7Z9sVdxxjtS0wPn34neA9P07SoDY6eyTSuIbdYkJaRzyAAOSeteQav4d1Xw/d/ZtUsJ7SZkDhJVwSp719t3UnlQmRYDNIvKIByTj17fWuYu/Bdpr+pDVPEUSXM6x+XFbD/VQrnP/AjnuePalsPfc+OWyFzg1DXu3xR8KaLpt/awWdukJkBLRRDH0OPqK8e1PSksYxKHyHbCjH6007g1Yyant7Sa6mWGCNnlY4VVGSTUNbHh7UG0zUBcqAXKsgB9Dwce9MkpLDPGjhoX8kMBIR04PrUdzEIJRtIKOoZfmzgHsfcV1figDTrSCNvN/wBLh3rE78RqT2A6ciuOZi7Esck96AFG5iPr1roIiEHl4IKDHIx9DWGg2RhyFO8EYPb3rUsJYZFFvKrrHku8ynLucfKPYUmrlRdjufh3f6rZeJraCwu5bYXUyLJsGQyg9x36mvquvjbS9cutJutPn0xTFLbB2LyfOWdht49sdvevpH4a6d4mtdMubzxLfSzS3jLJFBI+5ohg5z2BOR8o6YpLTQHrqdxRRRVEhRRRQAUUUUAFFFFABRRRQAUUUUAFed/EiXWLNPPtrmaOydCpMRwFOOh+vrXolZviAWbaDepflRbvEyMW6cjA/WgD5OubySTUpW2IsErhioHKkDGPeoriYpaecuJejLwemO30q7MsSyS+WdwDlAykHDDis91khjc9UVQAOuMUAYd2/wBobIGPWmQRdRUhILkjoTnHpUq/dGO1JR7l83YoXC7X96I0EkbBs5A4OelTXi4w1QwHD49RVWIIoiRlT1FSKFLruOOeoGasGFGbe3y8dfSnWtlJcyhUQlt4CPjgH196AL+jeGZ9elm8osXjclt4O5gDzXv/AIM+D/h/RzY6rKr3V2ke7EwBQsR12+3aqPws8HalpEszataJFuXczDkSknIOexHpxXrgG0AAYUdAO1Sxokhk/hPUU3dukbHrSYyc0Ywc96TY0hx9aYTyDT+opuKljQ+o2GDT+1Nflc1QDVPzCng5JqEUobafWpuOw9mIbrR945qNmy2aliUlSaW7DYdGMEj1pZCNtRNnGQabkt1ovbQVh5+5inKKa3UCnChANDbXNSiQA81F70E7h7VSEWQcikJ6mqiOVkOM49Kn37uB+NO4rCr1x36mnN046mmx85b1p56+9NbANYDZjFREYapSfmPotQO4XLE8k8ChjQ6m7ueaBwOecdaMZPpSGPjZs1JTCyoABSLITwQCTQSSUhOOO9BPYdaBTAAMdetI6l1IBK+460A5bgcetOoA8+8bfDyPXIhPp7GO93ZLPISGB65PJ+mK8M8XeGL2y8y1uYis8BzkHIIx1Ht/jX1kxAHNcB448HDVfO1WDe9wkfMIH3gPT3oQHyz/AGLcgDftQdsnmpowml7JiolkVuFIwOlej3ngTxA1lNff2VOIolLMXG1iO/B5Pr3rg7+wa5ACAeYuQc96uyEYNzcS3Uxlmcu57k9KaIm2hiMKx4Y9KVomWUxlcuDjAqeUmRP30uWQbVjQdP6VIEcCo8qh2KrnkjrW4irHEsaABF6cVnWsSja8i4/urWjVpAWbGb7NdxT4z5bBsYzzX1n4OfU5/D8F5q5xd3KiRowMCMEcADtxXhvwj8EDxDrB1S/h3aZZtwrDiaXqB7gdT+A9a+kFAUYFZ+hTFooopkhRRRQAUUUUAFFFFABRRRQAUUUUAFYPjSylv/CGowwKWmEXmIo6kr82B+Vb1IRkYNAHxdetKL12B4ByOMhs9Tn34NOln3W7eWTk5Bz1rrPid4YufDHiiUpCRp05L2zKuF2nqv1B4/KuFCshZ1JMbdfaqAg+z7lBD59DigOVYqRzUh3A74+R3HrTxtcBsUwIpEEsRHeq8ULNIAoJNTZMUhB6dqmgeBIZJpJShXG1VXJf1A9Pr2pAQxQXF/LHbWsMkssjYWONNzEe35V6d4Z8GyayltomoWk1hqkDPJDdiMq0kRxvRvQgkYPccVQ+GENrqWqwRxxR2+qL5jW8v/PNR2OT82ckfT0r6UsrdoLZPtAja4xh3jXAP07ipbGOtIFgtY4CzOY1C7mPLYHU+9T4xxUcnEgYGnhgw96ljQgO04p2eKiYHdSo2ODUX6FWHg4OKdjNNYZFCtng9RVLsIcKaehWnDrUcnysD60MCBsmnKOlABZsDJOamKAdsVIxhXip4QPLoKApnvSxfcqktRN6DJRz+FQpyRU8gywFRbdrgVMlqCHvjeMUtM/5aVIelNARt0xSHhaRj830pe3NADQMCpF4Q+p4FMCk1Ki5dR2AzTQMkLCNRn6U1XGSx69qjkbc/sOKFFO4rDmb5cevWq6kyTnB+WP9WP8AgP50XM6wQSSv0UdPX0FJbxmKFVY7n6s3qT1oAlNAHFJmmGQF9g5bGT7UhkhOTxQpwc0lFAEi53e/elLHuMelRhsA8VDI7F+T0HFDYWLSyLjBpS7H7q/nVZWwcnmphMmOuaLiaHBM8saeFA6CoTL6CnpJkHcaYFfUdPi1KyltZjJskUqdjlT+Yr531jwDr63N2bbSZmeEnAH3Xx6E+tfSeRUFzC0iHYDu7YOKpOwj4j1G1vbW7kj1GL7JIeWi24Y/h/jTbWI4zFHgH+N6+gfFPwon1zUDfXWo2No2fkExLZ9ewA6e9eO6xpx0fU57KSeGbynKCSJso30NUhGckaxjplj3NOGM9aT8K1ND0K/12/jt7OzubgFwJDBGW2AnknsPxIok1YaTPefgvqV1eaDPbro8dlpcBAgnUsTM/O8kn7x4HIwB0r0+svw9oVn4b0WDTLAMIIgeXOWYk5JP1NalSIKKKKACiiigAooooAKKKKACiiigAooooAKKKKAMbxPomn67oVxa6jC0kQRmUoAXU4PK5718pa7YW+lak0drK8kBJ2lk2nbnjcOx/E19jV89/F7w4dP1q41YXdqY7khvKaRQ4PAIC9SPemgPJ3CRsCB8h6gdqi84ZPGPc0jyhzhVZR6GmEjHPSmAs0jBA6/K2MoevPpXqfwt8KXcviPT7y4slnsbNJGuJJQMCZx2B64GOleZW5na5SOIFpSykKQT39O9fTnw31SfUtJaOWzlg8g7WMi4BP8Asn+IcVMho6/+zbF5Y52s4Glj5RzGNy/Q9qsNwOKkVQeM4pko2KSenrUjINxLcmjJDcGmE0qnHBqHJFJEpYEVE8vlthvuk4B9/enjoKawDKQRkHqKBkqtmg8c1VjlMT+S57ZQ+o9PqKlMmetHMKxMJQRzwRUE8u5gB0FNPWon9ewqW20NJFiA4kHPtVs8rmqMXNXVPI9DVx2JkSDlDTUICU5OMioiPmqhAxywNMzmTNK2QKjUkTcnII49qljRIOWNPbgUwH5zRKfloQEbH5SaieQqPapCcLVSUnHy/Wk9CkSJOemQST27VZWUEj1I7GqVuqqpOTzzmpt2OOh60Jg0WNw7Gjdx7VXUsTzUgO4fjTuKxBOfNureHquTK/8AwHp+pB/CrIYHpVK1USXVzcY5L+Up9VTP/sxarwVYYnlmIVFBYk9AB1piILq4NuihE3zSNsjT+8f8AOSfQU6GEwx/M2525dsdTUWmxPdStqVwm1pBi3jP/LOL3H949T+A7VcmYLzniiwkyMnFJvAFROSxz27UbicE9qVyrEu8Y96ay5P0oA74zTgD3NADMZzmjGMH0HSnnANRs46UgHI+c1PEobk81VXpx1qaKYJkEcetNA0WsUjLuGCTj2NME8ZONwz6U/IPSqIOM134aaPrsss0r3CyyAgnzM4z9a8p8VfCG+t9UtYbRhcQlSGmfIwB3P8A9avokHnrVW7g86T5jwO1PcDwrS/g1NdxyefqRRwuI0WHq3uc9B+te46BotroOkW+nWcapFCgXgY3HuT6k1AVETfL29quWEjsx3Ahe2aEkhttmhRRRTJCiiigAooooAKKKKACiiigAooooAKKKKACiiigArxX4ifCTW9c1y41fSbuK480f8e8zbGX2B6EfXFe1UUAfJB+G3itdQS0l0eeBm6yy48sDudw4/rXUaR8JreOaM6rqW5if9VAAoP/AAI8n8q+gL5YYiJpQzE8BR3rnbaxtl1Sa48oPLM3DNglB6D2p3BFHwz4F03Q4SbGzijaRt7TOd7n0+Y812MECwIFBz+GKcoVQApGPSnEg1BRIACOuKhkkdcqy7lPeo5Wkj5U5XvTVm3gq1TJ6WQ0hhIDcflQDUank+vvThzXOn3NbD1fNBOSab0pRjPBqrt6C0RFNF50RXcVYHKsOqnsaWGQyxncu11O1l9D/hUmQKqXUn2Z/tSglVG2VR3X1+o/lmrStuS2XOlVftGb02rqMsNyEfxDv+IP8xSPdbgCn3SAQfWqGp3LwW8d8iF5LNvP2jqygEOB/wABLfjindbDszXgBjlKMMfWrrcR5HbkVXMkdw9vLE4eKaIlXU8EcEH8s1Op+QhjzVpWIbuS7uAw70zPzEmmofkwe1RysQRjNFwSHPIo4J5qBpFWQsByRTCM55x6mmIdoAJ7knjvU3KsWQxOTz9Ke7gqahXpR3piA5qjLJ+89jV1jgVTcZk2kAEMTnpUyKiTIwAwPypQdzAVXZiCQM57AHNWYkCrk9e9IGS8LwKVmEEUkp+6iFj9AKAMnNJfAfZFg5/fOsZwcZBPP6Zq0rkNkunweTZwhgPM25Y+55P6k1S1Qi9vrfSuDEw866H/AEzHCr/wJvzCtWqzhFLE4A6nsK49PENnBI5+1wDU9TBnijkbhIVHy8dfu/NtHJLH61ZJ011fLDIsKjzJmGVjB6D1J7D3/nVUB5Mtu82U+nCp7Af161l+GtTs9T0pdSdwFmHmNJJwzL2LHOBx2HA7V08DRPGDH93scdaTTY7pFRITtAducdqR1AIq3NGScgkDPaq8qKADzn61LQ0yMOBxkUocN7EVVPyy9+fWpgwzwaVyrDsFj6UmMAUopetABx6UhGaXFGKAIZl+TK8Ed6lhYiP55Dg9qRkLDGcVA4KYBPFLYNy+HQAdTTmkEi4waoRuwYdwD0rSByuRiqTuS1YzZJlD/ccD1NSQXSbl+8Bnk1Ld7jCdxXAqiq4UVZJuJcROOJFJ+tS5z0rJsVR5GDHJA4HrWoihRwMe1MQ6iiigAooooAKKKKACiiigAooooAKKKKACiiigAoPSis6/vxHvhUMHx970oAz55GnmYSSZxT4LeJMMZMN7iqSq00oVQWPpmtaOJgoHkrn1Y1LKQm1Tx9oFKIyOlwaWXMfJiTn0qL7TjoiikUOl8xTt8zeMVFkqORikEpDFs/hTjL5h5GKhsaEzh+T1qXOKekSsMkVL5SEcrUOnd3HzEKLuxz1pZovk3R9RzUwhU4AB/CsvxDrVt4a0i41K8DeRBGXZV6t7D3PStLWJuXYIo5gd24MO3pVK+ZLUn7VNHDHkBXdgoJPTr3ryW4+PFrHM81tpk4Hl4COw+/nPUZ+XA69cmsvx58XNO8RWumQ6XbT55e4WUBdp4wAc4P8AFz7/AFp8tw5rHsKBbK9Fg0gxKS1vub35X8CePb6VsLp42YL/ADA8cV87Wfim8YLEZ5GWIq0QkJYqM8YPb0I6V7P4M8XQa5Abaa4BuohwG4cj0Pr9aOQXOWfD262tI9PY4Om3z223/pmQxjH/AHy6flXSSgKN1crfuLfxUph+7qCR7h3EsMq5/ONj/wB8V0/mboij/e6ZpsSGMcruBwaYXJGDTipEbGocjJ5+lSWhSeOlNYY+Y4yOlO4AJJ61G5+aM9WzjFIZKh4AP50p4b1pg9OeOlOBB7UxDZWATJ/Xiqq/OoLHhaluMkjHb71QjhSB94HP4VL3KQ3d8+7GAD0q7FMsp46jqKpE7h71OGitlXe4TzGAXccEn0FCBl5arXl5DbXEDXEqxxqGkLP0GMKP/Q6W6u7fTdPnvLlwkEEbSSOeygZJrw7xf4sfW5bbX7HVZP7LsisixMSm9icNHgY5A5HXPNaJGbZ3Xj/4jadpPhi6is5TNdzoyLzjKngsD6c4B9T7V83XV9qes3r3U0jSyyNnJz+lTJcHV57iScuIyVCrnOEBPyj8StaUcX2aMYA83HBPOwf41ZAllr+v+HZrRWvXltIGV/szyFkxuyQR+H4da9hu/jpbwW2nCy0WWSe4XO2ScAIBkZ4Bz69q8ekhgSIifJ3/AMPVmqlHYgTNLJIIkGQgJyVHpQB79oPjHxD44ivYbW9sdLa0mXzJIYWl3qc4UFmA5xyR+FdxYafeouLjUfOJz1Qjn65r5Wt9XudFl83Qr24tLgrteVDjePQj/wCtxXWaR8T9esraSS61O9uBGpyBsLY4AIJGODnPHOaTSY1dHv0yPA2w8kdDUsNvNgNsJH0rN8F69B4otDe798kSqGG3AyRnOP8APeusJA9qhQLczKFLirc0KHlPvE5PNVZP3Y+bn6UNWBO4lLUYlVvb6ingg96QwxUMsRZsips1GzsD9wn6UMEQ4kXop/KlEjg/eYH61J5wHUEU1pkKnjmkMgnZnzuPtTYSNm0fw8VOnlv98c0/7MuSYsD2q4smSIlZkYMpII6Gtq2lMsIZhg96xXiYcOpAPv1rQsLktiFuw+U+tWQaFFFFAgooooAKKKKACiiigAooooAKKKKACiiigArE1R/MlAXawI4IrWuZBFCW554GKwmy0mAPYUMaGWsTpcKSpxnsea2h06VnJDNGwcDGO9Kbh2bDufoOKlsokvJP4O3WqmRUkoxk5/Cq+c81F7lWJCwAOBTI5MyBememaTkgAd6NhchMEEHp/hUspE0VzICQqnGenYVbSSZhnb19sVBb2/mSnLFCDkjHU1oSOkS5Y4NOKZLaOJ8afEvTvA09rDe217NLcRl18iNdoAOOSxHOewry7xP8XdL8WadNpd7b3kNrJld6ou4Ds2A3XOOOeldB8XfGl5pdvBaWCWEvm5W4EpWR4+mBszxnnkg189vueVjjknPAxWiRm2PDMCdh3L6VasFtZ7grcSeUCvUnAOO2arxRSsu7bhf7xFQPEybemGHBBzVCOsiWSyjUMWuYGGPMUZwPw9jW3pWoT6ddJdw3JVo2DRyBudvTH/1/evP7e/urTKxSsF/iU8j8q6zRbuzvbFbV5Eik8tt+7qx54H+HtQB68PG2nasmm3lyq2+uW10glTH+tjIKEhsYIG/ODyMceterAxzqJIz98bua+TLG4eYw2pmcXMEo3EdJEB6Z7nbXuPw78V3msxI8q2/2Z2KO0ecwyj+EjsGHII47VLRSPQWb90fUdagBG8Yq0wVg3Y45xWczEEgdR1qJFxHvMuT7nNMRhK/IxjkU0kIVdX56j1pob5sgcDnmouWXMHP+FKPXHFVfOcqSO3FOEzgYOB7/AONO4rBMT5u0DPHOO9Rty33ce1SYDKAH+YA8imtnODyOzDmkxoWAAlvbkiqE7/atdjhC7liXzBuONuOMD6k5z/s1rQIF6EZPJ96wtR1Ox0XUJ7+9dLfcqqZGGOh4/wDQjVJEtnF/HPxK+l+GoNKg+/qL7ZAe8a8n8c7f1rwSa8luNI0+3Z/3cEjqqkdyQSf1rp/iTrUup+KizyF0jQGHbxsHVRnvx7Dk1xQdpGVGf5d+7Hv3/lWqMmblmyww/KOcDb7VI9wyZdnAA7mqRnCRgL988KK6nwx4Xju4k1HV2Lwhsx25BzJjrn0HSpqVIwV5DjFydkc5JIXYOWI3Z2se5FVzNJGSJFbJ9eK9ReysoWJt7ZUXduUHnbwOQe3TtQbeCXJlhjkAGCGXqOuK5frivsa+wZ5WZnbncB7YppmmSRWDcAgivQpfA2mXjMbaaS0kbPBwyE+2eR/KuO1XRLzSJWhuYiVDECQcq3uDW8K0J7Mlxa3LvhzxrqfhnV3v7WZgJwFuRnLOgbOAegNfRnhrxdaXtmt4s/nW0rDa/PyexzznJr5OkBSTGOevPauh8JeLbvw3dttYPbSH97EeQfcDsa0a6oi59fi5E8QeHBRhw2ahYE9a5vwFqja7pZuraRDb4X5SckHuP/112Qt1/iJNKzY7pGYVA9KdjirzQwrkbf51WmjAz5dJqw07kOG7E03c4x0NMSbJweo9alBz2qSg3eopjIpORT8iggUAQbDninOCnMbc0PMsRw3fik86Jx94UJA2QieZ2+eIkeuat2UiRzgtkdhmoMgdCKWtTJm8M96dWdZ3fSKTp0DVo0xBRRRQAUUUUAFFFFABRRRQAUUUUAFFFMkkWKNnb7qjJoAyL2YPcHazYHQds1WPDZ6GrNw++Tccck9O1VGI5pMpF3eqoPMuTz2GKrSPApzG5JquQvUmo2+Y/KOKzk3YtJFoSGQZJqNlJOBRGMKeKVFY8g8+9QmUy7aMUjCkCrsbFiMAY96yxvZABnP+7VtLpbaFfOkUY6Z4NaJmbRclkihj3Tsip3LnivHviD8RBpl9PbaHerJM6EeYZDsibH8ODz/Q10PjL4qad4Umhhlhiv8AzSd0UMwDKuOpzke2DivmDXtUj1jXr2/htltYbiZnSBG+WNSeAKuxNya8nN9JIYQzAgZkc5JbGT/h+FbXhrwu+pwrdXcnk2iv0Ay8pB5A9B7mqXg7w9PrF9I5yttBgu/v2A967vU9V0vw1bqkny8bo7eMfM3+APr9a5q1Zp8kNzSEE1zS2LCaZaxkNFaIWWNYwSuTsXpnt+IxQREw8oQ27KCDt8tTz+Vea6v4v1LVSUDC3tu0MfT8T3rLgnu5rhI4vNeQ8KsYJY/TFZrDTlrKWpftYrRI9Bv/AAnZX8skykwTOS3yKNueP4ew+nrXGappN7oc4S5iADE4lT7rfSug8N+KJvtkdjqL+YrHYrScOG7Z9fTn1rrNd0tdX0ae3IAkRfMjOecjn9eaI1J0pqM9UDjGavE8nt74xTLJz8jbkwT8p9vrXoPw58VTaL4qt3CST2WpMsd1bxjcVbPDAexOfoSOuDXmRBG7Axg17B+z1FE3jS7d3w62TbUK5BJZec9jwfwzXcc59GzL5bq2flJwcVm3C7bhwOhAOPWti4QvbuqjnGR9aypwdyscZHBrOaNIMgRC0nPrz9KacL07H86f17YpuxSxyec1nY0uMLgHrx3xSo5zhR1PelZYkG5jgDue1K3lxnlsA8UWFccp25wozjjmkB3uV4UE56/ypoli7OMn0qaMJksTweORTsBYQYGzb07+lec+OpzYXs17e2/2i1iAbYwBRsk4HfBJOCcelekRnd8/4Yrz/wCMd9HZ+AJhsBe6uY4Rnrw28n8o/wBatIhs+bNQla7uHu3DFZpW+Zh6dgfTGKzhw2RVqaeQQiHcwjDHCEcD1+lQRDLjjgHmtDM7Dwd4fTV78S3TobaABmXue4A/lntmu71a/t9OtnurtgiKMBQOvoAKpeDLVLfQYnCtmU7ueuP/ANXSuF8balLqXiGeAMfs9sdirnjPc/nXn1IutWceiOmL5IX6sbqPjfUriXFmwtoQeNoBY/jVW18X6tbyFnn88E5xJ1/A1jeWK9y+AegWF5p2r389rFNcrMsKPIobau3cQM+tdTpwjHSNzHmlfc5/w54sstYf7JMPs9033C33WPYZ9a2NTsE1G1lt5gVJ6N3B6j+VYnxo8HQeF9ftNU0yAW9rfbiY4xhY5VxnHoCCDj1zWp4e1b+2NFt7tx/pGNkpz1YdT+OAa46lNQSqQNoT5vdkeczQiG4lhlVS6ZU4/nWbPC0ZwVyvLZHauu8aaf8AZNUE8aERTRg7h69/1/nWFd26vawyIHEGz52LA4bnjPr3x6V3wlzRTMJKzsaPgfxJc6D4itZhqEtvaySKtyyuwURkjdwD2FfXOla1pur2qTaffQXMbKCGjkDZH4V8PDIPB+oFbWjQXFxHcTQs8cMCfO3mbct/CpORxn39ask+2OtQSLwcswH0yK8F8OfGOfRtPttP1SL7RDboFluRMzSD5iMHP3j7gkECvbdP1ODUrVJoJVlicZDKaTY0RzxxkgsAM8Z6UKgRcAkj3q60UbLjbkH1qP7OoGBkVHKXzFbaD2phVlzg1YeJl9xUZ4pWGmVWiEh+ft26VDLYnOUb86vAq1BX34oWgMpJE6qfMBapBwvANSSXAAwOO1MBJrREMWEkygMDgmt5MbBgYFYDExsrcDnqa3IZPMUEdMUxEtFFFAgooooAKKKKACiiigAooooAKzdVZyioBhTyTnrWlWXqSEyKxYewoAz1BVPrUb4qVm2jHHFQE56mok0WhjGnwOBkH8KhfOOKlgheTG0YHqazcr6ItK2rLQ257Z96jL5kGwEsDyAKsLHHGPmJZqx9b8W6bohjimkzPK21IYxubPv/AHR7mhIGzdiedzkhFHYck1yfjbxZ4QXQr7T9S1GCWeSF0VIDvYPjjkcKc46kV5B4o+Jmta2ZbdJvslgWKeTb5JcZx8zdSPpge1cZJcLLGLeSGTyxnH7vAHfqK1S7mTMG4dyFV8h/4gRjFRRqGdY96puON7dBV27jtzISiuMcVBBEjXESyELGzAEscAD3qhHt2hLb6D4DS7kiaKJIjK6swJJ5wc989R9a8Z1C+m1nVJ7ydjmRi2P7o7AfSvV/HU0afC6zW3jaGJxCiIxyQmOOe/AHNeT6fbmVCx6ZrkoxS5pvds2k72iQOoBxivcv2ddOspf7bvGija8jaKNHYZKodxIHpkj9BXi11D5cmPatXwt4u1rwZqbX2jzKpcBZoZF3RyqOzD+owa6FZrUze56Z+0FoNhp95pWt2irDd3LPHKEAG8rghuO4zjP0qvol4b/RrWd8EyRFXI9cEE/pXn3jXx3rHjm/hudU8mNIFKwwQKQiZ6nkkknA5z2ruvB1o7eFbJjjbh+fUZNc+KiuVWNKT1PK9at/surXMXAAftW34H1XWNK8T2V1ob5ut4BiOdsq91YDsR37dayPEe463dlgQ3msCCMEHNW/COv3nh3Wo76wumtZwGXzBGJMjH3dpBzkgD+orpj8KMnufYWh67a+JtEtdSsJP3U65ZM8ow4ZT7g5FQahqMVrMYdm7AyTVLwbqV7e+D7PUdUsYbPUboM8iQpjLdNzDsSAOO1Yuv6haW0wMs48wsW2gZ/WlLexcTpFlWRQVPWombF3GOOQSD6Vylp4gIhzCVIUcH0+orWs9Sa4ZZZCmQDtCio5WXc0NTuUtreNnBO6VVCjqef8AawPEepys8K2zPGFGWcHAye36VJc3chie4L78ElgBnjpgA8U9b20eMh7ZsopKlj3HbI70rdAuTabI11NC6AIAvzLnvittpVhZZGPA9O9Y411UgcmLJDKFwfVSQSfwrmZtdaa5OU2R9SdxyTT5BXPTYceQHUY3jdj614x+0FculvoVrkiEtLIcHqQFA4/E/nXonh/Vnvky0rEIuOelef/ABz067vk0aeOCSSKLzt7KMkfdPQewP5VUdyZbHgbkHAAAwOvrViyVS2WJwTt460k4VSFKgEHnGeauW6xLGPKYEhwdxT7wI/xzWqMz23wzp6NoNs0TblZRty2cYA4/SvEdVD/ANo3ZcfO1xIW9ete7eALhLjwxEBGEaN3U46Nz1/WvK/FWkG08W39tIuFeQzR+hDHNcySVSTNt4pHHYrs/h18Q5/AWqTs0LXOn3QUXEKnDAjoyk8ZGTx3H4GsmbSQ0eUGHHP1rHubRkySrD61smjNxZ6B8UvilB46tLPT7GwltrW3k81mmILM2CBwMgDk9+aPh8TJosigkhHPH+fwrzHHNeqeAbRoPDRlYHM8rMv0GB/OscTZU9SqXxFjxvvfSrFcyFSXG1Apyw5+YnkDBJ+orhHcpA8bN8gJbA6Zxj+grs/G1/ss7Wyhn2nzGMiIeq4A59s/yrgLqb5TGpGc808O3yK4TXvEIX5CcfjUkJcKyeZmNzzCSdrn1IHpUIJ2/wBKfGxj+dR0PWtgNKaePVtV0+WVvs9jH5ccgIDiFRgMxUY4719ReCNL0DRNMCeH7t9QifazyG58zJ9QM4H0FfJEhEjs+3GeoFb/AIT8War4bvSLS5HkOvzpKSRxzxjkcgUyGfZkbB1BwRnsaGj7rxXmHgT4s6b4lnS0llNteN1gnIyT/sEYB6fXn2r09JA6BvWgRVkk8vhxt9M9DVYtk8VpSKsilWAIPrWNO6WspUZ2+npWctDSJMQrDkVDIzx98rj0p6TJJ905qQ4Kkdqkoon5l9qQMR6/WpJrfGWTP0qJN21t/GO1UnYhoV4xJgknjvWrps2E8tnBOOCe9ZWx8DBwcdKWzlaS7WEKB654xWi1JOlopkYKoAxyafQIKKKKACiiigAooooAKKKKAILtZmh/cNhgc/Wsd5Wkc+aGDDqK2bqVobZ3UEsBxWD5rO3zEZ60ANc5OelVpJCB8oH41NITjis64llU4SMsT7VjLTY1iu5OXY4HHPpWim4KF5HqKybeG6eZWd1UA9BWy5GNx49ealIpsz9WsP7Rsvs/2u5tV3Bmkt32MQDnGfT1ryT4j32j2iy2+kyobmUAXrKd+5V5A3Ho307ZFWPiP8VJdPuLjRdEQi6X5JblxwnrtX19z+XevH0dJVkM1xsfzdzFjySO/NaRi9zOTJUvWyA9vMM45VSamdXmTMUzJn1Qf1Gaat5ASF83cfYHn9KmDCRflDY+hFaEGTcWlxGN8pVl6Fh2FRC28yPe0gABCAE889/cdavXcbk7d7FDyQxqkJ3sp2CJGSRwWXOKAPa/G1gus/DaGSwXKRwxToqc8BRkds4Ge3YV5XpcAa3VR0A5r1T4X3qan4Knsp2jxBIUVW6tu5I9+pP51xut+Hbnwzqk+2F5LCRtyOozs9j7Vxq8W4M6FZ6mNd6QJwDHIVYdiODWNPaS2rkSAHtkdDXTpcQSrlJUYex5qndI95L5FvE80zfdRBkmtYN9RSSOcitpLi6jgiUl5GCqAM5Ne/3ItfCvgiMSACWC3WOMf3pD/wDX5rB8C+BW00rqmpoBcEfIh/gB/r2rC+JvihNRkGm2kzBIXKuVOAx7j3FN++7EbHnmszPPekyMWk/j7859a3Ph5faNpfiqO+1xyttAhdf3fmBmyAFIx0wTXPyBpC0hHJ5JpLC1a+1GG2UTOXcAi3iMj4/2V4ya2IasfcNrew6tocF/ZHdBcwrLHkYyrDI4+leZeIfDt7cXX2lA3lr8jFhwD2xj616F4O0210jwjpllZWtxbQJApENz/rVJ5O/k4bJORV+9IhAfaGRvldPX3+tAJnl1h4Vv7ZHSZNgkQY3HA+tQSR3el/aFUsznCpxwPf8ALFegyXPnIYV+ZFbKlvvAemayb2AyyKFhLYz85xikWjitJ1RmmaGbfIXByxPT3x7/ANK0ri+H2dYhGDIM7SAM+3ApZ9HFik20RRkgH93hgfxqxokljEifbYsuG3JIf4Tx+HQd6kfQ09EuY7uOSC4SIsGBQBeWxwSfbP8AWk1LwtFfzrJEwhTglAOp7Y/z2FbWm2tpHPPJawRsZh80h54Ht6Vu20ARRmEbu7GmS3YxNJ0iLRrRGEReVuQByB7mp9S0yx1TT5LO+jfybg8xo5UsM5wcdAfSt7FQTwLIwY7lKngr1oaFc+YfiXoGp2zSySaDpelafbS7IhauhdweFY4OTnr90fjivN4wu5Ekdli3ZfHp+FfTvjz4NWXi/UJNWtb+Wy1GQASbx5kb4AA4zlTgdvyrxDxH8MfFnhsySXOmSXFsoJNzbfvVCjuccr+IFUITwN4rfw1qjLON1hOR57spLIOcFefpkY7V6j4n8P2vi7R4r3TpY2ulXfbToRiQY+6T6dfpXgituXaMDjtW94c8X6r4bmVba4Y2e7Mls43KRkZwD0PHUVlKF3dbmi2LVytxYS+RqFtLbSjs6nn6Hv1rJvZFuMrCpd2yAqDJJr2HSPiBoGsK0V7Na28qtwszcMOx+YDn2q9deIfC1hM2+6sEdV3s0ag/qB1qbtboL36nlHhr4a6lqc0c+oobO0yCQ3DsPYdvxrvdRurHRovs0bpGIYwI4e4UcDj/AD3rN1T4jW09rLDZWUstw0ZABYDa2cdO/HNedz6nJc3TZLu0jAEg7mOT37flWcqc6r97RDUlDYk1XUJLy7kuZTnJ2oPYf5zWOkMshchCQT1J/rWzqtgixqbWUERr+8D/ACknuw56HgfhVK0vreAbZomIA+X3rpirKxk3crC1uB1jB/4EKswWlxcQSwxr8wIYKcDP05q22qabjCxt+RqpDqKmTasYyxwCx4B7VQXIrm0mtAPMCjfjBDhj+lVDn6VOQEbbncpbduPT6US26rGJUYEHqvpQIrJujk8yM4cHhvT3r6m+Fd14qTwzZPrQW8tpwGhnWUNKiEZBcd/wyea+Wq67wD4v1PwzrMX2S8nEUjYa3yWjf6r3/DmgD7AZRInBIz0Irnr9RBLhm5Bwfermj6/BqlhDIzJFPIo+QtxnHT/61c/r1+vlzFZ1MytghTkfhUy1KRdSVScq+CO4NakbEoCeuK4uzvxKF5GSM4rqdO/49Q+Dk5J5qCy43Sqr4EgOOe/vTjIyZBHHaoZjg7gfelcGiwQpPI/KqrBo9SiuIycR5+Qng57/AFp8c5c849RzS3LqtsZgpyByKuLIZvwS+agOKlqlpUwuNPhk43FfmAOcH0NXaskKKKKACiiigAooooAKRjhSQM+1LRQBn3FzdCIsIdoPHqazAoA3Ec1ragf3YHP4VjsOOKT0VxrVkUhB6Vk39xKs3lqdqY7d60pCI42ds4HNY0p8+ZpNpGe1YrV3Zq7JaFvS2lknClhtHPuK6G4IS2ZUXc7LwKo6bYxxRrKF+crySav9apIls+UfH1jrVv4iuG1OzEUkz4jkj58xc8Y9fyrlgn74rIpG0civRvi9qkV34xma1mFxDHGkTbBwMZyAfrnkf0rz/wC1navIJVdobHOPStEZsuRsfJCxQhCcDOcD6mrkkc4lKttj4yEQZz9T3NU7G0utSOyEFic7QT1NXY9NmikUSE5A5AGaYEZhO4EAnjFUNTt4kVZIwwZPlfd/EfUelbu5YRjOcnj60ySZXYjaGIGOtAFXw5rraLqEUygvDvDbQcEEHqD9Mg+oJHeveNO1PS/EdiklvNHOhXJXoy+uR1Br50ltfLLFFx6r6UtrcXdlcia2mlhlH8SOVP6VnOCkaRuj3278GeHr+bdPZrJIepB2k/lUkaaL4ci/0Kxijw+xzGvIxyTn2zXh/wDwkGuyFxLql26uM4aZiM+uM+1CR6nfTpKbmXgbd7NxjGDUqn3YOR3vjjxzLcwS2Oh3KhdimSXOxueoT17fTn8PLFR2ODnGO5qzNH9naWMgMyHaxxnH09qjLMAAeJGOMY4X3PrWiilohX6si8iPhp5XKZPyJ149q+g/2frWQ6Rf3H9lwwW4kAju2iHmSnHID9Sox+Z61w/gr4TXviO5S51Fby3sTtZJFt12yr6kllJHToDX01ZWcGn2UNpbRRxQQoESONdqqB2A7VRLZMcAVk3snnuVByo4GDWjOkkqgRvsOeT6iqzaVEZQ6uyjOSuKARzBd7UvI25ggY7V6t7Y9a5ZNZXU90u1kccbG/h/xrufEEdrbqpD4dv4c8AeteZ3Oox213KFVXyx5Peky0y01yBb7GkVdpJKg84pw1K2jt4kZsrIduMZwPeufkvUd/MMYOTyueMVZdbMxpJJujGCV75OO36UgudfoF4vmqYJZCFPzkH5Xz29q9HjYNgfN0FeI2Wpx6dttFAeLerOwHzMTjgDHavXtD1i11ZbhbaUu1tJ5Uvy4G72PcU0TI1xwKODR1pMUyQyB1rmPiDYnUfA2rW6tcYa3bcLZVZ2A5wN3bjnvjOOa6fHOaUjIxQB8IFdhweqnB9qf1r6k+Knhjw9ceHLjUbzR5HnjHFzYwjzYz6nHVfXORXy0xQSMqMSoJALDBI+naky4sfFDHLJ8+cD+6cVrx6I4gMaT5iLCTy2PG4Drx9awg7eYBGfnzxiurs7oTRKjErIBweh6UIUtzImglt5CLiBef4uoNWVDrEXCcNycVrnEqGOZQW9D39xVF91q2Im3Rg/dbtTJII2SSRjK2CRgen60PbLs+Qoy9uxqVo4rkEx/JJ1IqsUkibByCPyoAiNtCzcxISBz0zSppcZTf5QGTgfWopYGdtwYg+naoZLy6tgMHHv/n6/rQBDdRvGSGbBJPB6iljZHtnEgJI6AVDLLLdDecsVHP8AjTUyueR06GgAABGARntxWz4SmW08S6fdS4WNJl+ZxkDnvWMANyjBPrWxoWnXGpaklsvAALfXAoYI+oYdC0e4s0aCFQrAMskTn659K5nV9NfT7oIJSyO24N/Q/jVPRo7jRbSMQzGNAgXG0Ddj19aL+9ubuYSu4Zhx06Vmix9u4N2qqXDZxkdFHrXb6RcrMpiWUNs67a89hO6dUUlXbI3A+1dTocUkcbJGcN6rRIaOuKg4qpPGUTO7gVCL6SJgsi/n1pk96ZhtAAAPPvSW43sSQozAPxjPSrLKGXB6Gqls7YI3fhU7SlRyMn2rWxlc09KCoGVUAHdq06w9HvXaZrcoWB53DtW5TasJO4UUUUhhRRRQAUUUUAFFFFAGdqFwAQgGTWc5GMn8hWlqqr9n3AYbPWsbeWXLMfYDvTtdAnZjJGjMZVj16iqp2JghAPQnvT5yWIUIctTWi2KXmOAOT61lymnMalrL5kXyjI6dKoeJJr+38P3sunqWuliJQBcnPt71NBqtnHGEUleOMipDfQzxsB8wPBFPQD5A1EXjXH+nDa5+by/SqqIisCRkZ5r0z4reFpbLUjqltBGllIQqhCSR9R25/nXnsxtNmyGKUSDGWZ8j34xVohluz1Y2TK8IcMPTArTOrrqNzN5UToDkxowDBRjGM/1rmaUMy52sR9DQI3DaGRVlmmVQTjH07AU/y7aIAbpDj+6AKzLa4CwssszHnKr1NOeaSQcEJn3yaALcrWpOTbls/wB6UjP5U5Iozh1s4wuOXlZiB+tUkuIoF4UGQ/xNyfwp3mPOcMWK+9A7ltZLMyp9mtkklXuoIT685qybnyY2Z8SuBnavAWqW8RpshBUdz3NV3drt/s1vkR9HYd/YUCLUV0v2yWcKssjDbuHQewrY0Pwzf6tfQ29rA0s0gOyOPqBgjJPYDjmsq2W0hvIbRpokd2ClnYiOIerEAn9CfavffhJ4UTRdPuNSMtxO842xSSwGFQnU7QzbiM45YCgD0bSraSx0y3tZXjZoo1T5ECDAGOAOB+FXCapLL8xBZnb0HFWF3nlgAB2oGSiszV7qeFfKiUYkjYbw+GU44qLxLrieHvDmoavJGZBaQmQRg43nsPbJIr5ek8UXGtaq+q6uXmvHckPu+VF6BQvYDJ6UIR694mGp3UxGHdAmCQOc+/rxiuVXTL1gTHA744IUZxWfpGvQPuS4vZ7VShZWUFgWzx0PTrzXcaRoNzqsJmbWyLRlLw7ZmLyIGwSRn5c9s560PUdzEuNCuLW3890IjKKTuU8MeMZ6VQSH7SwEk8cYUY+dgO9dlqvgcW99bFtRZbe5O1RK29kOM4ySOM/zrjr+HT7CxjuhqtiZHmkiMSSDzPlPBwOxAzn3FKw7mlZ2WjW9ys9/rA2odxFupds5+h/lXQ2/i/w74X0OV9Nt9QuokHmOCwVnOR64yeg4FedX2q6bDBHJFO7Ns+cOerf7PtXO3fihJoJrSJmDEYBVyHA7gY/x/CmI+ifCHxB0jxl5v2BpIrmEBpLabG4L/eGOozx7fjXYqwYZHSvl34PQXsPxL02RIZHhaKVZ2HZSjfe/4Ft/HFfTlxL5EOUKDnA3HigRPTXyFOKrw3scgAaSMN6Zq12oArFie9fPPx08G3kOrr4hsLAGweILcyRKPkfJ+ZgOeRj5j+dfRTIp5BxVGYrllkCyRONrKwyCP6igZ8QwqyuJcMFBAY+lbkUqugErElR8si9R9fWvRfin8J/7KhuPEXhtW+w/fubNOfJHdl9U9R2+nTyS2utiDjK9CB2oEdDFdq2I5HGR9116f/rpLuUPtyuJB1PYiswqsoDxtg9iO9KJyhCy5X0J5FAFjntn8KhkNyrZBLr70rPtIIwT65pRcsoOV3L3FAEP23acOv5Uy5njkTPX2pJ0Zh5m35fbtVN0IXNACRStA5MeBkYORn2qMjLbup9+9FFAEiguAin5icba774W6fKdYn1DafsyxmIPjKljjg/pXARKrvhkDDGcFsYA5r6P8J2WkWXhq2vtNtVjS5QEHbhpSOM8+4NTLYa3J9QspHxsVmKYHA4OayXVon2spDDsa27jWDHlBEA31zWNNK1xKXcjcahNFFrSoIJr9S+VZuDjpXXabClqXXf8zN8pxXHWkTpMjqwypDfKea6L7Ws8gVcowAzn1obGjYluFVvKuEGD0IHFUyApOw/Iaf54ng8ucYcdD61GmCCPSnFXZMnoTxHb8wNSeaWfafzqtgg5Bp6SKDls5FdCWhi3qaOmslvfCR2AVgVJ6YrowwYZBGD3Fc/p9rFeMdxOB2Brct7aK2TbGCB7kmpkUiaiiipKCiiigAooooAKKKKAKdyTKdmwkCsOQbGIHGDXSypviZc4yMZFc7IjxNgoQfcVSEyoGIct3FRXe2SLZnHv6VMzBSckcck5qhcxKxPUn3JpMpFWWDykD7w1aNha5iDs7DdzgVl/ZZCeXCikhvbiL90jjAOBxmsmWjY1LSLXUrKSCaPcsiFSCM5FfNvi/wAKXPh7U5VSN3tnJKPg4UZ6H3GDX0zYwXLRK8xZmPIzwKzvF3hU+KNBm05Zfs7u6vvIJBx2OPr+YFCdgaufKRQqASy89gc03Nej638Kr7Q2JIN3Gg3MyqVB45x349T/APWrz++g+y3TwlSpXgg1pczK+anjDyg4fGO1QU7zP3bLtXkcHGCKALEcS+bt3AtjJ9qtAADAFZMEhEhDDDHuO9Wbq5Yx7UBXPUn+lADppmnfyIWxk4Z/T6VNnyBHBBgSNwuTj8TWQsrpIrR8EV1XhnwhfeIZ47y6jmWyLhd6ocv7KPTpk0Aeg/CfwHIdYh1e+UBLVvMZzgqr8EDJ4Y8++Ouc17m920wYAYTtk9aydPtYdA8LWlkx3OiKSAc/NjI61LZXrzuVkQBcZDZxz6YpDRs2rqincMeh9atNKAoJAGegPWslrgxfMAOPUUNqqhCV+6B80j9T7AUXHYuatplrrmkXWmXalre6iMcgB5we496+XvF/gi98JXfkSuAsjEQsVO1uuPm6ZODxX0bb6+WlG4IF7g/41L4h0bQ/F2imz1WMTWpJdTu2lGwRuHuAx60JiaPk208QCDFnqVqPLUkeYByp9x/n8a6K3vJre0eTTb2QROpwI3PIPUe/HY1P4/8AAFx4flaaJXvdPwSt1ENzRrnhZB9Mc1wFvdXGnSOLaUhW6r2/I0XKUbq6OrTxDegb7u5lnCIVTzJCdg9Bnp07VkiWNXeSCNQOu8nOKia6N3ZPJJGBJtIcAdOOD9KrxvGbRdx4KjI9aB6Mgur+a5m8i3LMzHG4ck+wrf8ADfh7y7qKWSIz3rNsgtlG4mQ8DI9s9Kn8EeEdU8VaiILGM20Af/SLvGCq+xPQ8jgfWvZvDGh+GPAxj8ky3eoxoQbyQ5AJ+8VU8D0zyevqaZDR0/gnwnB4M0ImbYdRufmuJSe/ZAfQfzyaltdcj1W9nsmgki8ona7MDnBx07dayNa1y4vZLcWdyXiIOdnUnPf/AAq/am6jjH2lVEgONwxzSY0jVCCLDSJvQ88HBFbDSxm3UJKEyBtJ9KwornoWPHero+bGTnPShA0TzSSRW7Op3kdKoR3bysEkVT7jitGZ1gtEyfnzgAD/AD2rNub7ymACqQRnNUkSy0p8ptsmGiYEEEZBFfJ/j/w6PDvjK9hhtzDZzOZYUPRUJOMeo/8A1V9WWl1HcqUYYPdT/SuM+Jvg1/E2iRJYohv4JQyFzjKHhlz+R/Ck9NwPmRXaM/K2O1XYpY5o8MADjlTW7r/w88Q6BE0lzaeZCDzJCdy49Tjp+Ncm6kEgjBHY0ATPuhJ2HKE8c54qWKVHZVY7OcHNUtxXgZpyMVkV85PcUAaNxItpPhhuwDgDp9c1RknWQ8oAzNndnpTZic7scY45zioSSxyRnFADSMHAoCk1vQ+DPEdxOiDRr1fMGVaSFkU/ielXk+HviOCUNcafIkYGSQQ38qAMbRRa2ur2lzfwGe2R8vGMfMPx+or6A0nxZpWswyW8MUsUcCqVR0wu08Dbj6V5TF4KvLjbv2wJ33HnHX8elegaPFb6fotvp0cjMItzM7DkkknFZzl2KSL92iySb0dSemD1qt5MgYfIeuMgUMQ5AGd3fPSno80TcE/KfwzWaKLdnFj5jkHpV5FBlzzwOKrWqs6lgc7V3N71dWJhMAASCMfSmBahuGLbW+ZPerqBdu9TkVnIpHyng1PHlicNjHcd60p3bsROyVy1uz2p+YiORzUStigZZxjrXTymHMdPosCxW5YKMnvWpVXTl22Ufy4OORVqsnuaoKKKKQwooooAKKKKACiiigAqjqYQWhkbAKnj39qvVn6rGJIVBPAOcU1uBzMhfeWAFU55WGSW6dlFaU0JcbBkAdap3NuGTbjag70NAmYss7yE8kCs59SkgvBDHGA2QN71rSQBXrL1RrtApgjGzHLAAn9ayaZaZ29pqRS0jeeRGLD7wHWtSGQugfjDDjFeWQ32plFRAoAPBb/69ddpN/cxQKsr7v7wUdKkqxvX8YuYHhIBDDHNeEeLfhb4gl1aeXT4RdwyuXVlZQRnsckfT+vPHuok38kEUE8c9PeqTsSz5ovPhV4ostFuNSuLaNEt4vMePzFZyB1wFz061xpj2nawIYdq+v7+2N5YzW+/aJUKn8a89Pwc0q5l827vJFyOUtkCj35P+AqkybHgat5edg59hzT5NPvpFRzC4RujtX0hqXg7w/peivFYaFC8pYbSVLuW7ZYndj2BGa4STRZL3Uml1JSllbPsjgwVLYbpx25P+eaLhY4Lw34eW9ullmRmt4hvkOPveij8cdvX0r2bwddrJc7I7N9iqFUxg7U9j/nmubkmgsIhBHHg9dnAx1wTjriui8D2MrSTXM/mEjlMnAA7nH5VS1DY7We4xGUbnHU9ahiZmYT4I2nHFJICVbJzViw2m0VZFwzckGnJWWgJ3JopDcSqmTgnr2NJqo2N5Yysa46dz3zTVuI7W55AXGTuP8NRnV9M1Gb7OsxMxOAdmAfbmosVczrcF5gz5EQPp+n+fereqR7BDdbmTamFizxjPUfifxx3qQlAxjiBG09WOQ3HBz+H86o6hMhMk08i7RgZPccYH6UloD1Mc6jNESJHOOpXPB5z6/zrm9U8IeG9YfzGt/sNx3a3G0Nn1Xpn8vx7dFqTQsVK4V2AwR6diff/ABrnpZGEhUE/Lx1q9xXaKdz8LhdpAmmapbLGkbmTzjtkbjp6HB69Otcd4U8KpeX7pqkskdvEzxkRqCWKkggHtnHXmu+hnkDAgklTkfWsq1VbTW9Xsxji4+0J/uyKG/nmiwrs7ezuYdM05bPTVMVuc5Cjk/7R9T0rHkkYygZ5BGf6/wCferMFpcx2wdl+QtkN9atLaIVDSRggHA4OcDtRsG5Y8PvILyMoSQ2cgjoMZzXW7/OcqRgkZyOhrKht4rO2WSFSrHG4dz7Zq1aTyW5YAhizqBn7oXv+NLcrY0FjVRtz8w64NBnlgb5T1PNQm4iaMODyOQTwc/1qG8uAbd2jP73bgelUoktlua+F0m2d9nlj5X6D8f0/xrNS5eSRldf3ecRv6+oNZhvmI2yMBMvIOKv2SeVbBG+bOM55xzV2sJmrYhTJndgrzj1p8l7G2/DlgjYYkdB61mzyJCcrlh/Ssy4uFhcp5m1SpJGev/1qzqLQIj76OC61RzaT3FtdhQC2QUbHtnIHHuPasjUPAmha7Zlb+yW2u+P9ItMJnnPKj5T3H4/TFLzZnvUKysZd4CyZ5HpzXaRb30+J5gvnYxJjjH+f61ki2eK6v8HtXt5mGkOt/GWG35grEc9QemMYPbkVQsfh1f3N4mm3EE1reg/MXU4XHf0K+4r3MM8WJI25Hp2NZzeN1JmsL60Mc6EgMGwD9Kq7FY8U134a+IdLRpEhW8jBwTA24qPUjg4/CtHwb4fk0bVLbUNV0+R7cAsrbAQrdic9cY4+ox0r15buGVEl84bZD8rNxzSzQNtwqj/dPQ0czCw+21W1uoxIjsA3PzjFQapqNrDEY2kUuwOAOayYmiMsogBQK2Ch7Gq91p73LZ8wYx0YUXCxlSXEk84jVjgHnFXUTyxjOTnJxR5SWkLEqPMGQG9aS33TLuAP86lgSr1GKvRKUiwwO0nuKhtreRyXUDCnnI4rQQybcMgBzjrxSa0C5Y0weWsjjZkAYU9TmtGOBUmaUDDE9e+PSqtosecHClsNgdcjuKvMfSnCHMKUrDJwshAGA5pyIEGAPrTPLG7INKzEV0QjymU3zElXLC0luZhsXIB5PpVS3RppAuMZrrtMtVtbfGQWbk4q5S0JjG7LiKEUKO1OoorE2CiiigAooooAKKKKACiiigAqlc28ksnqKu0UAYN5b+QQckjHJxWbLskXKAkH2q14q1zT/DdtDc6jDezQTyGMvAm8RZ7tyMCs+x1O11WxW7s23wEkKQMZA71XQFuVbmJNrMw5xVER78rjP1q5eSDfg446Cs6e5ZFJUD2qWFineQRxzLKXAK44BzmtxPE1vBaRqLfZgDI3gCueMAkSSa7K+Y33C3RP8arR/Zo7RrmVDMcfKDyvp+FZM0R2EGt+cw3IqRt0YHNX0kcvuHzemelefW+uGIbWt1kYfdycAfgK6zTdS8yFMoFAUNJJI4wvsBgfkKANvdsGXPJ7UpIGPrTFG7B5PcZ6/wD1qY0gEgPXApkkrkKpJ9K47WtMmuZpbreqRA5Xd69q6aWTcQH456VR1ON5NOlCIC2ARkZ2gHr9aQzy3WFjtp0MQYTFcnPYCtbwjdCeS4mvr98Wqh44mbAY55J9ewA9/pWfrdvHKUZGClBt5/i6nP8AOufVC823qB+laREz3O3RrmISbdqt0z3pVYQnLnABxWfomrXF3ptnb3PlR3cylYlUEZVBgtjtnBxWsbNGATzBu6nufyrTdGfUr3giu7d43Jwy4ytc9Bpq2l+sskjOwbKjHQ+9dNLY+WpaPB9QazLiF5iojA2jkn1NS46FJ6g0rfwkgfWq8qJNt8xQ+1twz61KtpKqjLAn0oe2ZXVc5z+lZ8rL5kc7NbSDKycsTksDWfLaTI5bY20ng4zmuwazLxiR4t0ecBqmW2VI1CJhgcGrVyXY5qz0aX7OZ5RtBIG09a5/V7SO3+IVhJLOYYry1EWT90sCcA/+O816b5SpZgyEAP6/XFcD8RZYdKk0i7e3juFW4bcjnkqMHA9/ftxTtpcV+h29jatb2CQSsJVb5c+gqU2c1ozyQjI2Fsnnkdvxpul38Oq6Nb39up8mQZAPUYODn8v51pQuJAQJeecg9j7/AJ1VriTscubqVpBJI5f61ba8kLbY/lUJtwDjNXV0xIpnaUBm/hBHHXrVtdPgmRtw/edziqsg5jHMJubZV3EOp3c981ZgWXyyrk8cEnvVlLPynOxScDsateTBKMxsRx90UCuUI7TzX+SMMw5OfyqxHCYWPmKHIH3M4qWe7srSHzZwkXbfs4z+FcXrfjgeU0EQjIY/I65LYzwc9s4/WplKw7XNHXdbhRTDaxlJA2JCxJwPTFcv9ulmuYmdjsU4J7c/yrNutcbVPLF1JhwNqykDI4GMkcn8ams4pSYi4UyLw2BkHnA/P/CsW23dlI6nQ7OWTUI50wUR/nHHAOf/AK9dRFLskO4cdCD3FZdhZLp8h2Ss+5QT2AJ5q8x2sDj7wznNSUR6krW8Vw8Dg7Fwe+PSvMtVvxqF3ndmZcqT3J9PwrtNavH0u8e5hRT9ss5YGHbeB8rH1PKj6ZrzOMCa42lcMxwGzjOP68D8qpCN221q4ggFq5Gxx1I6Y/yK6bSNTvT8kh+RV+XcMg/Q1zF5YvbnbtzjkkdM1qafdPaxJDIrLwMblIx2/X/GmBspaxRzyTKDvkOWyc5NNlUnmN9rA9Ox+tOhnWXjofSi4h82M7SVcdGFSBlT+ZcTCJsEgfga6DQobeGBdoCSg/eHP51k2sTJIsj/ADOufxrXtY/JZigO8jLc8ZpxetyZbG2myHOUVQx5K8q31qtLbRhw8YG3uByKhS4JTjOO4qZAMZ6VvozHVDxGvXaM/Sl2ntzTS+DipI5SCGU4Iq1YTuJtb+635UwKS3IP5VO15IvV8fgKvaduubhYpSTvG4Hb2+tJuw0rjLSAr8wBJIxxXSwWqIikFgcc80lvZLBIGXnHqOat/jWblc0jGwgGKWiipKCiiigAooooAKKKKACiiigApCcDJ7UtRzzRQRNJM6og6kmgDwj4q+LfDXjK1i0m3upFuLWXfHMy7ULdCMYyRg+3NUvA/jhdJsbbw9c2zttdgLkSAqB6AYyOfX3rzXxbcadP4w1SbTZpJrF7p3R2XBbLZOPbJOPwqeLxVb6SoGk6eizgY+0TkswPtW1tDO+p7y9yLhy0YGOxJ6+9MdC4H+Qa8y8DeJpb++nbXdXSOMRl0MzhAcHoi9O/1r0ax1Oy1Cy87T5DLCGKhtrDn8etYtamqdzN1CC5RyUdiCMg+h9AKtWtmxg2y5EROcdzV5lPJkxiqst4skZW2KyEd8/KPxqLIdyhcQQabG9wCXZT8gx0qjFcPczLPcOUCjgDofp6fWtORP3R3nzHxye1Zl3ZTXEG+JCXBxt9R7VLKTOki8WMtskSDLjhnc5JFX4fEdq0Du8kaygfKnrXnDxzW0pjdSrjsas26yTH92CSAScdh3J9KQ7HoFrfNdPuRvlPzE+lJcak/wBndYScs+SenGRxXPaHLdTtJDGMwquGbHX0qC9lKeKobKWYRsE8xIwTl+M846dO+OB70xGXrEQglY4DKQZCBnkHPT3/AMazkhijHmusheQnktgDg9fX1/Gui1q4tHhzJNCXABwOcc/r2rlb69tftayRg5UZVRzVxJZpW12Eu4ZZQzxxbPkB6gY+XnOO9eg6LrIltmmeFgXLPKQvJcHGPpjHX0rysa8tnbN5FvGDtwXkJYn6f5Nc9qvibWLqIwRXUqDd8wT5c49xzjNO76Csj6Le4llijjhKefMpIGfuipLVLcWrLFIrKuVeRemR1/KvBfDXiC70/Rb+1VpG1C9YebdPISyxgY2LzwT3P/1iIr/4h6nc3dppOkXH2LS4I1gZWwBKeN7uR0yc8Dt9TVKWpLR71bWzAiSQg7hkCpzaQlt7jtyc9qxYPFWn3NvcXW8w20Uy20cpbId2HQAelZ/i/wAV3Gj2VrJp0cWomYsksSg7lYj5OnbPXj2qm0kCTbOhmZZ9kaYSEcjjAwOprF1fxno+jaZLqEcizRwzrCRHjJcjO3J9ADXlXizxLqz+Jr61tNRnLW6CB0QlUJjwGIA4+/uP/wCquGe9uLi3ktHlb7MZ/O2buN+MZ/Lj8annNFTPWvEPxM0/UrO5tdPnjiRtOkkBlUh/NY7FjHUbgrM31wM1wvj3X7/UfEl5Z3Evm21rPIsA2gbM4zjH061zEhRXbYPYZ9KS6vJru5kuJmBeRizYGBmr5Lq7NFSsd/4H8eSaCi6XcSn+z3OfnXJRj159D3rRuPitf2+ryLbWts0asAFlDBiMYzuB4P515QzFutBkdm3FiTjqTUtWVinCN72PoJfiPB5cU08EhtLgB4JUw2wjG9G9GXPTuMHoa6bTPEenasrtZXSSOjBSuCDkjI4PqAa+Y4b+ZImjJLROQWTPBI6H68n8zXRafdvp0RktGZcjcQDjdjkfqKlSdyJUk1oe63es2lzGFtL1UuJR+6IYZD9h+PT8awoPHlpeLLYyyJbasjiMBwQkp75P8JBGDXi82reaiXCl8pwnPIOcg5/X8K0dI0m41BptZ1KeQbiWQ7cmZ/6Lx19ulNtmFjpbvxncWGrywanBJPa3H7u4tnPAHYr/ALQ4II/wIzL0LHKzRSGSFj+7Y9SvbPvTPtUWqrDbXqq0sZCRTEclc/db168H8Kt6hpqxSr5G4xlcNnnBHepuloUkR6SRJeLFJ9yX5cnoD16fh/Kuw0mzeLU44SCRy4J9MZ/LIrl4IFEO1jtkhG4DoTzj/P1rf8Na5DpthepdyEKjK6ADJJPyn+QNS9RneKF2eazDKnHJ5xn/APVVTUtVisJ4YbhcRyHaXB4U44P0rjfEfie9sxGli8XkTqCkg++CcH17qfwpvjjWtgEYCs3lxupz94Ec/wBKSQXNTxVdo9otvJIocPlGB5bt/I1wVpLJBejcw8xWPLc9PX8qxoryeS8jknlkmaMjG9yeAegroxAt1cFolyeM5H+fUCrSsI66WVb3To7qAMJCwyjH7hOD/WtJkS8twk6jOAeOx9qytG02aCMu5wmz5s9z2NXZmkt5EYcoeG9j2NSxjFR4ZhGW/eDlWxwRWgj74mJyGxyPeoY0+0yx84KNXQ2thbMFDr849+DQk2xN2Me2thkM4II5GKtsWQgg84/Otm5gt8ZMQRvUCqmxCPug1oqdjJyIraNnUMwA71YWMgYFSpbyBeFGPrQyMvVSK1SSRDuSLYSB1YsmAckHnNLNdWkYZDc2UMg/vsv8sig6pb28Je4kCIi5ZicgAd64Lx9qfhfxP4bmt/7et/3RMqmORNwYA468kHPQdaltIpK5lfErx1q+g3Nta2SWIhmQstxEQ7Pjrxn5eo/xrznQfE8Q8QR6l4iu9UufL+ZRBLlyR0GWPA6dK5I/nirNrFFcFvPnEaqBjNRuaJWPs7wX4rj8W6R9ti069s4lwq/alwX9we9dLXxv4P1s+F9ctr601eYJHIGeBJSiyjP3W6jB6cg19U+HPE6a/F81lcWk4G4xyqcY46H8aQzfooooAKKKKACiiigAooooAKKKKACuL+J0kUHg+6uH1aSwkiRmhVcHz3wcJjqefTp16V2ZOBXyX418Rahruv3j3lx5pjldI8H5UUEgBR2H86aVwZxMse5yzPyTmq8iFQTglR3xVmRDnPOe9QvKxhMIb5M8471bkSkh9ozRz7ZA4baQuDjGeldjovj648PzKgRLmz2Z8gnaVY45BwfTp71xxljKwjZiRWG8g8tTblQrqPMVzjnac/rULVjZ6jpPiS/8Y3zm6lNnYQHfIkR/d7egVieST1/DpXS3d/GWh0vTfKk85TtfzQFJzjr3PXI9q8Ol1O6ms4LQyBIIfuog2gn+8cdT7mq8U0kEgeJ2Vh3BpuAuY9+j3WLhbzUo5SeAIzkHjPXpUk2s6dZyiK4nSLAJ9cADJ6V4Udc1IzGb7ZKJDH5ZYNzt9Pb8KamuXtvAsaSkFCTG+fmUnGcH8KlwsVzXPd47rQdZ0pb86lD9mwzbs4cADkY659u/FYll4lsBpN+ksRgyQtskYDSOOThj6dMn34ryex1lY/MlusvKse2NVUAHr1x/Otuy1CO5tfM27JB95T6/Ws2i0dbD451LS4itq0ZJYmJGTITPGTjG78axGv7me6lvLm4L3Mzb5JD1JB//AFfkKynnVfmcZDdR3NNV1uZ449pWNl3ccn6VSWgmXmvZpyVgLuFIBboM/wCNOYsI9pZTIR941G8sMIFvH905z/n1qHzWwH2buOOcU7ALs8x8s7MSehOB6/0pzpAirhcbhyF7VVady5QZweR/9ehAzYyxxng07CuVpry5jlMdsgj/ANrFVhHNboZMjcWBOB1regsY5Yg8nJPOe/51LJZWrxeXIoK+m7H8qnmSHYo6h4hEPh3RdNspQHi33c7K3/LVjgA+4VQPxrpvB41vxhd3E73VqstptffNLsYkH5SAAc4x1x1I9a891PTxa3h+zIxi6560w3EmyMfcbLdBjqBVkncKu/xtOk0gcTRuokByHccsc/UE1yV3ZzWV3cQSIQyufyz1rZuYZbN0ZgyOmLiAr7nJ/Lg9akuiusJ9skQpMxxlfunHHSolodNF3ZyjhvQ8VFu963pdDuBEXRkc/wB0VgyI0cjKwIIPQ1opFTTiKOam+zsyhuMVAnXFdDa6e7WybwQDzjHT3pTlpoOCUjLjgIiz1XPPsavS3DQaLuAwf9XWnbWgS43B2wgwuD1/+tUHia3isdN0+zQq0ssrSSAHJA7f+hGs43eoVFyxJPCeni6mlDhWWJoztZQwPJJ4Prj9a6XVdVsyhgR2ZQpUeWOAegHpgVR8MWwttPupHYq8y4wT0wD/AI1mTrHlgjMzZ2gYq2cZPpMZmv8AbtyNpJ9q6xrm3sWjub2QJCHG4MRuYd8CqkuhXVh4Nl1i2uYVkeJmn2gKYVz0U9zwOPfjnFeZSXdxdbElnlfH3d7E4+melLluO5638Q5LPw9cW13bgSx3SbkiV8FRgZJ77SCMH61y1nqsGs+YlsrxyqQfJkPzEDuCOuO9cw0rEbGAIIwRiqqmS1nS5t3McsZ3Kw4IPrTUbBc628gmuLkRKCl5BhfL/vqDww9SO49Me+JbnSL2SISMSR5QZkI+ZTjpj8qwj4guLhY5LsMsiNmO6iGCOc4IHUZ/Ee9alt4t1CW1ceahmRGCSYGScYFOwGbGrNKoweeDxzj/AD/Ku60OGVjCvAcgoGIzgDkCuW0DXLMhBc26teklH3cBh2PT9PUCus0vx1pNlGLbULCfbuyJY9px2HHqB9aTQI7uOKZoAXKscYbHPX0qj5eVkhdQFHCN+uPqKLXxz4UjtTczXh8hhjbsy4J7FRkip9O8S+Fb5nzqsAVRuUNlSMd8EZzj2qLMZVgWWNgdpypCsPUV0MG7aF656Vmaxr3hWx0hbqC8NwHwA8ByRnPUHGKpad4nsLmDzIryMtx+7Y7W/I04pp6kyTa0OnF1KimOQZXHU0iFColUrIg5YA8j61z8njPTdjRm/jEg4ZHOSD6YPWvP7/4g3dnqM0llMpf+EgcLjtgfzra1iLXPZ28idC8EgVh1QmuC8Y+N5NBt/JjhmW7JwnmA7CO+G6HivPdQ+I+oT7JkBgvQctJC5CN7lOmfpwfSp3+Ip1HRZrLVtOjnldSFZRhT7lex6cikxpWIrj4j6zLHJGzQskoxgpyn0I6/jXn9yMTMemTnGKmnkIChSfWq0ju/LZIJzzUsojzWvY6Sl1bLM0xGeqqOlZFWbKdrebeoJ46A4pAdr4Ts9Lstbt1vtPt72OR1UfamIC8+xC/99AivrizaNoF8vlQABXxpa3sV0nyn5/7p4Ney/BfxNq95qUmjNun06CNnYyH5rc8YAPcE9vxpsD2+iiikAUUUUAFFFFABRRRQAUUUUAVr+8t9OsJ7y6kWO3gQySO3QKBk18e6zfx6nrN7qCW620dxM8ohXogJzivffjDBr99o6Wthb7tNA825cSAbiOgOew4PucelfNV1N1X9KuOiuJkF5KJFG0ke3rUMSb8EEYB5zTcM7HAJC8mn+YEUKejAEntUsY5YvMXzFT5SSFJOKbdIsUxDE7v4setI8xikJicrjjIHNV9xf72MjvSuA6lAOM9hTd+EIHA/nTi+5CoOCeKvmJ5RrMFHNQnLN70hyW65qWPcvzjIA4Y+1S3caVi5Z2qt8zDIzgDpmtJZBCMAADpxWOly8O4owILZHrVpX81QWJPtQMs+eZZS3v24qe3L+ZkHGB1FU4/kI96sxybCfT2NPQdi4Ewdw5OcknvUokK7sgAIMkVXWYEMVBOBUaxTSyBCCMHJJI/SgQ5pF3EEjGec0m8DjdkDjinG3YgBQBj3pPs7+350wJ7e5AkWMsQGzgbsVPdXAiiyttIznptJYVSjjRJleZCyqcgD1qG51q8jkk2uAobgFBkfWoktdBkb3TSuGJ+YHp0Aqo32m9vYo4InlldsIiAszH0AHWqE1zLM7M7kliSfqa7DwN45bwfFfGGxhuLm4XEUjqP3bAHqepXnke3vTEdD4r02ZLfc8csM9uQGR1w2047fTBrL0yBBp06g5VXyGPckV0sl6+rmeS6czTSk72POfbH8vpWPoWnkeKorUyosFzuQrIflLAZX6E/560maU5crIEkV0BUhvTFc/runTSSieKIk4w23qffH517td+AdLks2ubBEtHKAuqDKsQOT7fniuB1DSZtNuiJAMNyrqOGrBVPe5T1HR5qbkzzvTdNne5SWSJhGpz8wxk+ldZbxSSQHKNnIK8Z/Cp5bQTOu7oOMVvaRYyXc6pGNoHA4reTUVdmFOk2+VGHp1otxdbHX9yp3SdgF/wA8Vzl+Dq3iSR5G3+VJtUDGODwvvzXqWp6BH4f0O5aRPNklQ7FfADbSBjH1OfxFcB4b0yQXke8d9/IPzEdB/WhNNXRzYhtS5WX7/EUUVrEThF5Hv3/XNVrPT2uJ0yCEzy3QAe9b114fu5I0uPLJErdfQZ6n0/8ArVH4j1SHRvDlxFFbBZ54xDHM0WQxz83UYPy547ZpnOcnrWqSSzX+mWmp3E2lPMHMW/MZcddv+znHscA84Brm5h5MgOD659abHMkaYVSHH8QPB+tJJM06qGAGD2oA0IGSaB5GYBkxkH39KYxjDYY5HYiqHKqOvFSopMgjJ656U7gaEcyiEQIqsjE4TAwaSKGNTlcj6HpQsEYTG3qKPJZH3LIT7GmAstsksglQlJB1I7mpJGkaJgTluo/z60DIwcD86a7NknPWkxogWRWOD8h9DUpOwFgMFcZ5yDmoXVWbJHNOUhVrM1SLI1qS0tJIEUHzMbi3OKzDqkockc8Y5NRXRbewbn0qkTVXuZvRmkmo5HzZB9jQbhGxzwT2rLNGTTuK5ZmlDnKj681FufJJOcVHVhmjHl7R90fMR3oEIwIbDHkelNk56gBhSKwUg++aQlmcnHJNAEeKcjFGDDtVi3tvM3Fug4xT57MLGXTtRYDYsLv7PFI6IhV0wdyhsDPbPSu++GniO50XxCkkWPs842XEZH3l7Ee4/wAa8/0G3bUAsRYDZkDI6nsK6LSLCXT72KSRiV3gsg4x60wPrW2nS5to5oySrjIzUtUNFjij0e08li0bRhgxJJORnv8AWr9SAUUUUAFFFFABRRRQAUjNtQsc4AzxS0UAeNfE6+1C60h5r1jBavxaWgOGOMgyP+BwB9fx8Imsnln+UE5Ne6/GxfJa0l8wMZztCnqoUc/hk144tyluSxAJxxntVrYRRvtMuoNNiZYQEzyVbBdfp36HmsJmOWwNozwPStm41jzWljLXBVsYjD4Q49V796yZgpdnXIUnK5/lUMZGzlwA3OOlIyKP6VJgkgnrT/L7HrRcpRK+35QRyTxilljEZxkFsc+xqWSMgfKOB2qPIOSykvjGPWgTTRHhQoKjk+tXozbrGVTzHKfMS3Azjsvf61XWMIBk8/yNTvIG8sgIrFSC3f8AGgfKVZYClz5QGd2NvPXPSrMcbQuqBg7fxBedp9KikPlbQq4dWBDE8/SpJGjlvml+aINlzn1x0H40C2LUiMSF+7QysiqEY4xySMnNWbJEkCOCGIGSDU62rbyzEc+lBTaE09CsblmJBfjI5I7Zq4cE55FRIpQYyMUNIBwTzQQPOAOp/Oq8rlR8rH8ak3ZpkvKHjNNMCjNdMue/1rPvZRKqEKVI689T61Jcy7XySQRVRyHYDkADvTbAhFXdNto7u/iglLhZG2/JjIJ6VVCnNeieC4dDhtYdQvraOSfzjHtzkRgAHeQfXP04NSB2+h+FBAYYwWkkgVGDSHng9CfxqHx9oi6ZqEV9Ahit7qMkrGB8sgwSB9c5/A12OnnZKrOQ7DIL+qE5HHsKm8dWK33ht4v4lXeu3qCMc/kWpLUd7amf4PvINZ8KRSG4eK7hLLOJH+WTHP0HGKfq+kLqlkCq5deVxXM+CftFrf31k4Bhlj3hvpx0z6E9u3tXdywy2ICzqVU8K2cj6cVxzXLK6PoMPU56dm73PPk0Fi5GWcj+FBXWaRp7afFuMeCcrwPWp4pooXIH8VOub2OOB72ZhDZQAl5ZDgZ6f1pc8qmjNZxjRi2upzXxF8QRultpdqA12WVJVKE4jxu4PucZ+lZ/hLS3uVjmk+8MqgY45x3+grH+bVNbluEjVYtzJGy/8tWZss59+g444r0zQrAW6RTSKRxtQN3A6mu5KysfNzlzSbI9SsLkWaJFECANh/ukeua8q8U+M7YaLfaHCn2sSsqw3JHyFOCWAPOQeB/9bn2PxPq9jpmiKlxIsK3LGNcgYJIPHIx6+or5u8ReUbl1ihjQo5BeLhXH8JC9F49OPQCmyTGQqpyy7h6Zp6lScAECoqcAc8UATMARUaSOsytyzA/WpAcimPGSQV4bPrTA1ILhJRwcMOqnjFT1XVMgAozY7lgTS+Xj7pcfjQBMajY801mdMDdmmlie1DQ4vURyM1Hv59qc3NMUc+1Zs3Q2ZFlTBHNUJbZk5HI9a0cUyQDYc9O9CYpRTMmkqyxjYHHJqufpVGLQCnIN7gUztU9qMy+wFAiZbfcQAPpUxg2k561YjUL8xpZl+bNUAkCgLipgoYFWGQRzSQJlG9jUiJg+ppoDQ0l1sJUKAKmRnAzx6111u8d6ySOcA8Bh0J9K4qMlcY//AFV0fhWR7kyWcpYKJFZSOwJ/z+dNiR9G+CL8Xvhe0Un95br5Lj/d6fmMV0VYXhvSxp0DEMh8wDOzpkVu1mMKKKKACiiigAooooAKRhkUtFAHhfxdt72fVxcXKGK3jAjtg3O8clj7c/yrx68Uc4OK+ivjFatcaAjhsCNgcY614P8AYwyEuvAFWthM5eSMFicfdp6Kpt2+YsCSACOnvmpZ0YyuvAyaZGBs4AOOp60rXAr7CDn9aco71K6/KSaiViBnHbvUNWNYu6E6nPQUwhgeMjNW4wrhSRxUk0Cr369KBsoqSqfMgZecZ7UZy6oqYYdCO9aH2LymUP8AMh7gVJ9nAIIHI6H2oFcZZ2qp87gFv5VaktYJx+8iVvfv+dORSKlWhENlZLRoF2wSsF64NShyFxMB9e1TdqrzZIPGfYUxDZBgbh0qPcKqNKypjcfcVD9qcEDiqAvs23v+VV5btkXls/Wq7XZ2klce9VDKzMGODg5wRwaAGys0rlmNPg8tW/eDj1601mLsSevtVmx0671GZYrS3klYnHyjgfU9qQHceD/D+n39s91cW0UyZwqsT79ce2K6OaxtLB2Nlb26yxjMMeBtVsfeIPXHYHv9KpeHtPOgaQUlmU3DsCwB4HsPXvTLi4lMnnjAQnBHPSs3uWldHaeEtUe73LdNm5t5VWYlh6A9B0GP5mu4ubKG7iMylQoGEG0bcDpxXkmkXi+W0YIAdwz7flJx/KvS7bVY7i2ErFY12iKJM87mGT+OAfzFVElo851zRbl70wWU/kXKP5lu6vt9wufXt/8ArqLTfiTr+kO+n+I9NW/hhOWDqI5Bjp2wfXkf0rvrrSkuQUnXgD5XI5HtVG/0GbZHM6JeJFwrEZdB6epFEo3LhUcepkn4s2H2Etp3htxMPkVZNqqD+AyR+VZ1vH4u8YWfl6jF/ZulW48ya5dDEpXsqg/ebjAPb276selX0duLiz0y22oRtKQjeMAnOD6Y7Vp3Gg6nqCRSX+o3M8Qw0sRZiqjHAxnAP4cUlCxUq0npcx9BsLabU3xGGtLdcRKPToPwxnP1rvYbnZEZJBm36HPY+1U9GtbS0JWOLG3ooyTj196PEXnPok40ponZwd0eQMjGOD2NaJGDZyPieN9WvVJnW40PUsW6SKMmzuc5Tf6c4H4/n4/qdhc2hntbqLZIjlSD/CQcEZ+ord07VdT077XHLId9xuWaKT5h6A/7y9j2/Or/AIrhTV72LUYWCm7t0lcA/dlxtcY+oz+NIDzVlKMVYYNPTBFaE0GXaN1G5Tgj0NUntmU5Q59qdguOCj6UjAiiMnOHGKm2jHBz6UDGQbV5xkZ7VYEiDor/APfVQKmGPGKkDFehxTETiVTwQ3401mA6A0wSv3Y0Ehs5JoAb5hPtUikEZwOKiaP0agFkBIB6YNZtGykPbHSqt0rumF6dxU4Y5zt57U1kJJPPNFht3M7ynUB/ftSmN5HY/e2jJIq00fPAxUgjk+zypEfkON3HLH0zTM2jLI5q5YrktUbwbTgggjrWjpttiNmI69KaJBxgcA84FWnUMfcUfZiZAT0BzipXT5uKfUCOMbBgVMACKYEIHNSAfjVxJZs2dkklqhI+914rd0W1SL95GCsgYEt7f5GaggRYdMLYwUQ/yq3oUMt3bOkJUySYVRnFS2NHvfhC5Nz4etyzAsnyHB9PX+db1cb4FhurS08qZQA6hiAehA//AFV2VQMKKKKACiiigAooooAKKKKAOE+J+nXeo6Nbx2yOyLKTIFGe3Gf1rw6+txbsUOdyjJ3DGOK+qZvL8pzJjYFO7PTHevnjxQbXUrvULu1hW3t/mZABjCgf16/jTQHlcsbXEjvztJPSordQwwABzgCt7TYI5LVWbnJOf1rMljFvqMi4wM7qtbiY2S3IU5IJI6DtUcGmmWJy7iP5Sy5Gc47VZB3KScnNICwIOeR27GqcUxJ2M+LKhlPBHrVgNvTB5x0p88IIJH6dqgiidsDkEGocSuYttKy26SJ8207WB71NbyRTIdhx3Kk9Kh8hxCyA8MOQaqNayISeoPcUcrFdGiy8eZGcr3pA5I4rLF21u2Pmx0Iq3Bd28ilixBA6HvU2GTm6AHzdPUVVmuQ3CZ+tVr+YifEWdg6cVTSWQH5gTQBcJyuMCqkpCtwfwqV8npkg+3WmeQxGQvWmwIBuYcnpS7Pep1tmJPzYJ9q19L0sXEu0ReewGSApOBSAp6ZpbXcw+XI616R4d02WAkF9sbAAr261U0/Qbtym2PyEB6kAV0omSC6SJkLKCNwx1A7VLYyzF4dm1WdXZjHZqeMdX57e3bNaGqeENLtdMe7v7kWcaqRBGvzM7ds56n2H50R63eecvkFUVWyisuQRjgVm6wl/qbyXd1I8u37o28beuFHQf5zUsqJxirJA7NvKnGcZ461q6drrxTxi5JIjIYVTuImSU8EDOM49+Peobe0aeQDGABg56ikmVI9VsvEDRadqV7dMkoihEigAKfuk4z7mrGl6/p02h22oXLvBDcPsU3BA77e3GM5riVVASkxLIy4Kjo3HSs7xJqTXNhb6VbQqLOALsycngEY/X9K1jJGTR6e2p6fFez2U93EtwgyVZwGHQ/yNXLfU7C3nuYjdRr5bqCC33SeOa8SSa7unWW6Z5JFQRhz1KgYHP0rS2STcl5CzcltxzTbBI9Evb+1N3LKsmLdZDZ3gRshQ/CyDHbJXJ7c+leZXM+o22oXEbTyLPE7JJtPBIOOfUfWrll9oi+0xsW8qeMxSxuPvKe1SpYhpN5R3XODuJJJ96TYJHNy6ZP53mOC3mfNkcmkc+WArk/L+lbmps3n4jJAC4PFY86AShs8v1FRzDsctqEkjzM00CKc4Eig8/j3rPfceUbn3rp9Rgy7RyQjYejAY/WubmjMUrKOx4q07iZWM3O2RMHvSYI+aJuPTtVjYJVwwBNR/YplOVxj61VhCJKTwykGpM5poidfvKaUZFADqciBicnAFAAIzSbTTESbo0OFGTS/e61CAQalWpY0xwApGwB2pe1Qu5RsYJ/Gkykw2Etjpk1Y3mFfKifOKqF8MMHkDmpUbjNId7ii3VjuZQSavRoFQAYqCM5HtVlelUiWK3FCj9ajkbjrSq+TjvTtqIe3JrW0+yDRIWAy559qjlsVS3s/kKyyklvXFbNtERKuRgDn2NU3oKxZureWa1W1gQs8rLGAo9TXqXgDwDeaIkkuopb+Zn92Yzk4x39+1YngjS47rVYJ5I9xDjbkdOuf5V7NWbZRHHDHEMIgX6CpKKKQBRRRQAUUUUAFFFFABRRRQBFc28d3bS28oJjlUowBxkHg1478UdDTTbK2tNLiISQ7pRnJPPH64/KvZ6w9f8PR62ELMoK8cjNNAfLOmJJA0ttICrq3Q+9SahpaznzQ22QKAD64r2Hxj8NRbaYl9pSvNdI2HjRfv57/hXnraddvbuwhfCcMcdPrTuI4SKXy22sCCD3qQnnirWrWjJNskDJIDkj61TCldoyWHrWiZNiVhu44yamVFAxjjFK1tJG4iIBc88c09kaNtjhlYcENwRVCGYIOailQMBjn1qwFMjBV7nFOubcwttZgG9KbAx5EBBGB602KFVkyFHIrTFoBJukBaMdfQfWntaxE5C4/Gp5R3GpFE0YAUcUGFPQZq1bWxaZY1bljgbzgCrsul+UdrXFuH/uliP6VVhXMgKqjkDr1xUMyL5ZJHU4GP510A0TVmtontNBnummfy0cBm3N7Adveuk0n4U6zc3E7X6vZbFABwNsgbrjnPAqJSSGkzzy306VpHjhiZ0M6qJhjC9Dgk9u1ep+EvDg03RVaa3RJ5HJLEYbr3/Gumk0Ox0XT4bK2iXzIBt8zbgsc9/f3rXtrNYbUSTLuYjhW5x/8AXrBss5e+iEVswTAfAA/xqjZ2f2q9iiK8uefp3P5V1lzpqC1laRcE/Mo6n/8AXUnhvSGuJpLllwMBV44Hrj/PekMyIdKD6q0NupWCMjnqB6iuoGnxyQpHsGF6Zrah0WOLGxQFHJ9zRPaSRDKJkt0AoA888SeHrPYVWMRyHnIrlVszC5CKSckD3r1LUtPjjQT3LGa4JwsajO4+gFYJ0f8As+RtR1CLY7EmOBR0+vvWbRaZws0b+aRk5xt49R1qm7+fqdtbpGJCrhAFON5PUVv32m3d358sCeW8mcEdvof88VLomgDQWTU9QKA52xqT09/rTi9BSNC58PQWFk96qBWVdzxMcgfQ1l6bcQ/2hGwjBVmzt7A1a8Sa0Lq2+z27AxnGfc1j6KjNeKRkKvzE46elK4JGzqdldQytL9nYW85+Rh03D0qKwgu7qRbWIZJPA9PU11mtXME+iWVtBlgmGJxjGFwP5mk8Oi2ijuD8omYYBPpWalZ8ty1HS5zmraLbpbysv30U4Y1xFxHxggqR616FeXUc87xKwKqcsQeprlvEHkiWNVGZAMkjsKrclqxlRR5hUsDgk43d6p32kW97byxpHGJ8ZVyMY/Kr1u33UcErgrz29xT4UIGzOTnmnBtEs4LUNKuNMdROh2uMo45VvoapgKoyMr9K9Ra1tdRQ2l2oMUgIznBR8fKwPbFeeS2jWd1LbXCL5kTlGAIYAj3HBrohK5DRQMj9nP40hLN1rSAAHAH4UyRQ3BLfgK0sIqRjI5p+wgUm4RSYXJH+0Ks5SdeBg0ICtg4py46EU8xMO1KsTE9KLBcVUGaV7VZSCRgipVjx1qVRgUcqHczJ42jlBdV244xUOxw3faehxWjdq0irGoyTzUy2wZV3jhRx9anlGmQQRFYwR09amIIqXb0GOBS7Sx4BNWlYTdyez0qS/wA7MAL1Y/yrWsNIt4Y5mnQO6vtUnt0pkM8ljpqrChadssFxn/PFbFtbPFbRRuTuI3OT/ePJqWwIJozLqCuV+SKMnHuf/wBVbmh6RPqesC0RRIoYYO3pnHX6VV0/Qb3xFq8dtYL5c8TB/NJO0LkZz74r33SdFs9JhIggRZX+aRwOWbGCc/hUtjM/QvC8ekXf2hZCcJtVcfrXRUUVIBRRRQAUUUUAFFFFABRRRQAUUUUAFFFFAARmqR0mxLMfs6fNywxwfrV2s3Vry7tbdjaW3mvj7xOAvuaAPIPiV8OUfUZ9TspcyTlBFaRkAggAEnP8PH61wuueBNR0XR49RLiZAB9oVF5hzjGT3GeM164s0l1K9zOS8zty7HP5egq9aLHIkkc6q8Dja6MMhgeoNaJtCseHaboGt+IGgn020MxC7SyHow6Z9M+taN3o927JHqNoYL2L5WV1wJAK9r0eytdFgeOyxFDIQdiDHSpdYtLLVIVku0AMZDIykgk+/rTU3fUTieDvYxW9v5kcbxn+JCPwqUaX/aWP9HZ2Ucfwk/j+NekP4ZWWZmhUNCzAbSc46Vo/2FYWrplQrnIGCR1puYlE8507wPc3xZoZWVuDg8EDHQj8Ksf8IBqUcrSfYo51GRtR9v44PQ+1eoafoiWbFl3FicD2Faclq0IG8fe6Y9ahTaK5UeHXumizI+1aSVXHZNrD8O/4Gup0LwpYpYx385E0DBZI0kBwh9s16UumNdWg8xUY9w4yG9sVVfSPt5jtQxRE5YgcD8P0pyqNoSjYrabqikfZ7SIRxxrldo29e49Kkv7m8aSFbVXkVlwz9ck+1b0ekwW9l9mtlEY7tjknHWltIHiTyymMHHsaz3RZzaaWZJYppi3yDAVmzk+pqzcNDbkPJy/8Kd63btXMLeWNpXrioNP0tIR50yq0xORkfd/+vSsBz14hliSTGSedufu1u6MhtbMCUYZjwM8ipNS0uS7KmCbyiOvHWsY6ldW8v2WbaZFJBZQc/jRYDq2dUHzECqsszyArCmc8ZNZNtPM0TOw37u69qzNT8TtazfZkHb5sHH60MDZllhsXJVRcXp43Hov+H0rKeJrppri6zNMRsjjboCe+OwFadhpwkt0uX3BnG5R6CpIoJRcBmVcDp61DQ0ypZ6JZ2MKzXzeZIRwmcj8u5riNRsLzxNql69rIiW1pGzAyHACj+pwa9Fe0SSQu4J/Gqdl4dht9Kmsllfbdy7pGA+YoP4f0x+NFgucBovgm+1Wykus+Whz5YJ5Y+3t2rotD8NW1rG++MtKThlPY+mK72KJIYljjQIiDCqBwBTHWGEGZlVdoOTihwGpHnWshrWV7Ro9rKA351FZaNc6gshgjBVBzuOOfQVta1B9tke/MOI87QTW7pNi0GiLEuUkmG5j3Gf8AAVh7NSlY253FXPK9R0++src3iwssBP3yOAa5aTczHezM7HnnkV77rNnbz6cunhMqcAIB2HSvPdb8IFSXUhZVBwoUAGrjDlM5S5tTz/Z5UxibduYjGD+lXm0+5t7TdLE6/NuyeeT61p6TpivfG4mAHknABPcd/wAKuapqsEls9lb4fcfnf6dh60SJOaQ8nOcnpV5LLSryNlu9PgklkGBKEw+frV608OSTRrLIxjJ5C45/GkuNGubVGkZd8aDORRzPoFjgr/wxeWIllDxSRKSRgnOPyrFzg4PBr0jzjKQrKrIP4SKx77wpbXJeW3Yo7HOM8Ka2jWa+IlxOMaNHOWGT9aasWwnBrfuPD6W9uqLNumz8xYcfhVddCmbB3jHsK0VRMmxmdqB+tasug3QYImC2M8mrtr4VnSAz3PmyjqEhXr+JqudBYwRmn4NbcNgsl2ZprX7LawdVf7zketMnPnO8dvDhp2y+F7dlFFwsYg+Ul2zgdB6Vct4priEKPugkkk8Cuj07QZhEY4bZprmThmC5C57D+prsV+F8qx2ztqC/MFLwiPHlcc9+aTkkOx50NPjEJDuc469AKjsrdhE74zubaCB2r2G2+H+nQF1u8TIQNvJz757VJZeGLLTJZHEakMflTsvpRd2FdXOa8K+HJVumNzPEsU8e0Dy9zBh2z2HPrWxd+Bgl5N5Vy7xSqAMkZUD/APWa6uKIQgHy1Ax2qaEISzA8+npRGL3kTKfRHP8Aw8sdT0fxFeWd5IGtpB5kBRPlIAAwT1zXqNcay+VdxTKWDFsZHautt3Z4VL/e70pIcXcloooqSgooooAKKKKACiiigAooooAKKKKACiiigArkfHGrmKzj0y3f/SLpwrAHkJ3/AM/WiimgOfjQIiqOgGKlMhICjhR0FFFUBqWsTCHMnfnntUk8JuFVFOMHgUUUARvJFp8ezG6Qc7SOvv8ASsuSR5ZDI7ZY96KKAOs0UNcW6zyLgD7tTXLme+jhjBOPvnsB3ooqOoyxeT/Zrc7R8xB2+3FR2FxF9njBbEjdQepooo6AXSQBkkAe9U5tQRJfKUHOM7iOKKKEgHROzRw7wQznewP04/pVuiikBT1C7lt4SttCZZ2Hyr2HuawLTSb6aeSa5VlkY5Yn1/woopoR0UNsttarEi8Afma5x/DlpNqokncs5YMY8cGiipYzfv5GjtgsY+ZiFGKpQ3blhuQKOc96KKYFyIGUEdSTkEDirCYiVBINpAxz6miigB7yLHGXc7VAySa5zUdSknL4BWNeAvc57miisqjZcENvcLotijfdkYu+O/8AnNa0erW8k0cEGZGY444A/GiioUmnZeRbjdXLixJ5hlflz3PasLXz9tt3itjtbpv9fYUUVrIyRw0nhu9RnSNSFc4Yk8D/AD0q3Z6DBaFW2BpBjk9qKKhjNL7KVAIPJ7Gs3VpngtTGkTO8mQABwB3NFFDA5B4fJkZUxycD2rqLWWy0rTx5uN7j5vlyzGiipA5U6UupX7HG2NiTgfwrVy90a0t4d4yAoyfXAooq4vYTObzJPdsIdwUEkY5496t2t7PAd0jFVJBAz/n/ADiiitiTUt7V9YZZLpTs/hB6mt2w0S0XIjiXgcnHNFFWtERuzetYIbDH2aNIyBjKKBxWhb3Ekk+WcniiihO4mrCyylXIHNEsSm15HPBz70UVZBLGuYVDHPHWoXBicMvX+dFFCBmB421e90nQRe2ImzHKjyGAAyBAcnGeP8mvStNuftmmWt0EKedEsm0nJGRnFFFZz3NIbFqiiipLCiiigAooooAKKKKA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13670" name="Picture 6" descr="https://timgsa.baidu.com/timg?image&amp;quality=80&amp;size=b9999_10000&amp;sec=1600067484067&amp;di=e50f805cf6c0a0e770839f2bde1e22b0&amp;imgtype=0&amp;src=http%3A%2F%2Fimg3.imgtn.bdimg.com%2Fit%2Fu%3D2457825848%2C1821630875%26fm%3D214%26gp%3D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18406" y="4725714"/>
            <a:ext cx="1645665" cy="21322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1550" y="984946"/>
            <a:ext cx="3803122" cy="359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47928" y="5089677"/>
            <a:ext cx="4986705" cy="1766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p:cNvSpPr>
            <a:spLocks noChangeArrowheads="1"/>
          </p:cNvSpPr>
          <p:nvPr/>
        </p:nvSpPr>
        <p:spPr bwMode="auto">
          <a:xfrm>
            <a:off x="839416" y="798784"/>
            <a:ext cx="6911975" cy="185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buClrTx/>
              <a:buSzTx/>
              <a:buFontTx/>
              <a:buNone/>
            </a:pPr>
            <a:r>
              <a:rPr lang="zh-CN" altLang="en-US" sz="2400">
                <a:solidFill>
                  <a:srgbClr val="FF0000"/>
                </a:solidFill>
                <a:latin typeface="黑体" panose="02010609060101010101" pitchFamily="49" charset="-122"/>
                <a:ea typeface="黑体" panose="02010609060101010101" pitchFamily="49" charset="-122"/>
              </a:rPr>
              <a:t> </a:t>
            </a:r>
            <a:r>
              <a:rPr lang="zh-CN" altLang="en-US" sz="2400">
                <a:latin typeface="Arial" panose="020B0604020202020204" pitchFamily="34" charset="0"/>
                <a:ea typeface="宋体" panose="02010600030101010101" pitchFamily="2" charset="-122"/>
              </a:rPr>
              <a:t>     </a:t>
            </a:r>
            <a:r>
              <a:rPr lang="zh-CN" altLang="en-US" sz="2400">
                <a:ea typeface="宋体" panose="02010600030101010101" pitchFamily="2" charset="-122"/>
              </a:rPr>
              <a:t>设时间复杂度为</a:t>
            </a:r>
            <a:r>
              <a:rPr lang="en-US" altLang="zh-CN" sz="2400">
                <a:ea typeface="宋体" panose="02010600030101010101" pitchFamily="2" charset="-122"/>
              </a:rPr>
              <a:t>T(n)</a:t>
            </a:r>
            <a:r>
              <a:rPr lang="zh-CN" altLang="en-US" sz="2400">
                <a:ea typeface="宋体" panose="02010600030101010101" pitchFamily="2" charset="-122"/>
              </a:rPr>
              <a:t>，则</a:t>
            </a:r>
          </a:p>
          <a:p>
            <a:pPr>
              <a:buClrTx/>
              <a:buSzTx/>
              <a:buFontTx/>
              <a:buNone/>
            </a:pPr>
            <a:r>
              <a:rPr lang="zh-CN" altLang="en-US" sz="2400">
                <a:ea typeface="宋体" panose="02010600030101010101" pitchFamily="2" charset="-122"/>
              </a:rPr>
              <a:t>                  </a:t>
            </a:r>
            <a:r>
              <a:rPr lang="en-US" altLang="zh-CN" sz="2400">
                <a:ea typeface="宋体" panose="02010600030101010101" pitchFamily="2" charset="-122"/>
              </a:rPr>
              <a:t>T(1)=1                            </a:t>
            </a:r>
          </a:p>
          <a:p>
            <a:pPr>
              <a:buClrTx/>
              <a:buSzTx/>
              <a:buFontTx/>
              <a:buNone/>
            </a:pPr>
            <a:r>
              <a:rPr lang="en-US" altLang="zh-CN" sz="2400">
                <a:ea typeface="宋体" panose="02010600030101010101" pitchFamily="2" charset="-122"/>
              </a:rPr>
              <a:t>                  T(n)=2T(n-1)+1             n</a:t>
            </a:r>
            <a:r>
              <a:rPr lang="en-US" altLang="zh-CN" sz="2400"/>
              <a:t>&gt;1</a:t>
            </a:r>
          </a:p>
        </p:txBody>
      </p:sp>
      <p:sp>
        <p:nvSpPr>
          <p:cNvPr id="61443" name="AutoShape 5"/>
          <p:cNvSpPr>
            <a:spLocks/>
          </p:cNvSpPr>
          <p:nvPr/>
        </p:nvSpPr>
        <p:spPr bwMode="auto">
          <a:xfrm>
            <a:off x="2071315" y="1305196"/>
            <a:ext cx="144462" cy="719138"/>
          </a:xfrm>
          <a:prstGeom prst="leftBrace">
            <a:avLst>
              <a:gd name="adj1" fmla="val 41484"/>
              <a:gd name="adj2" fmla="val 50000"/>
            </a:avLst>
          </a:prstGeom>
          <a:noFill/>
          <a:ln w="12700" cap="sq">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grpSp>
        <p:nvGrpSpPr>
          <p:cNvPr id="4102" name="Group 6"/>
          <p:cNvGrpSpPr>
            <a:grpSpLocks/>
          </p:cNvGrpSpPr>
          <p:nvPr/>
        </p:nvGrpSpPr>
        <p:grpSpPr bwMode="auto">
          <a:xfrm>
            <a:off x="1587128" y="2232297"/>
            <a:ext cx="3006725" cy="815975"/>
            <a:chOff x="793" y="1601"/>
            <a:chExt cx="1951" cy="544"/>
          </a:xfrm>
        </p:grpSpPr>
        <p:graphicFrame>
          <p:nvGraphicFramePr>
            <p:cNvPr id="61460" name="Object 7"/>
            <p:cNvGraphicFramePr>
              <a:graphicFrameLocks noChangeAspect="1"/>
            </p:cNvGraphicFramePr>
            <p:nvPr/>
          </p:nvGraphicFramePr>
          <p:xfrm>
            <a:off x="1111" y="1601"/>
            <a:ext cx="1633" cy="544"/>
          </p:xfrm>
          <a:graphic>
            <a:graphicData uri="http://schemas.openxmlformats.org/presentationml/2006/ole">
              <mc:AlternateContent xmlns:mc="http://schemas.openxmlformats.org/markup-compatibility/2006">
                <mc:Choice xmlns:v="urn:schemas-microsoft-com:vml" Requires="v">
                  <p:oleObj spid="_x0000_s61654" name="公式" r:id="rId3" imgW="1276378" imgH="390420" progId="Equation.3">
                    <p:embed/>
                  </p:oleObj>
                </mc:Choice>
                <mc:Fallback>
                  <p:oleObj name="公式" r:id="rId3" imgW="1276378" imgH="39042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 y="1601"/>
                          <a:ext cx="1633" cy="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461" name="Text Box 8"/>
            <p:cNvSpPr txBox="1">
              <a:spLocks noChangeArrowheads="1"/>
            </p:cNvSpPr>
            <p:nvPr/>
          </p:nvSpPr>
          <p:spPr bwMode="auto">
            <a:xfrm>
              <a:off x="793" y="1722"/>
              <a:ext cx="408" cy="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nSpc>
                  <a:spcPct val="90000"/>
                </a:lnSpc>
                <a:buClr>
                  <a:schemeClr val="accent2"/>
                </a:buClr>
                <a:buSzPct val="80000"/>
              </a:pPr>
              <a:r>
                <a:rPr lang="zh-CN" altLang="en-US" sz="2400"/>
                <a:t>解：</a:t>
              </a:r>
            </a:p>
          </p:txBody>
        </p:sp>
      </p:grpSp>
      <p:grpSp>
        <p:nvGrpSpPr>
          <p:cNvPr id="4105" name="Group 9"/>
          <p:cNvGrpSpPr>
            <a:grpSpLocks/>
          </p:cNvGrpSpPr>
          <p:nvPr/>
        </p:nvGrpSpPr>
        <p:grpSpPr bwMode="auto">
          <a:xfrm>
            <a:off x="2045915" y="3086371"/>
            <a:ext cx="2089150" cy="952500"/>
            <a:chOff x="1081" y="1878"/>
            <a:chExt cx="1316" cy="600"/>
          </a:xfrm>
        </p:grpSpPr>
        <p:graphicFrame>
          <p:nvGraphicFramePr>
            <p:cNvPr id="61458" name="Object 10"/>
            <p:cNvGraphicFramePr>
              <a:graphicFrameLocks noChangeAspect="1"/>
            </p:cNvGraphicFramePr>
            <p:nvPr/>
          </p:nvGraphicFramePr>
          <p:xfrm>
            <a:off x="1745" y="1878"/>
            <a:ext cx="408" cy="600"/>
          </p:xfrm>
          <a:graphic>
            <a:graphicData uri="http://schemas.openxmlformats.org/presentationml/2006/ole">
              <mc:AlternateContent xmlns:mc="http://schemas.openxmlformats.org/markup-compatibility/2006">
                <mc:Choice xmlns:v="urn:schemas-microsoft-com:vml" Requires="v">
                  <p:oleObj spid="_x0000_s61655" name="公式" r:id="rId5" imgW="238257" imgH="323730" progId="Equation.3">
                    <p:embed/>
                  </p:oleObj>
                </mc:Choice>
                <mc:Fallback>
                  <p:oleObj name="公式" r:id="rId5" imgW="238257" imgH="323730" progId="Equation.3">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5" y="1878"/>
                          <a:ext cx="408" cy="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459" name="Text Box 11"/>
            <p:cNvSpPr txBox="1">
              <a:spLocks noChangeArrowheads="1"/>
            </p:cNvSpPr>
            <p:nvPr/>
          </p:nvSpPr>
          <p:spPr bwMode="auto">
            <a:xfrm>
              <a:off x="1081" y="2019"/>
              <a:ext cx="131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zh-CN" altLang="en-US" sz="2400"/>
                <a:t>令</a:t>
              </a:r>
              <a:r>
                <a:rPr lang="en-US" altLang="zh-CN" sz="2400"/>
                <a:t>S(n)=          ,</a:t>
              </a:r>
            </a:p>
          </p:txBody>
        </p:sp>
      </p:grpSp>
      <p:grpSp>
        <p:nvGrpSpPr>
          <p:cNvPr id="4108" name="Group 12"/>
          <p:cNvGrpSpPr>
            <a:grpSpLocks/>
          </p:cNvGrpSpPr>
          <p:nvPr/>
        </p:nvGrpSpPr>
        <p:grpSpPr bwMode="auto">
          <a:xfrm>
            <a:off x="4109666" y="3173685"/>
            <a:ext cx="4448175" cy="3038475"/>
            <a:chOff x="2391" y="1924"/>
            <a:chExt cx="2802" cy="1914"/>
          </a:xfrm>
        </p:grpSpPr>
        <p:sp>
          <p:nvSpPr>
            <p:cNvPr id="61456" name="Text Box 13"/>
            <p:cNvSpPr txBox="1">
              <a:spLocks noChangeArrowheads="1"/>
            </p:cNvSpPr>
            <p:nvPr/>
          </p:nvSpPr>
          <p:spPr bwMode="auto">
            <a:xfrm>
              <a:off x="2391" y="1951"/>
              <a:ext cx="90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zh-CN" altLang="en-US" sz="2400"/>
                <a:t>则  </a:t>
              </a:r>
              <a:r>
                <a:rPr lang="en-US" altLang="zh-CN" sz="2400"/>
                <a:t>S(n)</a:t>
              </a:r>
            </a:p>
          </p:txBody>
        </p:sp>
        <p:graphicFrame>
          <p:nvGraphicFramePr>
            <p:cNvPr id="61457" name="Object 14"/>
            <p:cNvGraphicFramePr>
              <a:graphicFrameLocks noChangeAspect="1"/>
            </p:cNvGraphicFramePr>
            <p:nvPr/>
          </p:nvGraphicFramePr>
          <p:xfrm>
            <a:off x="3089" y="1924"/>
            <a:ext cx="2104" cy="1914"/>
          </p:xfrm>
          <a:graphic>
            <a:graphicData uri="http://schemas.openxmlformats.org/presentationml/2006/ole">
              <mc:AlternateContent xmlns:mc="http://schemas.openxmlformats.org/markup-compatibility/2006">
                <mc:Choice xmlns:v="urn:schemas-microsoft-com:vml" Requires="v">
                  <p:oleObj spid="_x0000_s61656" name="公式" r:id="rId7" imgW="1685900" imgH="1466910" progId="Equation.3">
                    <p:embed/>
                  </p:oleObj>
                </mc:Choice>
                <mc:Fallback>
                  <p:oleObj name="公式" r:id="rId7" imgW="1685900" imgH="1466910" progId="Equation.3">
                    <p:embed/>
                    <p:pic>
                      <p:nvPicPr>
                        <p:cNvPr id="0"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89" y="1924"/>
                          <a:ext cx="2104" cy="19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4111" name="Group 15"/>
          <p:cNvGrpSpPr>
            <a:grpSpLocks/>
          </p:cNvGrpSpPr>
          <p:nvPr/>
        </p:nvGrpSpPr>
        <p:grpSpPr bwMode="auto">
          <a:xfrm>
            <a:off x="1623640" y="6093097"/>
            <a:ext cx="3600450" cy="576263"/>
            <a:chOff x="975" y="3766"/>
            <a:chExt cx="2268" cy="363"/>
          </a:xfrm>
        </p:grpSpPr>
        <p:sp>
          <p:nvSpPr>
            <p:cNvPr id="61454" name="Text Box 16"/>
            <p:cNvSpPr txBox="1">
              <a:spLocks noChangeArrowheads="1"/>
            </p:cNvSpPr>
            <p:nvPr/>
          </p:nvSpPr>
          <p:spPr bwMode="auto">
            <a:xfrm>
              <a:off x="975" y="3822"/>
              <a:ext cx="136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zh-CN" altLang="en-US" sz="2400" dirty="0"/>
                <a:t>所以，</a:t>
              </a:r>
              <a:r>
                <a:rPr lang="en-US" altLang="zh-CN" sz="2400" dirty="0"/>
                <a:t>T(n)=</a:t>
              </a:r>
            </a:p>
          </p:txBody>
        </p:sp>
        <p:graphicFrame>
          <p:nvGraphicFramePr>
            <p:cNvPr id="61455" name="Object 17"/>
            <p:cNvGraphicFramePr>
              <a:graphicFrameLocks noChangeAspect="1"/>
            </p:cNvGraphicFramePr>
            <p:nvPr/>
          </p:nvGraphicFramePr>
          <p:xfrm>
            <a:off x="2073" y="3766"/>
            <a:ext cx="1170" cy="363"/>
          </p:xfrm>
          <a:graphic>
            <a:graphicData uri="http://schemas.openxmlformats.org/presentationml/2006/ole">
              <mc:AlternateContent xmlns:mc="http://schemas.openxmlformats.org/markup-compatibility/2006">
                <mc:Choice xmlns:v="urn:schemas-microsoft-com:vml" Requires="v">
                  <p:oleObj spid="_x0000_s61657" name="公式" r:id="rId9" imgW="923855" imgH="200070" progId="Equation.3">
                    <p:embed/>
                  </p:oleObj>
                </mc:Choice>
                <mc:Fallback>
                  <p:oleObj name="公式" r:id="rId9" imgW="923855" imgH="200070" progId="Equation.3">
                    <p:embed/>
                    <p:pic>
                      <p:nvPicPr>
                        <p:cNvPr id="0" name="Object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73" y="3766"/>
                          <a:ext cx="1170" cy="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pic>
        <p:nvPicPr>
          <p:cNvPr id="22" name="Picture 2" descr="https://img-blog.csdn.net/20180526183834681?watermark/2/text/aHR0cHM6Ly9ibG9nLmNzZG4ubmV0L3FxXzM3ODczMzEw/font/5a6L5L2T/fontsize/400/fill/I0JBQkFCMA==/dissolve/7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02417" y="2612287"/>
            <a:ext cx="2236663" cy="3650990"/>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normAutofit fontScale="90000"/>
          </a:bodyPr>
          <a:lstStyle/>
          <a:p>
            <a:r>
              <a:rPr lang="zh-CN" altLang="en-US" dirty="0" smtClean="0"/>
              <a:t>算法分析</a:t>
            </a:r>
            <a:endParaRPr lang="zh-CN" altLang="en-US" dirty="0"/>
          </a:p>
        </p:txBody>
      </p:sp>
      <p:sp>
        <p:nvSpPr>
          <p:cNvPr id="18" name="Text Box 3"/>
          <p:cNvSpPr txBox="1">
            <a:spLocks noChangeArrowheads="1"/>
          </p:cNvSpPr>
          <p:nvPr/>
        </p:nvSpPr>
        <p:spPr bwMode="auto">
          <a:xfrm>
            <a:off x="7319839" y="6531"/>
            <a:ext cx="4896841" cy="2462213"/>
          </a:xfrm>
          <a:prstGeom prst="rect">
            <a:avLst/>
          </a:prstGeom>
          <a:solidFill>
            <a:schemeClr val="bg1"/>
          </a:solidFill>
          <a:ln>
            <a:solidFill>
              <a:schemeClr val="tx1"/>
            </a:solidFill>
          </a:ln>
          <a:effectLst/>
          <a:extLst/>
        </p:spPr>
        <p:txBody>
          <a:bodyPr wrap="square">
            <a:spAutoFit/>
          </a:bodyPr>
          <a:lstStyle/>
          <a:p>
            <a:pPr>
              <a:defRPr/>
            </a:pPr>
            <a:r>
              <a:rPr lang="en-US" altLang="zh-CN" sz="1400" dirty="0">
                <a:latin typeface="Times New Roman" panose="02020603050405020304" pitchFamily="18" charset="0"/>
                <a:ea typeface="+mn-ea"/>
                <a:cs typeface="Times New Roman" panose="02020603050405020304" pitchFamily="18" charset="0"/>
              </a:rPr>
              <a:t>#include &lt;</a:t>
            </a:r>
            <a:r>
              <a:rPr lang="en-US" altLang="zh-CN" sz="1400" dirty="0" err="1">
                <a:latin typeface="Times New Roman" panose="02020603050405020304" pitchFamily="18" charset="0"/>
                <a:ea typeface="+mn-ea"/>
                <a:cs typeface="Times New Roman" panose="02020603050405020304" pitchFamily="18" charset="0"/>
              </a:rPr>
              <a:t>iostream.h</a:t>
            </a:r>
            <a:r>
              <a:rPr lang="en-US" altLang="zh-CN" sz="1400" dirty="0">
                <a:latin typeface="Times New Roman" panose="02020603050405020304" pitchFamily="18" charset="0"/>
                <a:ea typeface="+mn-ea"/>
                <a:cs typeface="Times New Roman" panose="02020603050405020304" pitchFamily="18" charset="0"/>
              </a:rPr>
              <a:t>&gt;</a:t>
            </a:r>
          </a:p>
          <a:p>
            <a:pPr>
              <a:defRPr/>
            </a:pPr>
            <a:r>
              <a:rPr lang="en-US" altLang="zh-CN" sz="1400" dirty="0">
                <a:latin typeface="Times New Roman" panose="02020603050405020304" pitchFamily="18" charset="0"/>
                <a:ea typeface="+mn-ea"/>
                <a:cs typeface="Times New Roman" panose="02020603050405020304" pitchFamily="18" charset="0"/>
              </a:rPr>
              <a:t>#include "</a:t>
            </a:r>
            <a:r>
              <a:rPr lang="en-US" altLang="zh-CN" sz="1400" dirty="0" err="1">
                <a:latin typeface="Times New Roman" panose="02020603050405020304" pitchFamily="18" charset="0"/>
                <a:ea typeface="+mn-ea"/>
                <a:cs typeface="Times New Roman" panose="02020603050405020304" pitchFamily="18" charset="0"/>
              </a:rPr>
              <a:t>string.h</a:t>
            </a:r>
            <a:r>
              <a:rPr lang="en-US" altLang="zh-CN" sz="1400" dirty="0">
                <a:latin typeface="Times New Roman" panose="02020603050405020304" pitchFamily="18" charset="0"/>
                <a:ea typeface="+mn-ea"/>
                <a:cs typeface="Times New Roman" panose="02020603050405020304" pitchFamily="18" charset="0"/>
              </a:rPr>
              <a:t>”</a:t>
            </a:r>
          </a:p>
          <a:p>
            <a:pPr>
              <a:defRPr/>
            </a:pPr>
            <a:r>
              <a:rPr lang="en-US" altLang="zh-CN" sz="1400" dirty="0">
                <a:latin typeface="Times New Roman" panose="02020603050405020304" pitchFamily="18" charset="0"/>
                <a:ea typeface="+mn-ea"/>
                <a:cs typeface="Times New Roman" panose="02020603050405020304" pitchFamily="18" charset="0"/>
              </a:rPr>
              <a:t>void</a:t>
            </a:r>
            <a:r>
              <a:rPr lang="en-US" altLang="zh-CN" sz="1400" i="1" dirty="0">
                <a:latin typeface="Times New Roman" panose="02020603050405020304" pitchFamily="18" charset="0"/>
                <a:ea typeface="+mn-ea"/>
                <a:cs typeface="Times New Roman" panose="02020603050405020304" pitchFamily="18" charset="0"/>
              </a:rPr>
              <a:t> </a:t>
            </a:r>
            <a:r>
              <a:rPr lang="en-US" altLang="zh-CN" sz="1400" dirty="0">
                <a:latin typeface="Times New Roman" panose="02020603050405020304" pitchFamily="18" charset="0"/>
                <a:ea typeface="+mn-ea"/>
                <a:cs typeface="Times New Roman" panose="02020603050405020304" pitchFamily="18" charset="0"/>
              </a:rPr>
              <a:t>Hanoi (</a:t>
            </a:r>
            <a:r>
              <a:rPr lang="en-US" altLang="zh-CN" sz="1400" dirty="0" err="1">
                <a:latin typeface="Times New Roman" panose="02020603050405020304" pitchFamily="18" charset="0"/>
                <a:ea typeface="+mn-ea"/>
                <a:cs typeface="Times New Roman" panose="02020603050405020304" pitchFamily="18" charset="0"/>
              </a:rPr>
              <a:t>int</a:t>
            </a:r>
            <a:r>
              <a:rPr lang="en-US" altLang="zh-CN" sz="1400" dirty="0">
                <a:latin typeface="Times New Roman" panose="02020603050405020304" pitchFamily="18" charset="0"/>
                <a:ea typeface="+mn-ea"/>
                <a:cs typeface="Times New Roman" panose="02020603050405020304" pitchFamily="18" charset="0"/>
              </a:rPr>
              <a:t> n, String A, String B, String C) {</a:t>
            </a:r>
          </a:p>
          <a:p>
            <a:pPr>
              <a:defRPr/>
            </a:pPr>
            <a:r>
              <a:rPr lang="en-US" altLang="zh-CN" sz="1400" dirty="0">
                <a:latin typeface="Times New Roman" panose="02020603050405020304" pitchFamily="18" charset="0"/>
                <a:ea typeface="+mn-ea"/>
                <a:cs typeface="Times New Roman" panose="02020603050405020304" pitchFamily="18" charset="0"/>
              </a:rPr>
              <a:t> //</a:t>
            </a:r>
            <a:r>
              <a:rPr lang="zh-CN" altLang="en-US" sz="1400" dirty="0">
                <a:latin typeface="Times New Roman" panose="02020603050405020304" pitchFamily="18" charset="0"/>
                <a:ea typeface="+mn-ea"/>
                <a:cs typeface="Times New Roman" panose="02020603050405020304" pitchFamily="18" charset="0"/>
              </a:rPr>
              <a:t>解决汉诺塔问题的算法</a:t>
            </a:r>
          </a:p>
          <a:p>
            <a:pPr>
              <a:defRPr/>
            </a:pPr>
            <a:r>
              <a:rPr lang="zh-CN" altLang="en-US" sz="1400" dirty="0">
                <a:latin typeface="Times New Roman" panose="02020603050405020304" pitchFamily="18" charset="0"/>
                <a:ea typeface="+mn-ea"/>
                <a:cs typeface="Times New Roman" panose="02020603050405020304" pitchFamily="18" charset="0"/>
              </a:rPr>
              <a:t>    </a:t>
            </a:r>
            <a:r>
              <a:rPr lang="en-US" altLang="zh-CN" sz="1400" dirty="0">
                <a:latin typeface="Times New Roman" panose="02020603050405020304" pitchFamily="18" charset="0"/>
                <a:ea typeface="+mn-ea"/>
                <a:cs typeface="Times New Roman" panose="02020603050405020304" pitchFamily="18" charset="0"/>
              </a:rPr>
              <a:t>if ( n </a:t>
            </a:r>
            <a:r>
              <a:rPr lang="en-US" altLang="zh-CN" sz="1400" i="1" dirty="0">
                <a:latin typeface="Times New Roman" panose="02020603050405020304" pitchFamily="18" charset="0"/>
                <a:ea typeface="+mn-ea"/>
                <a:cs typeface="Times New Roman" panose="02020603050405020304" pitchFamily="18" charset="0"/>
              </a:rPr>
              <a:t>==</a:t>
            </a:r>
            <a:r>
              <a:rPr lang="en-US" altLang="zh-CN" sz="1400" dirty="0">
                <a:latin typeface="Times New Roman" panose="02020603050405020304" pitchFamily="18" charset="0"/>
                <a:ea typeface="+mn-ea"/>
                <a:cs typeface="Times New Roman" panose="02020603050405020304" pitchFamily="18" charset="0"/>
              </a:rPr>
              <a:t> 1 ) </a:t>
            </a:r>
            <a:endParaRPr lang="en-US" altLang="zh-CN" sz="1400" dirty="0" smtClean="0">
              <a:latin typeface="Times New Roman" panose="02020603050405020304" pitchFamily="18" charset="0"/>
              <a:ea typeface="+mn-ea"/>
              <a:cs typeface="Times New Roman" panose="02020603050405020304" pitchFamily="18" charset="0"/>
            </a:endParaRPr>
          </a:p>
          <a:p>
            <a:pPr>
              <a:defRPr/>
            </a:pPr>
            <a:r>
              <a:rPr lang="en-US" altLang="zh-CN" sz="1400" dirty="0">
                <a:latin typeface="Times New Roman" panose="02020603050405020304" pitchFamily="18" charset="0"/>
                <a:ea typeface="+mn-ea"/>
                <a:cs typeface="Times New Roman" panose="02020603050405020304" pitchFamily="18" charset="0"/>
              </a:rPr>
              <a:t> </a:t>
            </a:r>
            <a:r>
              <a:rPr lang="en-US" altLang="zh-CN" sz="1400" dirty="0" smtClean="0">
                <a:latin typeface="Times New Roman" panose="02020603050405020304" pitchFamily="18" charset="0"/>
                <a:ea typeface="+mn-ea"/>
                <a:cs typeface="Times New Roman" panose="02020603050405020304" pitchFamily="18" charset="0"/>
              </a:rPr>
              <a:t>             </a:t>
            </a:r>
            <a:r>
              <a:rPr lang="en-US" altLang="zh-CN" sz="1400" dirty="0" err="1" smtClean="0">
                <a:latin typeface="Times New Roman" panose="02020603050405020304" pitchFamily="18" charset="0"/>
                <a:ea typeface="+mn-ea"/>
                <a:cs typeface="Times New Roman" panose="02020603050405020304" pitchFamily="18" charset="0"/>
              </a:rPr>
              <a:t>cout</a:t>
            </a:r>
            <a:r>
              <a:rPr lang="en-US" altLang="zh-CN" sz="1400" dirty="0" smtClean="0">
                <a:latin typeface="Times New Roman" panose="02020603050405020304" pitchFamily="18" charset="0"/>
                <a:ea typeface="+mn-ea"/>
                <a:cs typeface="Times New Roman" panose="02020603050405020304" pitchFamily="18" charset="0"/>
              </a:rPr>
              <a:t> </a:t>
            </a:r>
            <a:r>
              <a:rPr lang="en-US" altLang="zh-CN" sz="1400" dirty="0">
                <a:latin typeface="Times New Roman" panose="02020603050405020304" pitchFamily="18" charset="0"/>
                <a:ea typeface="+mn-ea"/>
                <a:cs typeface="Times New Roman" panose="02020603050405020304" pitchFamily="18" charset="0"/>
              </a:rPr>
              <a:t>&lt;&lt; " move " &lt;&lt; A &lt;&lt; " to  </a:t>
            </a:r>
            <a:r>
              <a:rPr lang="en-US" altLang="zh-CN" sz="1400" dirty="0" smtClean="0">
                <a:latin typeface="Times New Roman" panose="02020603050405020304" pitchFamily="18" charset="0"/>
                <a:ea typeface="+mn-ea"/>
                <a:cs typeface="Times New Roman" panose="02020603050405020304" pitchFamily="18" charset="0"/>
              </a:rPr>
              <a:t>"&lt;&lt; </a:t>
            </a:r>
            <a:r>
              <a:rPr lang="en-US" altLang="zh-CN" sz="1400" dirty="0">
                <a:latin typeface="Times New Roman" panose="02020603050405020304" pitchFamily="18" charset="0"/>
                <a:ea typeface="+mn-ea"/>
                <a:cs typeface="Times New Roman" panose="02020603050405020304" pitchFamily="18" charset="0"/>
              </a:rPr>
              <a:t>C &lt;&lt; </a:t>
            </a:r>
            <a:r>
              <a:rPr lang="en-US" altLang="zh-CN" sz="1400" dirty="0" err="1">
                <a:latin typeface="Times New Roman" panose="02020603050405020304" pitchFamily="18" charset="0"/>
                <a:ea typeface="+mn-ea"/>
                <a:cs typeface="Times New Roman" panose="02020603050405020304" pitchFamily="18" charset="0"/>
              </a:rPr>
              <a:t>endl</a:t>
            </a:r>
            <a:r>
              <a:rPr lang="en-US" altLang="zh-CN" sz="1400" dirty="0">
                <a:latin typeface="Times New Roman" panose="02020603050405020304" pitchFamily="18" charset="0"/>
                <a:ea typeface="+mn-ea"/>
                <a:cs typeface="Times New Roman" panose="02020603050405020304" pitchFamily="18" charset="0"/>
              </a:rPr>
              <a:t>;	   </a:t>
            </a:r>
          </a:p>
          <a:p>
            <a:pPr>
              <a:defRPr/>
            </a:pPr>
            <a:r>
              <a:rPr lang="en-US" altLang="zh-CN" sz="1400" dirty="0">
                <a:latin typeface="Times New Roman" panose="02020603050405020304" pitchFamily="18" charset="0"/>
                <a:ea typeface="+mn-ea"/>
                <a:cs typeface="Times New Roman" panose="02020603050405020304" pitchFamily="18" charset="0"/>
              </a:rPr>
              <a:t>    else {  Hanoi ( n-1, A, C, B );</a:t>
            </a:r>
          </a:p>
          <a:p>
            <a:pPr>
              <a:defRPr/>
            </a:pPr>
            <a:r>
              <a:rPr lang="en-US" altLang="zh-CN" sz="1400" dirty="0">
                <a:latin typeface="Times New Roman" panose="02020603050405020304" pitchFamily="18" charset="0"/>
                <a:ea typeface="+mn-ea"/>
                <a:cs typeface="Times New Roman" panose="02020603050405020304" pitchFamily="18" charset="0"/>
              </a:rPr>
              <a:t>               </a:t>
            </a:r>
            <a:r>
              <a:rPr lang="en-US" altLang="zh-CN" sz="1400" dirty="0" err="1">
                <a:latin typeface="Times New Roman" panose="02020603050405020304" pitchFamily="18" charset="0"/>
                <a:ea typeface="+mn-ea"/>
                <a:cs typeface="Times New Roman" panose="02020603050405020304" pitchFamily="18" charset="0"/>
              </a:rPr>
              <a:t>cout</a:t>
            </a:r>
            <a:r>
              <a:rPr lang="en-US" altLang="zh-CN" sz="1400" dirty="0">
                <a:latin typeface="Times New Roman" panose="02020603050405020304" pitchFamily="18" charset="0"/>
                <a:ea typeface="+mn-ea"/>
                <a:cs typeface="Times New Roman" panose="02020603050405020304" pitchFamily="18" charset="0"/>
              </a:rPr>
              <a:t> &lt;&lt; "move" &lt;&lt; A &lt;&lt; " to " &lt;&lt; C&lt;&lt;</a:t>
            </a:r>
            <a:r>
              <a:rPr lang="en-US" altLang="zh-CN" sz="1400" dirty="0" err="1">
                <a:latin typeface="Times New Roman" panose="02020603050405020304" pitchFamily="18" charset="0"/>
                <a:ea typeface="+mn-ea"/>
                <a:cs typeface="Times New Roman" panose="02020603050405020304" pitchFamily="18" charset="0"/>
              </a:rPr>
              <a:t>endl</a:t>
            </a:r>
            <a:r>
              <a:rPr lang="en-US" altLang="zh-CN" sz="1400" dirty="0">
                <a:latin typeface="Times New Roman" panose="02020603050405020304" pitchFamily="18" charset="0"/>
                <a:ea typeface="+mn-ea"/>
                <a:cs typeface="Times New Roman" panose="02020603050405020304" pitchFamily="18" charset="0"/>
              </a:rPr>
              <a:t>;               </a:t>
            </a:r>
          </a:p>
          <a:p>
            <a:pPr>
              <a:defRPr/>
            </a:pPr>
            <a:r>
              <a:rPr lang="en-US" altLang="zh-CN" sz="1400" dirty="0">
                <a:latin typeface="Times New Roman" panose="02020603050405020304" pitchFamily="18" charset="0"/>
                <a:ea typeface="+mn-ea"/>
                <a:cs typeface="Times New Roman" panose="02020603050405020304" pitchFamily="18" charset="0"/>
              </a:rPr>
              <a:t>               Hanoi ( n-1, B, A, C );</a:t>
            </a:r>
          </a:p>
          <a:p>
            <a:pPr>
              <a:defRPr/>
            </a:pPr>
            <a:r>
              <a:rPr lang="en-US" altLang="zh-CN" sz="1400" dirty="0">
                <a:latin typeface="Times New Roman" panose="02020603050405020304" pitchFamily="18" charset="0"/>
                <a:ea typeface="+mn-ea"/>
                <a:cs typeface="Times New Roman" panose="02020603050405020304" pitchFamily="18" charset="0"/>
              </a:rPr>
              <a:t>           }</a:t>
            </a:r>
          </a:p>
          <a:p>
            <a:pPr>
              <a:defRPr/>
            </a:pPr>
            <a:r>
              <a:rPr lang="en-US" altLang="zh-CN" sz="1400" dirty="0">
                <a:latin typeface="Times New Roman" panose="02020603050405020304" pitchFamily="18" charset="0"/>
                <a:ea typeface="+mn-ea"/>
                <a:cs typeface="Times New Roman" panose="02020603050405020304" pitchFamily="18" charset="0"/>
              </a:rPr>
              <a:t>}</a:t>
            </a:r>
          </a:p>
        </p:txBody>
      </p:sp>
      <p:sp>
        <p:nvSpPr>
          <p:cNvPr id="3" name="云形标注 2"/>
          <p:cNvSpPr/>
          <p:nvPr/>
        </p:nvSpPr>
        <p:spPr bwMode="auto">
          <a:xfrm>
            <a:off x="6744072" y="5733256"/>
            <a:ext cx="1872208" cy="576064"/>
          </a:xfrm>
          <a:prstGeom prst="cloudCallout">
            <a:avLst>
              <a:gd name="adj1" fmla="val -68703"/>
              <a:gd name="adj2" fmla="val 32015"/>
            </a:avLst>
          </a:prstGeom>
          <a:solidFill>
            <a:srgbClr val="57D98C"/>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eaLnBrk="1" hangingPunct="1"/>
            <a:r>
              <a:rPr lang="zh-CN" altLang="en-US" sz="2400" dirty="0" smtClean="0">
                <a:solidFill>
                  <a:schemeClr val="bg1"/>
                </a:solidFill>
                <a:ea typeface="黑体" panose="02010609060101010101" pitchFamily="49" charset="-122"/>
              </a:rPr>
              <a:t>指数级</a:t>
            </a:r>
            <a:endParaRPr lang="zh-CN" altLang="en-US" sz="2400" dirty="0">
              <a:solidFill>
                <a:schemeClr val="bg1"/>
              </a:solidFill>
              <a:ea typeface="黑体"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normAutofit fontScale="90000"/>
          </a:bodyPr>
          <a:lstStyle/>
          <a:p>
            <a:r>
              <a:rPr lang="zh-CN" altLang="en-US" dirty="0"/>
              <a:t>栈</a:t>
            </a:r>
            <a:r>
              <a:rPr lang="en-US" altLang="zh-CN" dirty="0"/>
              <a:t>/</a:t>
            </a:r>
            <a:r>
              <a:rPr lang="zh-CN" altLang="en-US" dirty="0"/>
              <a:t>队列 </a:t>
            </a:r>
            <a:r>
              <a:rPr lang="en-US" altLang="zh-CN" dirty="0"/>
              <a:t>= </a:t>
            </a:r>
            <a:r>
              <a:rPr lang="zh-CN" altLang="en-US" dirty="0"/>
              <a:t>特殊的</a:t>
            </a:r>
            <a:r>
              <a:rPr lang="zh-CN" altLang="en-US" dirty="0" smtClean="0"/>
              <a:t>线性表</a:t>
            </a:r>
            <a:endParaRPr lang="zh-CN" altLang="en-US" dirty="0"/>
          </a:p>
        </p:txBody>
      </p:sp>
      <p:sp>
        <p:nvSpPr>
          <p:cNvPr id="14338" name="Rectangle 3"/>
          <p:cNvSpPr>
            <a:spLocks noGrp="1" noChangeArrowheads="1"/>
          </p:cNvSpPr>
          <p:nvPr>
            <p:ph idx="1"/>
          </p:nvPr>
        </p:nvSpPr>
        <p:spPr/>
        <p:txBody>
          <a:bodyPr/>
          <a:lstStyle/>
          <a:p>
            <a:pPr eaLnBrk="1" hangingPunct="1"/>
            <a:r>
              <a:rPr lang="zh-CN" altLang="en-US" sz="2600" dirty="0">
                <a:effectLst/>
                <a:latin typeface="宋体" panose="02010600030101010101" pitchFamily="2" charset="-122"/>
                <a:ea typeface="宋体" panose="02010600030101010101" pitchFamily="2" charset="-122"/>
              </a:rPr>
              <a:t>栈、队列是常用数据结构，不仅可直接用于描述问题，而且大量用于算法的实现中。</a:t>
            </a:r>
          </a:p>
          <a:p>
            <a:pPr eaLnBrk="1" hangingPunct="1"/>
            <a:r>
              <a:rPr lang="zh-CN" altLang="en-US" sz="2600" dirty="0">
                <a:effectLst/>
                <a:latin typeface="宋体" panose="02010600030101010101" pitchFamily="2" charset="-122"/>
                <a:ea typeface="宋体" panose="02010600030101010101" pitchFamily="2" charset="-122"/>
              </a:rPr>
              <a:t>从数据元素间的逻辑关系看，栈、队列是</a:t>
            </a:r>
            <a:r>
              <a:rPr lang="zh-CN" altLang="en-US" sz="2600" dirty="0">
                <a:solidFill>
                  <a:srgbClr val="FF0000"/>
                </a:solidFill>
                <a:effectLst/>
                <a:latin typeface="宋体" panose="02010600030101010101" pitchFamily="2" charset="-122"/>
                <a:ea typeface="宋体" panose="02010600030101010101" pitchFamily="2" charset="-122"/>
              </a:rPr>
              <a:t>线性表</a:t>
            </a:r>
            <a:endParaRPr lang="en-US" altLang="zh-CN" sz="2600" dirty="0">
              <a:effectLst/>
              <a:latin typeface="宋体" panose="02010600030101010101" pitchFamily="2" charset="-122"/>
              <a:ea typeface="宋体" panose="02010600030101010101" pitchFamily="2" charset="-122"/>
            </a:endParaRPr>
          </a:p>
          <a:p>
            <a:pPr eaLnBrk="1" hangingPunct="1"/>
            <a:r>
              <a:rPr lang="zh-CN" altLang="en-US" sz="2600" dirty="0">
                <a:effectLst/>
                <a:latin typeface="宋体" panose="02010600030101010101" pitchFamily="2" charset="-122"/>
                <a:ea typeface="宋体" panose="02010600030101010101" pitchFamily="2" charset="-122"/>
              </a:rPr>
              <a:t>但从操作方式与种类看，它们与线性表有许多</a:t>
            </a:r>
            <a:r>
              <a:rPr lang="zh-CN" altLang="en-US" sz="2600" dirty="0">
                <a:solidFill>
                  <a:srgbClr val="FF0000"/>
                </a:solidFill>
                <a:effectLst/>
                <a:latin typeface="宋体" panose="02010600030101010101" pitchFamily="2" charset="-122"/>
                <a:ea typeface="宋体" panose="02010600030101010101" pitchFamily="2" charset="-122"/>
              </a:rPr>
              <a:t>不同</a:t>
            </a:r>
            <a:endParaRPr lang="en-US" altLang="zh-CN" sz="2600" dirty="0">
              <a:solidFill>
                <a:srgbClr val="FF0000"/>
              </a:solidFill>
              <a:effectLst/>
              <a:latin typeface="宋体" panose="02010600030101010101" pitchFamily="2" charset="-122"/>
              <a:ea typeface="宋体" panose="02010600030101010101" pitchFamily="2" charset="-122"/>
            </a:endParaRPr>
          </a:p>
          <a:p>
            <a:pPr eaLnBrk="1" hangingPunct="1"/>
            <a:r>
              <a:rPr lang="zh-CN" altLang="en-US" sz="2600" dirty="0">
                <a:effectLst/>
                <a:latin typeface="宋体" panose="02010600030101010101" pitchFamily="2" charset="-122"/>
                <a:ea typeface="宋体" panose="02010600030101010101" pitchFamily="2" charset="-122"/>
              </a:rPr>
              <a:t>若把数据间逻辑关系与相应的操作作为整体看待</a:t>
            </a:r>
            <a:r>
              <a:rPr lang="en-US" altLang="zh-CN" sz="2600" dirty="0">
                <a:effectLst/>
                <a:latin typeface="宋体" panose="02010600030101010101" pitchFamily="2" charset="-122"/>
                <a:ea typeface="宋体" panose="02010600030101010101" pitchFamily="2" charset="-122"/>
              </a:rPr>
              <a:t>(</a:t>
            </a:r>
            <a:r>
              <a:rPr lang="zh-CN" altLang="en-US" sz="2600" dirty="0">
                <a:effectLst/>
                <a:latin typeface="宋体" panose="02010600030101010101" pitchFamily="2" charset="-122"/>
                <a:ea typeface="宋体" panose="02010600030101010101" pitchFamily="2" charset="-122"/>
              </a:rPr>
              <a:t>即作为抽象数据类型</a:t>
            </a:r>
            <a:r>
              <a:rPr lang="en-US" altLang="zh-CN" sz="2600" dirty="0">
                <a:effectLst/>
                <a:latin typeface="宋体" panose="02010600030101010101" pitchFamily="2" charset="-122"/>
                <a:ea typeface="宋体" panose="02010600030101010101" pitchFamily="2" charset="-122"/>
              </a:rPr>
              <a:t>)</a:t>
            </a:r>
            <a:r>
              <a:rPr lang="zh-CN" altLang="en-US" sz="2600" dirty="0">
                <a:effectLst/>
                <a:latin typeface="宋体" panose="02010600030101010101" pitchFamily="2" charset="-122"/>
                <a:ea typeface="宋体" panose="02010600030101010101" pitchFamily="2" charset="-122"/>
              </a:rPr>
              <a:t>，它们应为</a:t>
            </a:r>
            <a:r>
              <a:rPr lang="zh-CN" altLang="en-US" sz="2600" dirty="0">
                <a:solidFill>
                  <a:srgbClr val="FF0000"/>
                </a:solidFill>
                <a:effectLst/>
                <a:latin typeface="宋体" panose="02010600030101010101" pitchFamily="2" charset="-122"/>
                <a:ea typeface="宋体" panose="02010600030101010101" pitchFamily="2" charset="-122"/>
              </a:rPr>
              <a:t>新的数据结构</a:t>
            </a:r>
          </a:p>
          <a:p>
            <a:pPr eaLnBrk="1" hangingPunct="1"/>
            <a:r>
              <a:rPr lang="zh-CN" altLang="en-US" sz="2600" dirty="0">
                <a:effectLst/>
                <a:latin typeface="宋体" panose="02010600030101010101" pitchFamily="2" charset="-122"/>
                <a:ea typeface="宋体" panose="02010600030101010101" pitchFamily="2" charset="-122"/>
              </a:rPr>
              <a:t>栈与队列是</a:t>
            </a:r>
            <a:r>
              <a:rPr lang="zh-CN" altLang="en-US" sz="2600" dirty="0">
                <a:solidFill>
                  <a:schemeClr val="hlink"/>
                </a:solidFill>
                <a:effectLst/>
                <a:latin typeface="宋体" panose="02010600030101010101" pitchFamily="2" charset="-122"/>
                <a:ea typeface="宋体" panose="02010600030101010101" pitchFamily="2" charset="-122"/>
              </a:rPr>
              <a:t>操作受限</a:t>
            </a:r>
            <a:r>
              <a:rPr lang="zh-CN" altLang="en-US" sz="2600" dirty="0">
                <a:effectLst/>
                <a:latin typeface="宋体" panose="02010600030101010101" pitchFamily="2" charset="-122"/>
                <a:ea typeface="宋体" panose="02010600030101010101" pitchFamily="2" charset="-122"/>
              </a:rPr>
              <a:t>的线性表</a:t>
            </a:r>
          </a:p>
        </p:txBody>
      </p:sp>
      <p:pic>
        <p:nvPicPr>
          <p:cNvPr id="4" name="Picture 2" descr="http://images.artnet.com/artwork_images/414/4012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513" y="4762499"/>
            <a:ext cx="1441705" cy="2050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p:cNvPicPr>
          <p:nvPr/>
        </p:nvPicPr>
        <p:blipFill>
          <a:blip r:embed="rId5"/>
          <a:stretch>
            <a:fillRect/>
          </a:stretch>
        </p:blipFill>
        <p:spPr>
          <a:xfrm>
            <a:off x="6339356" y="4797152"/>
            <a:ext cx="1628852" cy="2038523"/>
          </a:xfrm>
          <a:prstGeom prst="rect">
            <a:avLst/>
          </a:prstGeom>
        </p:spPr>
      </p:pic>
      <p:pic>
        <p:nvPicPr>
          <p:cNvPr id="8" name="图片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15680" y="5013176"/>
            <a:ext cx="2291710"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7"/>
          <a:stretch>
            <a:fillRect/>
          </a:stretch>
        </p:blipFill>
        <p:spPr>
          <a:xfrm>
            <a:off x="8206925" y="5032817"/>
            <a:ext cx="2337919" cy="1636543"/>
          </a:xfrm>
          <a:prstGeom prst="rect">
            <a:avLst/>
          </a:prstGeom>
        </p:spPr>
      </p:pic>
      <p:pic>
        <p:nvPicPr>
          <p:cNvPr id="3" name="飞机降落">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703513" y="-17804"/>
            <a:ext cx="8640960" cy="48605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7857"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41" name="Rectangle 5"/>
          <p:cNvSpPr>
            <a:spLocks noGrp="1" noChangeArrowheads="1"/>
          </p:cNvSpPr>
          <p:nvPr>
            <p:ph type="title"/>
          </p:nvPr>
        </p:nvSpPr>
        <p:spPr/>
        <p:txBody>
          <a:bodyPr/>
          <a:lstStyle/>
          <a:p>
            <a:pPr>
              <a:defRPr/>
            </a:pPr>
            <a:r>
              <a:rPr kumimoji="1" lang="zh-CN" altLang="en-US" sz="3200" dirty="0">
                <a:latin typeface="仿宋" panose="02010609060101010101" pitchFamily="49" charset="-122"/>
                <a:ea typeface="仿宋" panose="02010609060101010101" pitchFamily="49" charset="-122"/>
              </a:rPr>
              <a:t>自顶向下、逐步分解的策略</a:t>
            </a:r>
          </a:p>
        </p:txBody>
      </p:sp>
      <p:sp>
        <p:nvSpPr>
          <p:cNvPr id="62467" name="Rectangle 6"/>
          <p:cNvSpPr>
            <a:spLocks noGrp="1" noChangeArrowheads="1"/>
          </p:cNvSpPr>
          <p:nvPr>
            <p:ph idx="1"/>
          </p:nvPr>
        </p:nvSpPr>
        <p:spPr/>
        <p:txBody>
          <a:bodyPr/>
          <a:lstStyle/>
          <a:p>
            <a:pPr marL="0" indent="0">
              <a:buClr>
                <a:srgbClr val="800080"/>
              </a:buClr>
              <a:buSzPct val="50000"/>
            </a:pPr>
            <a:r>
              <a:rPr kumimoji="1" lang="zh-CN" altLang="en-US" dirty="0" smtClean="0">
                <a:ea typeface="仿宋_GB2312" pitchFamily="49" charset="-122"/>
              </a:rPr>
              <a:t>子问题应与原问题做同样的事情，且更为简单；</a:t>
            </a:r>
          </a:p>
          <a:p>
            <a:pPr marL="0" indent="0">
              <a:buClr>
                <a:srgbClr val="800080"/>
              </a:buClr>
              <a:buSzPct val="50000"/>
            </a:pPr>
            <a:r>
              <a:rPr kumimoji="1" lang="zh-CN" altLang="en-US" dirty="0" smtClean="0">
                <a:ea typeface="仿宋_GB2312" pitchFamily="49" charset="-122"/>
              </a:rPr>
              <a:t>解决递归问题的策略是把一个规模比较大的问题分解为一个或若干规模比较小的问题，分别对这些比较小的问题求解，再综合它们的结果，从而得到原问题的解。</a:t>
            </a:r>
          </a:p>
          <a:p>
            <a:pPr marL="0" indent="0">
              <a:buClr>
                <a:srgbClr val="800080"/>
              </a:buClr>
              <a:buSzPct val="50000"/>
              <a:buNone/>
            </a:pPr>
            <a:r>
              <a:rPr kumimoji="1" lang="zh-CN" altLang="en-US" dirty="0" smtClean="0">
                <a:solidFill>
                  <a:schemeClr val="hlink"/>
                </a:solidFill>
                <a:ea typeface="仿宋_GB2312" pitchFamily="49" charset="-122"/>
              </a:rPr>
              <a:t>			 </a:t>
            </a:r>
            <a:r>
              <a:rPr kumimoji="1" lang="en-US" altLang="zh-CN" dirty="0" smtClean="0">
                <a:solidFill>
                  <a:schemeClr val="tx2"/>
                </a:solidFill>
                <a:ea typeface="仿宋_GB2312" pitchFamily="49" charset="-122"/>
              </a:rPr>
              <a:t>— </a:t>
            </a:r>
            <a:r>
              <a:rPr kumimoji="1" lang="zh-CN" altLang="en-US" dirty="0" smtClean="0">
                <a:solidFill>
                  <a:srgbClr val="0000CC"/>
                </a:solidFill>
                <a:ea typeface="仿宋_GB2312" pitchFamily="49" charset="-122"/>
              </a:rPr>
              <a:t>分而治之策略（分治法）</a:t>
            </a:r>
          </a:p>
          <a:p>
            <a:pPr marL="0" indent="0">
              <a:buClr>
                <a:srgbClr val="800080"/>
              </a:buClr>
              <a:buSzPct val="50000"/>
            </a:pPr>
            <a:r>
              <a:rPr kumimoji="1" lang="zh-CN" altLang="en-US" dirty="0" smtClean="0">
                <a:ea typeface="仿宋_GB2312" pitchFamily="49" charset="-122"/>
              </a:rPr>
              <a:t>这些比较小的问题的求解方法与原来问题的求解方法一样。</a:t>
            </a:r>
          </a:p>
          <a:p>
            <a:pPr marL="0" indent="0"/>
            <a:endParaRPr lang="en-US" altLang="zh-CN" dirty="0" smtClean="0"/>
          </a:p>
        </p:txBody>
      </p:sp>
      <p:pic>
        <p:nvPicPr>
          <p:cNvPr id="9" name="Picture 10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8012" y="4180465"/>
            <a:ext cx="2216100" cy="198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5" name="Rectangle 5"/>
          <p:cNvSpPr>
            <a:spLocks noGrp="1" noChangeArrowheads="1"/>
          </p:cNvSpPr>
          <p:nvPr>
            <p:ph type="title"/>
          </p:nvPr>
        </p:nvSpPr>
        <p:spPr/>
        <p:txBody>
          <a:bodyPr/>
          <a:lstStyle/>
          <a:p>
            <a:pPr>
              <a:defRPr/>
            </a:pPr>
            <a:r>
              <a:rPr kumimoji="1" lang="zh-CN" altLang="en-US" sz="3200" dirty="0">
                <a:latin typeface="仿宋" panose="02010609060101010101" pitchFamily="49" charset="-122"/>
                <a:ea typeface="仿宋" panose="02010609060101010101" pitchFamily="49" charset="-122"/>
              </a:rPr>
              <a:t>构成递归的条件</a:t>
            </a:r>
          </a:p>
        </p:txBody>
      </p:sp>
      <p:sp>
        <p:nvSpPr>
          <p:cNvPr id="348166" name="Rectangle 6"/>
          <p:cNvSpPr>
            <a:spLocks noGrp="1" noChangeArrowheads="1"/>
          </p:cNvSpPr>
          <p:nvPr>
            <p:ph idx="1"/>
          </p:nvPr>
        </p:nvSpPr>
        <p:spPr>
          <a:xfrm>
            <a:off x="838200" y="983778"/>
            <a:ext cx="6841976" cy="5193185"/>
          </a:xfrm>
        </p:spPr>
        <p:txBody>
          <a:bodyPr/>
          <a:lstStyle/>
          <a:p>
            <a:pPr marL="0" indent="0">
              <a:lnSpc>
                <a:spcPct val="105000"/>
              </a:lnSpc>
              <a:buClr>
                <a:srgbClr val="800080"/>
              </a:buClr>
              <a:buSzPct val="50000"/>
              <a:defRPr/>
            </a:pPr>
            <a:r>
              <a:rPr kumimoji="1" lang="zh-CN" altLang="en-US" dirty="0">
                <a:ea typeface="仿宋_GB2312" pitchFamily="49" charset="-122"/>
              </a:rPr>
              <a:t>不能无限制地调用本身，</a:t>
            </a:r>
            <a:r>
              <a:rPr kumimoji="1" lang="zh-CN" altLang="en-US" dirty="0">
                <a:solidFill>
                  <a:srgbClr val="0000CC"/>
                </a:solidFill>
                <a:ea typeface="仿宋_GB2312" pitchFamily="49" charset="-122"/>
              </a:rPr>
              <a:t>必须有一个出口</a:t>
            </a:r>
            <a:r>
              <a:rPr kumimoji="1" lang="zh-CN" altLang="en-US" dirty="0">
                <a:ea typeface="仿宋_GB2312" pitchFamily="49" charset="-122"/>
              </a:rPr>
              <a:t>，化简为非递归状况直接处理。</a:t>
            </a:r>
          </a:p>
          <a:p>
            <a:pPr marL="0" indent="0">
              <a:lnSpc>
                <a:spcPct val="105000"/>
              </a:lnSpc>
              <a:buClr>
                <a:srgbClr val="800080"/>
              </a:buClr>
              <a:buSzPct val="50000"/>
              <a:buNone/>
              <a:defRPr/>
            </a:pPr>
            <a:r>
              <a:rPr kumimoji="1" lang="en-US" altLang="en-US" sz="2400" dirty="0">
                <a:solidFill>
                  <a:schemeClr val="accent2"/>
                </a:solidFill>
                <a:ea typeface="仿宋_GB2312" pitchFamily="49" charset="-122"/>
              </a:rPr>
              <a:t>    </a:t>
            </a:r>
            <a:r>
              <a:rPr kumimoji="1" lang="zh-CN" altLang="en-US" sz="2400" dirty="0">
                <a:solidFill>
                  <a:schemeClr val="accent2"/>
                </a:solidFill>
                <a:ea typeface="仿宋_GB2312" pitchFamily="49" charset="-122"/>
              </a:rPr>
              <a:t> </a:t>
            </a:r>
            <a:r>
              <a:rPr kumimoji="1" lang="en-US" altLang="zh-CN" sz="2400" dirty="0">
                <a:solidFill>
                  <a:schemeClr val="tx2"/>
                </a:solidFill>
                <a:ea typeface="仿宋_GB2312" pitchFamily="49" charset="-122"/>
              </a:rPr>
              <a:t>Procedure &lt;name&gt; ( &lt;parameter list&gt; ) {</a:t>
            </a:r>
          </a:p>
          <a:p>
            <a:pPr marL="0" indent="0">
              <a:spcBef>
                <a:spcPct val="10000"/>
              </a:spcBef>
              <a:buClr>
                <a:srgbClr val="800080"/>
              </a:buClr>
              <a:buSzPct val="50000"/>
              <a:buNone/>
              <a:defRPr/>
            </a:pPr>
            <a:r>
              <a:rPr kumimoji="1" lang="en-US" altLang="zh-CN" sz="2400" dirty="0">
                <a:solidFill>
                  <a:schemeClr val="tx2"/>
                </a:solidFill>
                <a:ea typeface="仿宋_GB2312" pitchFamily="49" charset="-122"/>
              </a:rPr>
              <a:t>       if ( &lt; initial condition&gt; )    </a:t>
            </a:r>
            <a:r>
              <a:rPr kumimoji="1" lang="en-US" altLang="zh-CN" sz="2400" dirty="0">
                <a:latin typeface="宋体" panose="02010600030101010101" pitchFamily="2" charset="-122"/>
                <a:ea typeface="宋体" panose="02010600030101010101" pitchFamily="2" charset="-122"/>
              </a:rPr>
              <a:t>//</a:t>
            </a:r>
            <a:r>
              <a:rPr kumimoji="1" lang="zh-CN" altLang="en-US" sz="2400" dirty="0">
                <a:latin typeface="宋体" panose="02010600030101010101" pitchFamily="2" charset="-122"/>
                <a:ea typeface="宋体" panose="02010600030101010101" pitchFamily="2" charset="-122"/>
              </a:rPr>
              <a:t>递归结束条件</a:t>
            </a:r>
          </a:p>
          <a:p>
            <a:pPr marL="0" indent="0">
              <a:spcBef>
                <a:spcPct val="10000"/>
              </a:spcBef>
              <a:buClr>
                <a:srgbClr val="800080"/>
              </a:buClr>
              <a:buSzPct val="50000"/>
              <a:buNone/>
              <a:defRPr/>
            </a:pPr>
            <a:r>
              <a:rPr kumimoji="1" lang="zh-CN" altLang="en-US" sz="2400" dirty="0">
                <a:solidFill>
                  <a:schemeClr val="tx2"/>
                </a:solidFill>
                <a:ea typeface="仿宋_GB2312" pitchFamily="49" charset="-122"/>
              </a:rPr>
              <a:t>         </a:t>
            </a:r>
            <a:r>
              <a:rPr kumimoji="1" lang="zh-CN" altLang="en-US" sz="2400" dirty="0" smtClean="0">
                <a:solidFill>
                  <a:schemeClr val="tx2"/>
                </a:solidFill>
                <a:ea typeface="仿宋_GB2312" pitchFamily="49" charset="-122"/>
              </a:rPr>
              <a:t>    </a:t>
            </a:r>
            <a:r>
              <a:rPr kumimoji="1" lang="en-US" altLang="zh-CN" sz="2400" dirty="0" smtClean="0">
                <a:solidFill>
                  <a:schemeClr val="tx2"/>
                </a:solidFill>
                <a:ea typeface="仿宋_GB2312" pitchFamily="49" charset="-122"/>
              </a:rPr>
              <a:t>return </a:t>
            </a:r>
            <a:r>
              <a:rPr kumimoji="1" lang="en-US" altLang="zh-CN" sz="2400" dirty="0">
                <a:solidFill>
                  <a:schemeClr val="tx2"/>
                </a:solidFill>
                <a:ea typeface="仿宋_GB2312" pitchFamily="49" charset="-122"/>
              </a:rPr>
              <a:t>( initial value );    </a:t>
            </a:r>
          </a:p>
          <a:p>
            <a:pPr marL="0" indent="0">
              <a:spcBef>
                <a:spcPct val="10000"/>
              </a:spcBef>
              <a:buClr>
                <a:srgbClr val="800080"/>
              </a:buClr>
              <a:buSzPct val="50000"/>
              <a:buNone/>
              <a:defRPr/>
            </a:pPr>
            <a:r>
              <a:rPr kumimoji="1" lang="en-US" altLang="zh-CN" sz="2400" dirty="0">
                <a:solidFill>
                  <a:schemeClr val="tx2"/>
                </a:solidFill>
                <a:ea typeface="仿宋_GB2312" pitchFamily="49" charset="-122"/>
              </a:rPr>
              <a:t>       else                                      </a:t>
            </a:r>
            <a:r>
              <a:rPr kumimoji="1" lang="en-US" altLang="zh-CN" sz="2400" dirty="0">
                <a:latin typeface="宋体" panose="02010600030101010101" pitchFamily="2" charset="-122"/>
                <a:ea typeface="宋体" panose="02010600030101010101" pitchFamily="2" charset="-122"/>
              </a:rPr>
              <a:t>//</a:t>
            </a:r>
            <a:r>
              <a:rPr kumimoji="1" lang="zh-CN" altLang="en-US" sz="2400" dirty="0">
                <a:latin typeface="宋体" panose="02010600030101010101" pitchFamily="2" charset="-122"/>
                <a:ea typeface="宋体" panose="02010600030101010101" pitchFamily="2" charset="-122"/>
              </a:rPr>
              <a:t>递归</a:t>
            </a:r>
          </a:p>
          <a:p>
            <a:pPr marL="0" indent="0">
              <a:spcBef>
                <a:spcPct val="10000"/>
              </a:spcBef>
              <a:buClr>
                <a:srgbClr val="800080"/>
              </a:buClr>
              <a:buSzPct val="50000"/>
              <a:buNone/>
              <a:defRPr/>
            </a:pPr>
            <a:r>
              <a:rPr kumimoji="1" lang="zh-CN" altLang="en-US" sz="2400" dirty="0">
                <a:solidFill>
                  <a:schemeClr val="tx2"/>
                </a:solidFill>
                <a:ea typeface="仿宋_GB2312" pitchFamily="49" charset="-122"/>
              </a:rPr>
              <a:t>         </a:t>
            </a:r>
            <a:r>
              <a:rPr kumimoji="1" lang="zh-CN" altLang="en-US" sz="2400" dirty="0" smtClean="0">
                <a:solidFill>
                  <a:schemeClr val="tx2"/>
                </a:solidFill>
                <a:ea typeface="仿宋_GB2312" pitchFamily="49" charset="-122"/>
              </a:rPr>
              <a:t>    </a:t>
            </a:r>
            <a:r>
              <a:rPr kumimoji="1" lang="en-US" altLang="zh-CN" sz="2400" dirty="0" smtClean="0">
                <a:solidFill>
                  <a:schemeClr val="tx2"/>
                </a:solidFill>
                <a:ea typeface="仿宋_GB2312" pitchFamily="49" charset="-122"/>
              </a:rPr>
              <a:t>return </a:t>
            </a:r>
            <a:r>
              <a:rPr kumimoji="1" lang="en-US" altLang="zh-CN" sz="2400" dirty="0">
                <a:solidFill>
                  <a:schemeClr val="tx2"/>
                </a:solidFill>
                <a:ea typeface="仿宋_GB2312" pitchFamily="49" charset="-122"/>
              </a:rPr>
              <a:t>(&lt;name&gt; ( parameter exchange ));</a:t>
            </a:r>
          </a:p>
          <a:p>
            <a:pPr marL="0" indent="0">
              <a:spcBef>
                <a:spcPct val="10000"/>
              </a:spcBef>
              <a:buClr>
                <a:srgbClr val="800080"/>
              </a:buClr>
              <a:buSzPct val="50000"/>
              <a:buNone/>
              <a:defRPr/>
            </a:pPr>
            <a:r>
              <a:rPr kumimoji="1" lang="en-US" altLang="zh-CN" sz="2400" dirty="0">
                <a:solidFill>
                  <a:schemeClr val="tx2"/>
                </a:solidFill>
                <a:ea typeface="仿宋_GB2312" pitchFamily="49" charset="-122"/>
              </a:rPr>
              <a:t>    }</a:t>
            </a:r>
          </a:p>
          <a:p>
            <a:pPr marL="0" indent="0">
              <a:lnSpc>
                <a:spcPct val="90000"/>
              </a:lnSpc>
              <a:defRPr/>
            </a:pPr>
            <a:endParaRPr lang="en-US" altLang="zh-CN" sz="3000" dirty="0">
              <a:ea typeface="仿宋_GB2312" pitchFamily="49" charset="-122"/>
            </a:endParaRPr>
          </a:p>
        </p:txBody>
      </p:sp>
      <p:pic>
        <p:nvPicPr>
          <p:cNvPr id="63497" name="Picture 10" descr="https://mmbiz.qpic.cn/mmbiz/OuU9wKDTEicEKWIeC45O5DUfDichyqE0wHR4F60BJawjdZXlYQojuaOHxribThEEdenticAwMIoBCf1TvKo1VzBdTQ/640?tp=webp&amp;wxfrom=5&amp;wx_lazy=1&amp;wx_co=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616280" y="1556792"/>
            <a:ext cx="3457922" cy="5139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40224" y="4725144"/>
            <a:ext cx="2555776" cy="184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递归过程与递归</a:t>
            </a:r>
            <a:r>
              <a:rPr lang="zh-CN" altLang="en-US" dirty="0" smtClean="0"/>
              <a:t>工作栈</a:t>
            </a:r>
            <a:endParaRPr lang="zh-CN" altLang="en-US" dirty="0"/>
          </a:p>
        </p:txBody>
      </p:sp>
      <p:sp>
        <p:nvSpPr>
          <p:cNvPr id="64514" name="Rectangle 4"/>
          <p:cNvSpPr>
            <a:spLocks noGrp="1" noChangeArrowheads="1"/>
          </p:cNvSpPr>
          <p:nvPr>
            <p:ph idx="1"/>
          </p:nvPr>
        </p:nvSpPr>
        <p:spPr/>
        <p:txBody>
          <a:bodyPr/>
          <a:lstStyle/>
          <a:p>
            <a:pPr marL="0" indent="0">
              <a:buClr>
                <a:srgbClr val="800080"/>
              </a:buClr>
              <a:buSzPct val="50000"/>
            </a:pPr>
            <a:r>
              <a:rPr lang="zh-CN" altLang="en-US" sz="3000" dirty="0">
                <a:ea typeface="仿宋_GB2312" pitchFamily="49" charset="-122"/>
              </a:rPr>
              <a:t>递归过程在实现时，需要自己调用自己。</a:t>
            </a:r>
          </a:p>
          <a:p>
            <a:pPr marL="0" indent="0">
              <a:buClr>
                <a:srgbClr val="800080"/>
              </a:buClr>
              <a:buSzPct val="50000"/>
            </a:pPr>
            <a:r>
              <a:rPr lang="zh-CN" altLang="en-US" sz="3000" dirty="0">
                <a:ea typeface="仿宋_GB2312" pitchFamily="49" charset="-122"/>
              </a:rPr>
              <a:t>层层向下递归，退出时的次序正好相反：</a:t>
            </a:r>
          </a:p>
          <a:p>
            <a:pPr marL="0" indent="0">
              <a:buClr>
                <a:srgbClr val="800080"/>
              </a:buClr>
              <a:buSzPct val="50000"/>
              <a:buNone/>
            </a:pPr>
            <a:r>
              <a:rPr lang="zh-CN" altLang="en-US" sz="3000" dirty="0">
                <a:solidFill>
                  <a:schemeClr val="accent2"/>
                </a:solidFill>
                <a:ea typeface="隶书" panose="02010509060101010101" pitchFamily="49" charset="-122"/>
              </a:rPr>
              <a:t>                           </a:t>
            </a:r>
            <a:r>
              <a:rPr lang="zh-CN" altLang="en-US" sz="3000" dirty="0" smtClean="0">
                <a:solidFill>
                  <a:schemeClr val="accent2"/>
                </a:solidFill>
                <a:ea typeface="隶书" panose="02010509060101010101" pitchFamily="49" charset="-122"/>
              </a:rPr>
              <a:t>                       </a:t>
            </a:r>
            <a:r>
              <a:rPr lang="zh-CN" altLang="en-US" sz="3000" dirty="0" smtClean="0">
                <a:solidFill>
                  <a:srgbClr val="0000CC"/>
                </a:solidFill>
                <a:latin typeface="宋体" panose="02010600030101010101" pitchFamily="2" charset="-122"/>
                <a:ea typeface="宋体" panose="02010600030101010101" pitchFamily="2" charset="-122"/>
              </a:rPr>
              <a:t>递归</a:t>
            </a:r>
            <a:r>
              <a:rPr lang="zh-CN" altLang="en-US" sz="3000" dirty="0">
                <a:solidFill>
                  <a:srgbClr val="0000CC"/>
                </a:solidFill>
                <a:latin typeface="宋体" panose="02010600030101010101" pitchFamily="2" charset="-122"/>
                <a:ea typeface="宋体" panose="02010600030101010101" pitchFamily="2" charset="-122"/>
              </a:rPr>
              <a:t>调用</a:t>
            </a:r>
            <a:endParaRPr lang="zh-CN" altLang="en-US" sz="3000" i="1" dirty="0">
              <a:solidFill>
                <a:srgbClr val="0000CC"/>
              </a:solidFill>
              <a:latin typeface="宋体" panose="02010600030101010101" pitchFamily="2" charset="-122"/>
              <a:ea typeface="宋体" panose="02010600030101010101" pitchFamily="2" charset="-122"/>
            </a:endParaRPr>
          </a:p>
          <a:p>
            <a:pPr marL="0" indent="0">
              <a:buClr>
                <a:srgbClr val="800080"/>
              </a:buClr>
              <a:buSzPct val="50000"/>
              <a:buNone/>
            </a:pPr>
            <a:r>
              <a:rPr lang="zh-CN" altLang="en-US" sz="3000" i="1" dirty="0">
                <a:solidFill>
                  <a:srgbClr val="990099"/>
                </a:solidFill>
                <a:ea typeface="仿宋_GB2312" pitchFamily="49" charset="-122"/>
              </a:rPr>
              <a:t>     </a:t>
            </a:r>
            <a:r>
              <a:rPr lang="zh-CN" altLang="en-US" sz="3000" i="1" dirty="0" smtClean="0">
                <a:solidFill>
                  <a:srgbClr val="990099"/>
                </a:solidFill>
                <a:ea typeface="仿宋_GB2312" pitchFamily="49" charset="-122"/>
              </a:rPr>
              <a:t>                     </a:t>
            </a:r>
            <a:r>
              <a:rPr lang="en-US" altLang="zh-CN" sz="3000" i="1" dirty="0" smtClean="0">
                <a:solidFill>
                  <a:srgbClr val="990099"/>
                </a:solidFill>
                <a:ea typeface="仿宋_GB2312" pitchFamily="49" charset="-122"/>
              </a:rPr>
              <a:t>n</a:t>
            </a:r>
            <a:r>
              <a:rPr lang="en-US" altLang="zh-CN" sz="3000" dirty="0">
                <a:solidFill>
                  <a:srgbClr val="990099"/>
                </a:solidFill>
                <a:ea typeface="仿宋_GB2312" pitchFamily="49" charset="-122"/>
              </a:rPr>
              <a:t>!        (</a:t>
            </a:r>
            <a:r>
              <a:rPr lang="en-US" altLang="zh-CN" sz="3000" i="1" dirty="0">
                <a:solidFill>
                  <a:srgbClr val="990099"/>
                </a:solidFill>
                <a:ea typeface="仿宋_GB2312" pitchFamily="49" charset="-122"/>
              </a:rPr>
              <a:t>n</a:t>
            </a:r>
            <a:r>
              <a:rPr lang="en-US" altLang="zh-CN" sz="3000" dirty="0">
                <a:solidFill>
                  <a:srgbClr val="990099"/>
                </a:solidFill>
                <a:ea typeface="仿宋_GB2312" pitchFamily="49" charset="-122"/>
              </a:rPr>
              <a:t>-1)!        (</a:t>
            </a:r>
            <a:r>
              <a:rPr lang="en-US" altLang="zh-CN" sz="3000" i="1" dirty="0">
                <a:solidFill>
                  <a:srgbClr val="990099"/>
                </a:solidFill>
                <a:ea typeface="仿宋_GB2312" pitchFamily="49" charset="-122"/>
              </a:rPr>
              <a:t>n</a:t>
            </a:r>
            <a:r>
              <a:rPr lang="en-US" altLang="zh-CN" sz="3000" dirty="0">
                <a:solidFill>
                  <a:srgbClr val="990099"/>
                </a:solidFill>
                <a:ea typeface="仿宋_GB2312" pitchFamily="49" charset="-122"/>
              </a:rPr>
              <a:t>-2)!           1!       0!=1</a:t>
            </a:r>
            <a:endParaRPr lang="en-US" altLang="zh-CN" sz="3000" dirty="0">
              <a:solidFill>
                <a:schemeClr val="accent2"/>
              </a:solidFill>
              <a:ea typeface="仿宋_GB2312" pitchFamily="49" charset="-122"/>
            </a:endParaRPr>
          </a:p>
          <a:p>
            <a:pPr marL="0" indent="0">
              <a:buClr>
                <a:srgbClr val="800080"/>
              </a:buClr>
              <a:buSzPct val="50000"/>
              <a:buNone/>
            </a:pPr>
            <a:r>
              <a:rPr lang="en-US" altLang="zh-CN" sz="3000" dirty="0">
                <a:solidFill>
                  <a:schemeClr val="accent2"/>
                </a:solidFill>
                <a:ea typeface="仿宋_GB2312" pitchFamily="49" charset="-122"/>
              </a:rPr>
              <a:t>                           </a:t>
            </a:r>
            <a:r>
              <a:rPr lang="en-US" altLang="zh-CN" sz="3000" dirty="0" smtClean="0">
                <a:solidFill>
                  <a:schemeClr val="accent2"/>
                </a:solidFill>
                <a:ea typeface="仿宋_GB2312" pitchFamily="49" charset="-122"/>
              </a:rPr>
              <a:t>                        </a:t>
            </a:r>
            <a:r>
              <a:rPr lang="zh-CN" altLang="en-US" sz="3000" dirty="0" smtClean="0">
                <a:solidFill>
                  <a:srgbClr val="0000CC"/>
                </a:solidFill>
                <a:latin typeface="宋体" panose="02010600030101010101" pitchFamily="2" charset="-122"/>
                <a:ea typeface="宋体" panose="02010600030101010101" pitchFamily="2" charset="-122"/>
              </a:rPr>
              <a:t>返回</a:t>
            </a:r>
            <a:r>
              <a:rPr lang="zh-CN" altLang="en-US" sz="3000" dirty="0">
                <a:solidFill>
                  <a:srgbClr val="0000CC"/>
                </a:solidFill>
                <a:latin typeface="宋体" panose="02010600030101010101" pitchFamily="2" charset="-122"/>
                <a:ea typeface="宋体" panose="02010600030101010101" pitchFamily="2" charset="-122"/>
              </a:rPr>
              <a:t>次序</a:t>
            </a:r>
          </a:p>
          <a:p>
            <a:pPr marL="0" indent="0">
              <a:buClr>
                <a:srgbClr val="800080"/>
              </a:buClr>
              <a:buSzPct val="50000"/>
            </a:pPr>
            <a:r>
              <a:rPr lang="zh-CN" altLang="en-US" sz="3000" dirty="0">
                <a:ea typeface="仿宋_GB2312" pitchFamily="49" charset="-122"/>
              </a:rPr>
              <a:t>主程序第一次调用递归过程为外部调用；</a:t>
            </a:r>
          </a:p>
          <a:p>
            <a:pPr marL="0" indent="0">
              <a:buClr>
                <a:srgbClr val="800080"/>
              </a:buClr>
              <a:buSzPct val="50000"/>
            </a:pPr>
            <a:r>
              <a:rPr lang="zh-CN" altLang="en-US" sz="3000" dirty="0">
                <a:ea typeface="仿宋_GB2312" pitchFamily="49" charset="-122"/>
              </a:rPr>
              <a:t>递归过程每次递归调用自己为内部调用。</a:t>
            </a:r>
          </a:p>
          <a:p>
            <a:pPr marL="0" indent="0">
              <a:buClr>
                <a:srgbClr val="800080"/>
              </a:buClr>
              <a:buSzPct val="50000"/>
            </a:pPr>
            <a:r>
              <a:rPr lang="zh-CN" altLang="en-US" sz="3000" dirty="0">
                <a:ea typeface="仿宋_GB2312" pitchFamily="49" charset="-122"/>
              </a:rPr>
              <a:t>它们返回调用它的过程的地址不同。</a:t>
            </a:r>
          </a:p>
        </p:txBody>
      </p:sp>
      <p:sp>
        <p:nvSpPr>
          <p:cNvPr id="64515" name="Text Box 2"/>
          <p:cNvSpPr txBox="1">
            <a:spLocks noChangeArrowheads="1"/>
          </p:cNvSpPr>
          <p:nvPr/>
        </p:nvSpPr>
        <p:spPr bwMode="auto">
          <a:xfrm>
            <a:off x="3276601" y="1295401"/>
            <a:ext cx="57245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endParaRPr lang="zh-CN" altLang="zh-CN" sz="2000">
              <a:latin typeface="宋体" panose="02010600030101010101" pitchFamily="2" charset="-122"/>
              <a:ea typeface="黑体" panose="02010609060101010101" pitchFamily="49" charset="-122"/>
            </a:endParaRPr>
          </a:p>
        </p:txBody>
      </p:sp>
      <p:sp>
        <p:nvSpPr>
          <p:cNvPr id="64516" name="AutoShape 5"/>
          <p:cNvSpPr>
            <a:spLocks noChangeArrowheads="1"/>
          </p:cNvSpPr>
          <p:nvPr/>
        </p:nvSpPr>
        <p:spPr bwMode="auto">
          <a:xfrm>
            <a:off x="3569171" y="2924944"/>
            <a:ext cx="533400" cy="228600"/>
          </a:xfrm>
          <a:prstGeom prst="rightArrow">
            <a:avLst>
              <a:gd name="adj1" fmla="val 50000"/>
              <a:gd name="adj2" fmla="val 58333"/>
            </a:avLst>
          </a:prstGeom>
          <a:solidFill>
            <a:srgbClr val="57D98C"/>
          </a:solidFill>
          <a:ln w="9525">
            <a:solidFill>
              <a:schemeClr val="tx1"/>
            </a:solidFill>
            <a:miter lim="800000"/>
            <a:headEnd/>
            <a:tailEnd/>
          </a:ln>
          <a:effectLs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sp>
        <p:nvSpPr>
          <p:cNvPr id="64517" name="AutoShape 6"/>
          <p:cNvSpPr>
            <a:spLocks noChangeArrowheads="1"/>
          </p:cNvSpPr>
          <p:nvPr/>
        </p:nvSpPr>
        <p:spPr bwMode="auto">
          <a:xfrm>
            <a:off x="7866856" y="2924944"/>
            <a:ext cx="533400" cy="228600"/>
          </a:xfrm>
          <a:prstGeom prst="rightArrow">
            <a:avLst>
              <a:gd name="adj1" fmla="val 50000"/>
              <a:gd name="adj2" fmla="val 58333"/>
            </a:avLst>
          </a:prstGeom>
          <a:solidFill>
            <a:srgbClr val="57D98C"/>
          </a:solidFill>
          <a:ln w="9525">
            <a:solidFill>
              <a:schemeClr val="tx1"/>
            </a:solidFill>
            <a:miter lim="800000"/>
            <a:headEnd/>
            <a:tailEnd/>
          </a:ln>
          <a:effectLs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sp>
        <p:nvSpPr>
          <p:cNvPr id="64518" name="AutoShape 7"/>
          <p:cNvSpPr>
            <a:spLocks noChangeArrowheads="1"/>
          </p:cNvSpPr>
          <p:nvPr/>
        </p:nvSpPr>
        <p:spPr bwMode="auto">
          <a:xfrm>
            <a:off x="6672064" y="2937644"/>
            <a:ext cx="228600" cy="228600"/>
          </a:xfrm>
          <a:prstGeom prst="rightArrow">
            <a:avLst>
              <a:gd name="adj1" fmla="val 50000"/>
              <a:gd name="adj2" fmla="val 25000"/>
            </a:avLst>
          </a:prstGeom>
          <a:solidFill>
            <a:srgbClr val="57D98C"/>
          </a:solidFill>
          <a:ln w="9525">
            <a:solidFill>
              <a:schemeClr val="tx1"/>
            </a:solidFill>
            <a:miter lim="800000"/>
            <a:headEnd/>
            <a:tailEnd/>
          </a:ln>
          <a:effectLs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sp>
        <p:nvSpPr>
          <p:cNvPr id="64519" name="AutoShape 8"/>
          <p:cNvSpPr>
            <a:spLocks noChangeArrowheads="1"/>
          </p:cNvSpPr>
          <p:nvPr/>
        </p:nvSpPr>
        <p:spPr bwMode="auto">
          <a:xfrm>
            <a:off x="6960096" y="2937644"/>
            <a:ext cx="533400" cy="2286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57D98C"/>
          </a:solidFill>
          <a:ln w="9525">
            <a:solidFill>
              <a:schemeClr val="tx1"/>
            </a:solidFill>
            <a:miter lim="800000"/>
            <a:headEnd/>
            <a:tailEnd/>
          </a:ln>
          <a:effectLst/>
          <a:extLst/>
        </p:spPr>
        <p:txBody>
          <a:bodyPr wrap="none" anchor="ctr"/>
          <a:lstStyle/>
          <a:p>
            <a:endParaRPr lang="zh-CN" altLang="en-US"/>
          </a:p>
        </p:txBody>
      </p:sp>
      <p:sp>
        <p:nvSpPr>
          <p:cNvPr id="64520" name="AutoShape 9"/>
          <p:cNvSpPr>
            <a:spLocks noChangeArrowheads="1"/>
          </p:cNvSpPr>
          <p:nvPr/>
        </p:nvSpPr>
        <p:spPr bwMode="auto">
          <a:xfrm>
            <a:off x="5087888" y="2924944"/>
            <a:ext cx="533400" cy="228600"/>
          </a:xfrm>
          <a:prstGeom prst="rightArrow">
            <a:avLst>
              <a:gd name="adj1" fmla="val 50000"/>
              <a:gd name="adj2" fmla="val 58333"/>
            </a:avLst>
          </a:prstGeom>
          <a:solidFill>
            <a:srgbClr val="57D98C"/>
          </a:solidFill>
          <a:ln w="9525">
            <a:solidFill>
              <a:schemeClr val="tx1"/>
            </a:solidFill>
            <a:miter lim="800000"/>
            <a:headEnd/>
            <a:tailEnd/>
          </a:ln>
          <a:effectLs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sp>
        <p:nvSpPr>
          <p:cNvPr id="64521" name="Line 10"/>
          <p:cNvSpPr>
            <a:spLocks noChangeShapeType="1"/>
          </p:cNvSpPr>
          <p:nvPr/>
        </p:nvSpPr>
        <p:spPr bwMode="auto">
          <a:xfrm>
            <a:off x="3462338" y="2708920"/>
            <a:ext cx="5257800" cy="0"/>
          </a:xfrm>
          <a:prstGeom prst="line">
            <a:avLst/>
          </a:prstGeom>
          <a:noFill/>
          <a:ln w="3810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4522" name="Line 11"/>
          <p:cNvSpPr>
            <a:spLocks noChangeShapeType="1"/>
          </p:cNvSpPr>
          <p:nvPr/>
        </p:nvSpPr>
        <p:spPr bwMode="auto">
          <a:xfrm>
            <a:off x="3430488" y="3284984"/>
            <a:ext cx="5257800" cy="0"/>
          </a:xfrm>
          <a:prstGeom prst="line">
            <a:avLst/>
          </a:prstGeom>
          <a:noFill/>
          <a:ln w="38100">
            <a:solidFill>
              <a:srgbClr val="FF0000"/>
            </a:solidFill>
            <a:round/>
            <a:headEnd type="triangle" w="sm"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 name="Rectangle 3"/>
          <p:cNvSpPr txBox="1">
            <a:spLocks noChangeArrowheads="1"/>
          </p:cNvSpPr>
          <p:nvPr/>
        </p:nvSpPr>
        <p:spPr>
          <a:xfrm>
            <a:off x="1600200" y="274638"/>
            <a:ext cx="6096000" cy="685800"/>
          </a:xfrm>
          <a:prstGeom prst="rect">
            <a:avLst/>
          </a:prstGeom>
        </p:spPr>
        <p:txBody>
          <a:bodyPr/>
          <a:lstStyle>
            <a:lvl1pPr algn="l" rtl="0" eaLnBrk="0" fontAlgn="base" hangingPunct="0">
              <a:spcBef>
                <a:spcPct val="0"/>
              </a:spcBef>
              <a:spcAft>
                <a:spcPct val="0"/>
              </a:spcAft>
              <a:defRPr sz="4400" b="1" kern="1200">
                <a:solidFill>
                  <a:srgbClr val="336699"/>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2pPr>
            <a:lvl3pPr algn="l" rtl="0" eaLnBrk="0" fontAlgn="base" hangingPunct="0">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3pPr>
            <a:lvl4pPr algn="l" rtl="0" eaLnBrk="0" fontAlgn="base" hangingPunct="0">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4pPr>
            <a:lvl5pPr algn="l" rtl="0" eaLnBrk="0" fontAlgn="base" hangingPunct="0">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5pPr>
            <a:lvl6pPr marL="457200" algn="l" rtl="0" fontAlgn="base">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6pPr>
            <a:lvl7pPr marL="914400" algn="l" rtl="0" fontAlgn="base">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7pPr>
            <a:lvl8pPr marL="1371600" algn="l" rtl="0" fontAlgn="base">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8pPr>
            <a:lvl9pPr marL="1828800" algn="l" rtl="0" fontAlgn="base">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9pPr>
          </a:lstStyle>
          <a:p>
            <a:pPr>
              <a:defRPr/>
            </a:pPr>
            <a:endParaRPr kumimoji="0" lang="zh-CN" altLang="en-US" sz="3600" dirty="0">
              <a:solidFill>
                <a:srgbClr val="0033CC"/>
              </a:solidFill>
              <a:latin typeface="黑体" panose="02010609060101010101" pitchFamily="49" charset="-122"/>
              <a:ea typeface="黑体" panose="02010609060101010101" pitchFamily="49" charset="-122"/>
            </a:endParaRPr>
          </a:p>
        </p:txBody>
      </p:sp>
    </p:spTree>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1026"/>
          <p:cNvSpPr txBox="1">
            <a:spLocks noChangeArrowheads="1"/>
          </p:cNvSpPr>
          <p:nvPr/>
        </p:nvSpPr>
        <p:spPr bwMode="auto">
          <a:xfrm>
            <a:off x="3276601" y="1295401"/>
            <a:ext cx="57245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endParaRPr lang="zh-CN" altLang="zh-CN">
              <a:latin typeface="宋体" panose="02010600030101010101" pitchFamily="2" charset="-122"/>
              <a:ea typeface="宋体" panose="02010600030101010101" pitchFamily="2" charset="-122"/>
            </a:endParaRPr>
          </a:p>
        </p:txBody>
      </p:sp>
      <p:sp>
        <p:nvSpPr>
          <p:cNvPr id="120835" name="Rectangle 1027"/>
          <p:cNvSpPr>
            <a:spLocks noGrp="1" noChangeArrowheads="1"/>
          </p:cNvSpPr>
          <p:nvPr>
            <p:ph type="title"/>
          </p:nvPr>
        </p:nvSpPr>
        <p:spPr/>
        <p:txBody>
          <a:bodyPr/>
          <a:lstStyle/>
          <a:p>
            <a:pPr>
              <a:defRPr/>
            </a:pPr>
            <a:r>
              <a:rPr lang="zh-CN" altLang="en-US" sz="4000" dirty="0">
                <a:solidFill>
                  <a:srgbClr val="0000CC"/>
                </a:solidFill>
                <a:latin typeface="黑体" panose="02010609060101010101" pitchFamily="49" charset="-122"/>
                <a:ea typeface="黑体" panose="02010609060101010101" pitchFamily="49" charset="-122"/>
              </a:rPr>
              <a:t>递归工作栈</a:t>
            </a:r>
            <a:endParaRPr lang="zh-CN" altLang="en-US" dirty="0">
              <a:solidFill>
                <a:srgbClr val="0000CC"/>
              </a:solidFill>
              <a:latin typeface="黑体" panose="02010609060101010101" pitchFamily="49" charset="-122"/>
              <a:ea typeface="黑体" panose="02010609060101010101" pitchFamily="49" charset="-122"/>
            </a:endParaRPr>
          </a:p>
        </p:txBody>
      </p:sp>
      <p:sp>
        <p:nvSpPr>
          <p:cNvPr id="120836" name="Rectangle 1028"/>
          <p:cNvSpPr>
            <a:spLocks noGrp="1" noChangeArrowheads="1"/>
          </p:cNvSpPr>
          <p:nvPr>
            <p:ph idx="1"/>
          </p:nvPr>
        </p:nvSpPr>
        <p:spPr/>
        <p:txBody>
          <a:bodyPr/>
          <a:lstStyle/>
          <a:p>
            <a:pPr marL="0" indent="0">
              <a:buClr>
                <a:srgbClr val="FF7C80"/>
              </a:buClr>
              <a:buSzPct val="50000"/>
              <a:buFont typeface="Wingdings" panose="05000000000000000000" pitchFamily="2" charset="2"/>
              <a:buChar char="n"/>
              <a:defRPr/>
            </a:pPr>
            <a:r>
              <a:rPr lang="zh-CN" altLang="en-US" dirty="0">
                <a:effectLst>
                  <a:outerShdw blurRad="38100" dist="38100" dir="2700000" algn="tl">
                    <a:srgbClr val="C0C0C0"/>
                  </a:outerShdw>
                </a:effectLst>
                <a:latin typeface="+mn-ea"/>
              </a:rPr>
              <a:t>每一次递归调用时，需要为过程中使用的参数、局部变量等另外分配存储空间。</a:t>
            </a:r>
          </a:p>
          <a:p>
            <a:pPr marL="0" indent="0">
              <a:buClr>
                <a:srgbClr val="FF7C80"/>
              </a:buClr>
              <a:buSzPct val="50000"/>
              <a:buFont typeface="Wingdings" panose="05000000000000000000" pitchFamily="2" charset="2"/>
              <a:buChar char="n"/>
              <a:defRPr/>
            </a:pPr>
            <a:r>
              <a:rPr lang="zh-CN" altLang="en-US" dirty="0">
                <a:effectLst>
                  <a:outerShdw blurRad="38100" dist="38100" dir="2700000" algn="tl">
                    <a:srgbClr val="C0C0C0"/>
                  </a:outerShdw>
                </a:effectLst>
                <a:latin typeface="+mn-ea"/>
              </a:rPr>
              <a:t>每层递归调用需分配的空间形成递归工作记录，按后进先出的栈组织。   </a:t>
            </a:r>
          </a:p>
        </p:txBody>
      </p:sp>
      <p:sp>
        <p:nvSpPr>
          <p:cNvPr id="65541" name="Rectangle 1036"/>
          <p:cNvSpPr>
            <a:spLocks noChangeArrowheads="1"/>
          </p:cNvSpPr>
          <p:nvPr/>
        </p:nvSpPr>
        <p:spPr bwMode="auto">
          <a:xfrm>
            <a:off x="4724400" y="3962400"/>
            <a:ext cx="2514600" cy="1752600"/>
          </a:xfrm>
          <a:prstGeom prst="rect">
            <a:avLst/>
          </a:prstGeom>
          <a:solidFill>
            <a:srgbClr val="FFFFCC"/>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FFCC"/>
            </a:extrusionClr>
            <a:contourClr>
              <a:srgbClr val="FFFFCC"/>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a:latin typeface="宋体" panose="02010600030101010101" pitchFamily="2" charset="-122"/>
              <a:ea typeface="宋体" panose="02010600030101010101" pitchFamily="2" charset="-122"/>
            </a:endParaRPr>
          </a:p>
        </p:txBody>
      </p:sp>
      <p:sp>
        <p:nvSpPr>
          <p:cNvPr id="65542" name="Line 1037"/>
          <p:cNvSpPr>
            <a:spLocks noChangeShapeType="1"/>
          </p:cNvSpPr>
          <p:nvPr/>
        </p:nvSpPr>
        <p:spPr bwMode="auto">
          <a:xfrm>
            <a:off x="4724400" y="4495800"/>
            <a:ext cx="2514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5543" name="Line 1038"/>
          <p:cNvSpPr>
            <a:spLocks noChangeShapeType="1"/>
          </p:cNvSpPr>
          <p:nvPr/>
        </p:nvSpPr>
        <p:spPr bwMode="auto">
          <a:xfrm flipV="1">
            <a:off x="7239000" y="434340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5544" name="Line 1039"/>
          <p:cNvSpPr>
            <a:spLocks noChangeShapeType="1"/>
          </p:cNvSpPr>
          <p:nvPr/>
        </p:nvSpPr>
        <p:spPr bwMode="auto">
          <a:xfrm>
            <a:off x="4724400" y="5105400"/>
            <a:ext cx="2514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5545" name="Line 1040"/>
          <p:cNvSpPr>
            <a:spLocks noChangeShapeType="1"/>
          </p:cNvSpPr>
          <p:nvPr/>
        </p:nvSpPr>
        <p:spPr bwMode="auto">
          <a:xfrm flipV="1">
            <a:off x="7239000" y="495300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0849" name="Text Box 1041"/>
          <p:cNvSpPr txBox="1">
            <a:spLocks noChangeArrowheads="1"/>
          </p:cNvSpPr>
          <p:nvPr/>
        </p:nvSpPr>
        <p:spPr bwMode="auto">
          <a:xfrm>
            <a:off x="5041901" y="4038600"/>
            <a:ext cx="1630363"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10000"/>
              </a:lnSpc>
              <a:spcBef>
                <a:spcPct val="10000"/>
              </a:spcBef>
              <a:defRPr/>
            </a:pPr>
            <a:r>
              <a:rPr lang="zh-CN" altLang="en-US" sz="2800" dirty="0">
                <a:solidFill>
                  <a:schemeClr val="tx2"/>
                </a:solidFill>
                <a:effectLst>
                  <a:outerShdw blurRad="38100" dist="38100" dir="2700000" algn="tl">
                    <a:srgbClr val="C0C0C0"/>
                  </a:outerShdw>
                </a:effectLst>
                <a:latin typeface="宋体" panose="02010600030101010101" pitchFamily="2" charset="-122"/>
                <a:ea typeface="宋体" panose="02010600030101010101" pitchFamily="2" charset="-122"/>
              </a:rPr>
              <a:t>局部变量</a:t>
            </a:r>
          </a:p>
          <a:p>
            <a:pPr>
              <a:lnSpc>
                <a:spcPct val="110000"/>
              </a:lnSpc>
              <a:spcBef>
                <a:spcPct val="10000"/>
              </a:spcBef>
              <a:defRPr/>
            </a:pPr>
            <a:r>
              <a:rPr lang="zh-CN" altLang="en-US" sz="2800" dirty="0">
                <a:solidFill>
                  <a:schemeClr val="tx2"/>
                </a:solidFill>
                <a:effectLst>
                  <a:outerShdw blurRad="38100" dist="38100" dir="2700000" algn="tl">
                    <a:srgbClr val="C0C0C0"/>
                  </a:outerShdw>
                </a:effectLst>
                <a:latin typeface="宋体" panose="02010600030101010101" pitchFamily="2" charset="-122"/>
                <a:ea typeface="宋体" panose="02010600030101010101" pitchFamily="2" charset="-122"/>
              </a:rPr>
              <a:t>返回地址</a:t>
            </a:r>
          </a:p>
          <a:p>
            <a:pPr>
              <a:lnSpc>
                <a:spcPct val="110000"/>
              </a:lnSpc>
              <a:spcBef>
                <a:spcPct val="10000"/>
              </a:spcBef>
              <a:defRPr/>
            </a:pPr>
            <a:r>
              <a:rPr lang="zh-CN" altLang="en-US" sz="2800" dirty="0">
                <a:solidFill>
                  <a:schemeClr val="tx2"/>
                </a:solidFill>
                <a:effectLst>
                  <a:outerShdw blurRad="38100" dist="38100" dir="2700000" algn="tl">
                    <a:srgbClr val="C0C0C0"/>
                  </a:outerShdw>
                </a:effectLst>
                <a:latin typeface="宋体" panose="02010600030101010101" pitchFamily="2" charset="-122"/>
                <a:ea typeface="宋体" panose="02010600030101010101" pitchFamily="2" charset="-122"/>
              </a:rPr>
              <a:t>参 数</a:t>
            </a:r>
            <a:endParaRPr lang="zh-CN" altLang="en-US" sz="2800" dirty="0">
              <a:latin typeface="宋体" panose="02010600030101010101" pitchFamily="2" charset="-122"/>
              <a:ea typeface="宋体" panose="02010600030101010101" pitchFamily="2" charset="-122"/>
            </a:endParaRPr>
          </a:p>
        </p:txBody>
      </p:sp>
      <p:sp>
        <p:nvSpPr>
          <p:cNvPr id="65547" name="AutoShape 1042"/>
          <p:cNvSpPr>
            <a:spLocks/>
          </p:cNvSpPr>
          <p:nvPr/>
        </p:nvSpPr>
        <p:spPr bwMode="auto">
          <a:xfrm>
            <a:off x="4267200" y="3962400"/>
            <a:ext cx="228600" cy="1752600"/>
          </a:xfrm>
          <a:prstGeom prst="leftBrace">
            <a:avLst>
              <a:gd name="adj1" fmla="val 63889"/>
              <a:gd name="adj2" fmla="val 50995"/>
            </a:avLst>
          </a:prstGeom>
          <a:noFill/>
          <a:ln w="38100">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a:latin typeface="宋体" panose="02010600030101010101" pitchFamily="2" charset="-122"/>
              <a:ea typeface="宋体" panose="02010600030101010101" pitchFamily="2" charset="-122"/>
            </a:endParaRPr>
          </a:p>
        </p:txBody>
      </p:sp>
      <p:sp>
        <p:nvSpPr>
          <p:cNvPr id="120851" name="Text Box 1043"/>
          <p:cNvSpPr txBox="1">
            <a:spLocks noChangeArrowheads="1"/>
          </p:cNvSpPr>
          <p:nvPr/>
        </p:nvSpPr>
        <p:spPr bwMode="auto">
          <a:xfrm>
            <a:off x="3184526" y="4084638"/>
            <a:ext cx="108267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zh-CN" altLang="en-US" sz="2800">
                <a:solidFill>
                  <a:srgbClr val="333399"/>
                </a:solidFill>
                <a:effectLst>
                  <a:outerShdw blurRad="38100" dist="38100" dir="2700000" algn="tl">
                    <a:srgbClr val="C0C0C0"/>
                  </a:outerShdw>
                </a:effectLst>
                <a:latin typeface="宋体" panose="02010600030101010101" pitchFamily="2" charset="-122"/>
                <a:ea typeface="宋体" panose="02010600030101010101" pitchFamily="2" charset="-122"/>
              </a:rPr>
              <a:t>活动记录框架</a:t>
            </a:r>
            <a:endParaRPr lang="zh-CN" altLang="en-US" sz="2800">
              <a:latin typeface="宋体" panose="02010600030101010101" pitchFamily="2" charset="-122"/>
              <a:ea typeface="宋体" panose="02010600030101010101" pitchFamily="2" charset="-122"/>
            </a:endParaRPr>
          </a:p>
        </p:txBody>
      </p:sp>
      <p:sp>
        <p:nvSpPr>
          <p:cNvPr id="65549" name="Text Box 1044"/>
          <p:cNvSpPr txBox="1">
            <a:spLocks noChangeArrowheads="1"/>
          </p:cNvSpPr>
          <p:nvPr/>
        </p:nvSpPr>
        <p:spPr bwMode="auto">
          <a:xfrm>
            <a:off x="7729539" y="4114800"/>
            <a:ext cx="1628775"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a:spcBef>
                <a:spcPct val="0"/>
              </a:spcBef>
              <a:buClrTx/>
              <a:buSzTx/>
              <a:buFontTx/>
              <a:buNone/>
            </a:pPr>
            <a:r>
              <a:rPr lang="zh-CN" altLang="en-US">
                <a:solidFill>
                  <a:srgbClr val="FF0000"/>
                </a:solidFill>
                <a:latin typeface="宋体" panose="02010600030101010101" pitchFamily="2" charset="-122"/>
                <a:ea typeface="宋体" panose="02010600030101010101" pitchFamily="2" charset="-122"/>
              </a:rPr>
              <a:t>递归</a:t>
            </a:r>
          </a:p>
          <a:p>
            <a:pPr algn="ctr">
              <a:spcBef>
                <a:spcPct val="0"/>
              </a:spcBef>
              <a:buClrTx/>
              <a:buSzTx/>
              <a:buFontTx/>
              <a:buNone/>
            </a:pPr>
            <a:r>
              <a:rPr lang="zh-CN" altLang="en-US">
                <a:solidFill>
                  <a:srgbClr val="FF0000"/>
                </a:solidFill>
                <a:latin typeface="宋体" panose="02010600030101010101" pitchFamily="2" charset="-122"/>
                <a:ea typeface="宋体" panose="02010600030101010101" pitchFamily="2" charset="-122"/>
              </a:rPr>
              <a:t>工作记录</a:t>
            </a:r>
          </a:p>
        </p:txBody>
      </p:sp>
    </p:spTree>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a:defRPr/>
            </a:pPr>
            <a:r>
              <a:rPr lang="zh-CN" altLang="en-US" sz="3600" dirty="0">
                <a:solidFill>
                  <a:srgbClr val="0000CC"/>
                </a:solidFill>
              </a:rPr>
              <a:t>函数递归时的活动记录</a:t>
            </a:r>
            <a:endParaRPr lang="zh-CN" altLang="en-US" sz="4000" dirty="0">
              <a:solidFill>
                <a:srgbClr val="0000CC"/>
              </a:solidFill>
            </a:endParaRPr>
          </a:p>
        </p:txBody>
      </p:sp>
      <p:sp>
        <p:nvSpPr>
          <p:cNvPr id="64516" name="Rectangle 4"/>
          <p:cNvSpPr>
            <a:spLocks noChangeArrowheads="1"/>
          </p:cNvSpPr>
          <p:nvPr/>
        </p:nvSpPr>
        <p:spPr bwMode="auto">
          <a:xfrm>
            <a:off x="4572000" y="1371600"/>
            <a:ext cx="4419600" cy="15240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64517" name="Text Box 5"/>
          <p:cNvSpPr txBox="1">
            <a:spLocks noChangeArrowheads="1"/>
          </p:cNvSpPr>
          <p:nvPr/>
        </p:nvSpPr>
        <p:spPr bwMode="auto">
          <a:xfrm>
            <a:off x="4953001" y="1600200"/>
            <a:ext cx="2428875"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333399"/>
                </a:solidFill>
                <a:latin typeface="Times New Roman" panose="02020603050405020304" pitchFamily="18" charset="0"/>
                <a:ea typeface="+mn-ea"/>
                <a:cs typeface="Times New Roman" panose="02020603050405020304" pitchFamily="18" charset="0"/>
              </a:rPr>
              <a:t>……………….</a:t>
            </a:r>
          </a:p>
          <a:p>
            <a:pPr>
              <a:defRPr/>
            </a:pPr>
            <a:r>
              <a:rPr lang="en-US" altLang="zh-CN" sz="2800">
                <a:solidFill>
                  <a:srgbClr val="333399"/>
                </a:solidFill>
                <a:latin typeface="Times New Roman" panose="02020603050405020304" pitchFamily="18" charset="0"/>
                <a:ea typeface="+mn-ea"/>
                <a:cs typeface="Times New Roman" panose="02020603050405020304" pitchFamily="18" charset="0"/>
              </a:rPr>
              <a:t>&lt;</a:t>
            </a:r>
            <a:r>
              <a:rPr lang="zh-CN" altLang="en-US" sz="2800">
                <a:solidFill>
                  <a:srgbClr val="333399"/>
                </a:solidFill>
                <a:latin typeface="Times New Roman" panose="02020603050405020304" pitchFamily="18" charset="0"/>
                <a:ea typeface="+mn-ea"/>
                <a:cs typeface="Times New Roman" panose="02020603050405020304" pitchFamily="18" charset="0"/>
              </a:rPr>
              <a:t>下一条指令</a:t>
            </a:r>
            <a:r>
              <a:rPr lang="en-US" altLang="zh-CN" sz="2800">
                <a:solidFill>
                  <a:srgbClr val="333399"/>
                </a:solidFill>
                <a:latin typeface="Times New Roman" panose="02020603050405020304" pitchFamily="18" charset="0"/>
                <a:ea typeface="+mn-ea"/>
                <a:cs typeface="Times New Roman" panose="02020603050405020304" pitchFamily="18" charset="0"/>
              </a:rPr>
              <a:t>&gt;</a:t>
            </a:r>
          </a:p>
        </p:txBody>
      </p:sp>
      <p:sp>
        <p:nvSpPr>
          <p:cNvPr id="64518" name="Rectangle 6"/>
          <p:cNvSpPr>
            <a:spLocks noChangeArrowheads="1"/>
          </p:cNvSpPr>
          <p:nvPr/>
        </p:nvSpPr>
        <p:spPr bwMode="auto">
          <a:xfrm>
            <a:off x="4572000" y="3124200"/>
            <a:ext cx="4419600" cy="1676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64519" name="Text Box 7"/>
          <p:cNvSpPr txBox="1">
            <a:spLocks noChangeArrowheads="1"/>
          </p:cNvSpPr>
          <p:nvPr/>
        </p:nvSpPr>
        <p:spPr bwMode="auto">
          <a:xfrm>
            <a:off x="4953000" y="3200400"/>
            <a:ext cx="329565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333399"/>
                </a:solidFill>
                <a:latin typeface="Times New Roman" panose="02020603050405020304" pitchFamily="18" charset="0"/>
                <a:ea typeface="+mn-ea"/>
                <a:cs typeface="Times New Roman" panose="02020603050405020304" pitchFamily="18" charset="0"/>
              </a:rPr>
              <a:t>Function(&lt;</a:t>
            </a:r>
            <a:r>
              <a:rPr lang="zh-CN" altLang="en-US" sz="2800">
                <a:solidFill>
                  <a:srgbClr val="333399"/>
                </a:solidFill>
                <a:latin typeface="Times New Roman" panose="02020603050405020304" pitchFamily="18" charset="0"/>
                <a:ea typeface="+mn-ea"/>
                <a:cs typeface="Times New Roman" panose="02020603050405020304" pitchFamily="18" charset="0"/>
              </a:rPr>
              <a:t>参数表</a:t>
            </a:r>
            <a:r>
              <a:rPr lang="en-US" altLang="zh-CN" sz="2800">
                <a:solidFill>
                  <a:srgbClr val="333399"/>
                </a:solidFill>
                <a:latin typeface="Times New Roman" panose="02020603050405020304" pitchFamily="18" charset="0"/>
                <a:ea typeface="+mn-ea"/>
                <a:cs typeface="Times New Roman" panose="02020603050405020304" pitchFamily="18" charset="0"/>
              </a:rPr>
              <a:t>&gt;)</a:t>
            </a:r>
          </a:p>
          <a:p>
            <a:pPr>
              <a:defRPr/>
            </a:pPr>
            <a:r>
              <a:rPr lang="en-US" altLang="zh-CN" sz="2800">
                <a:solidFill>
                  <a:srgbClr val="333399"/>
                </a:solidFill>
                <a:latin typeface="Times New Roman" panose="02020603050405020304" pitchFamily="18" charset="0"/>
                <a:ea typeface="+mn-ea"/>
                <a:cs typeface="Times New Roman" panose="02020603050405020304" pitchFamily="18" charset="0"/>
              </a:rPr>
              <a:t>   ……………….</a:t>
            </a:r>
          </a:p>
          <a:p>
            <a:pPr>
              <a:defRPr/>
            </a:pPr>
            <a:r>
              <a:rPr lang="en-US" altLang="zh-CN" sz="2800">
                <a:solidFill>
                  <a:srgbClr val="333399"/>
                </a:solidFill>
                <a:latin typeface="Times New Roman" panose="02020603050405020304" pitchFamily="18" charset="0"/>
                <a:ea typeface="+mn-ea"/>
                <a:cs typeface="Times New Roman" panose="02020603050405020304" pitchFamily="18" charset="0"/>
              </a:rPr>
              <a:t>&lt;return&gt;</a:t>
            </a:r>
          </a:p>
        </p:txBody>
      </p:sp>
      <p:sp>
        <p:nvSpPr>
          <p:cNvPr id="64520" name="Line 8"/>
          <p:cNvSpPr>
            <a:spLocks noChangeShapeType="1"/>
          </p:cNvSpPr>
          <p:nvPr/>
        </p:nvSpPr>
        <p:spPr bwMode="auto">
          <a:xfrm flipH="1">
            <a:off x="7772400" y="2362200"/>
            <a:ext cx="1676400" cy="0"/>
          </a:xfrm>
          <a:prstGeom prst="line">
            <a:avLst/>
          </a:prstGeom>
          <a:noFill/>
          <a:ln w="38100">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64521" name="Line 9"/>
          <p:cNvSpPr>
            <a:spLocks noChangeShapeType="1"/>
          </p:cNvSpPr>
          <p:nvPr/>
        </p:nvSpPr>
        <p:spPr bwMode="auto">
          <a:xfrm>
            <a:off x="9448800" y="2362200"/>
            <a:ext cx="0" cy="21336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64522" name="Line 10"/>
          <p:cNvSpPr>
            <a:spLocks noChangeShapeType="1"/>
          </p:cNvSpPr>
          <p:nvPr/>
        </p:nvSpPr>
        <p:spPr bwMode="auto">
          <a:xfrm>
            <a:off x="6781800" y="4495800"/>
            <a:ext cx="266700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64523" name="Line 11"/>
          <p:cNvSpPr>
            <a:spLocks noChangeShapeType="1"/>
          </p:cNvSpPr>
          <p:nvPr/>
        </p:nvSpPr>
        <p:spPr bwMode="auto">
          <a:xfrm flipH="1">
            <a:off x="4114800" y="1981200"/>
            <a:ext cx="60960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64524" name="Line 12"/>
          <p:cNvSpPr>
            <a:spLocks noChangeShapeType="1"/>
          </p:cNvSpPr>
          <p:nvPr/>
        </p:nvSpPr>
        <p:spPr bwMode="auto">
          <a:xfrm>
            <a:off x="4114800" y="3505200"/>
            <a:ext cx="609600" cy="0"/>
          </a:xfrm>
          <a:prstGeom prst="line">
            <a:avLst/>
          </a:prstGeom>
          <a:noFill/>
          <a:ln w="38100">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64525" name="Line 13"/>
          <p:cNvSpPr>
            <a:spLocks noChangeShapeType="1"/>
          </p:cNvSpPr>
          <p:nvPr/>
        </p:nvSpPr>
        <p:spPr bwMode="auto">
          <a:xfrm>
            <a:off x="4114800" y="1981200"/>
            <a:ext cx="0" cy="15240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64526" name="Text Box 14"/>
          <p:cNvSpPr txBox="1">
            <a:spLocks noChangeArrowheads="1"/>
          </p:cNvSpPr>
          <p:nvPr/>
        </p:nvSpPr>
        <p:spPr bwMode="auto">
          <a:xfrm>
            <a:off x="2879726" y="1339851"/>
            <a:ext cx="1266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zh-CN" altLang="en-US" sz="2800" dirty="0">
                <a:solidFill>
                  <a:srgbClr val="333399"/>
                </a:solidFill>
                <a:latin typeface="Times New Roman" panose="02020603050405020304" pitchFamily="18" charset="0"/>
                <a:ea typeface="+mn-ea"/>
                <a:cs typeface="Times New Roman" panose="02020603050405020304" pitchFamily="18" charset="0"/>
              </a:rPr>
              <a:t>调用块</a:t>
            </a:r>
          </a:p>
        </p:txBody>
      </p:sp>
      <p:sp>
        <p:nvSpPr>
          <p:cNvPr id="64527" name="Text Box 15"/>
          <p:cNvSpPr txBox="1">
            <a:spLocks noChangeArrowheads="1"/>
          </p:cNvSpPr>
          <p:nvPr/>
        </p:nvSpPr>
        <p:spPr bwMode="auto">
          <a:xfrm>
            <a:off x="2895601" y="3473451"/>
            <a:ext cx="1266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zh-CN" altLang="en-US" sz="2800">
                <a:solidFill>
                  <a:srgbClr val="333399"/>
                </a:solidFill>
                <a:latin typeface="Times New Roman" panose="02020603050405020304" pitchFamily="18" charset="0"/>
                <a:ea typeface="+mn-ea"/>
                <a:cs typeface="Times New Roman" panose="02020603050405020304" pitchFamily="18" charset="0"/>
              </a:rPr>
              <a:t>函数块</a:t>
            </a:r>
          </a:p>
        </p:txBody>
      </p:sp>
      <p:sp>
        <p:nvSpPr>
          <p:cNvPr id="64528" name="Rectangle 16" descr="白色大理石"/>
          <p:cNvSpPr>
            <a:spLocks noChangeArrowheads="1"/>
          </p:cNvSpPr>
          <p:nvPr/>
        </p:nvSpPr>
        <p:spPr bwMode="auto">
          <a:xfrm>
            <a:off x="2286000" y="5410200"/>
            <a:ext cx="7543800" cy="533400"/>
          </a:xfrm>
          <a:prstGeom prst="rect">
            <a:avLst/>
          </a:prstGeom>
          <a:blipFill dpi="0" rotWithShape="0">
            <a:blip r:embed="rId2"/>
            <a:srcRect/>
            <a:tile tx="0" ty="0" sx="100000" sy="100000" flip="none" algn="tl"/>
          </a:blip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FFFF"/>
            </a:extrusionClr>
            <a:contourClr>
              <a:srgbClr val="FFFFFF"/>
            </a:contour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flatTx/>
          </a:bodyP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64529" name="Text Box 17"/>
          <p:cNvSpPr txBox="1">
            <a:spLocks noChangeArrowheads="1"/>
          </p:cNvSpPr>
          <p:nvPr/>
        </p:nvSpPr>
        <p:spPr bwMode="auto">
          <a:xfrm>
            <a:off x="2438401" y="5364164"/>
            <a:ext cx="70913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zh-CN" altLang="en-US" sz="2800" dirty="0">
                <a:solidFill>
                  <a:schemeClr val="tx2"/>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返回地址</a:t>
            </a:r>
            <a:r>
              <a:rPr lang="en-US" altLang="zh-CN" sz="2800" dirty="0">
                <a:solidFill>
                  <a:schemeClr val="tx2"/>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a:t>
            </a:r>
            <a:r>
              <a:rPr lang="zh-CN" altLang="en-US" sz="2800" dirty="0">
                <a:solidFill>
                  <a:schemeClr val="tx2"/>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下一条指令</a:t>
            </a:r>
            <a:r>
              <a:rPr lang="en-US" altLang="zh-CN" sz="2800" dirty="0">
                <a:solidFill>
                  <a:schemeClr val="tx2"/>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           </a:t>
            </a:r>
            <a:r>
              <a:rPr lang="zh-CN" altLang="en-US" sz="2800" dirty="0">
                <a:solidFill>
                  <a:schemeClr val="tx2"/>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局部变量   参数</a:t>
            </a:r>
            <a:endParaRPr lang="zh-CN" altLang="en-US" sz="2800" dirty="0">
              <a:latin typeface="Times New Roman" panose="02020603050405020304" pitchFamily="18" charset="0"/>
              <a:ea typeface="+mn-ea"/>
              <a:cs typeface="Times New Roman" panose="02020603050405020304" pitchFamily="18" charset="0"/>
            </a:endParaRPr>
          </a:p>
        </p:txBody>
      </p:sp>
      <p:sp>
        <p:nvSpPr>
          <p:cNvPr id="64530" name="Line 18"/>
          <p:cNvSpPr>
            <a:spLocks noChangeShapeType="1"/>
          </p:cNvSpPr>
          <p:nvPr/>
        </p:nvSpPr>
        <p:spPr bwMode="auto">
          <a:xfrm>
            <a:off x="6629400" y="54102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64531" name="Line 19"/>
          <p:cNvSpPr>
            <a:spLocks noChangeShapeType="1"/>
          </p:cNvSpPr>
          <p:nvPr/>
        </p:nvSpPr>
        <p:spPr bwMode="auto">
          <a:xfrm flipV="1">
            <a:off x="6629400" y="525780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64532" name="Line 20"/>
          <p:cNvSpPr>
            <a:spLocks noChangeShapeType="1"/>
          </p:cNvSpPr>
          <p:nvPr/>
        </p:nvSpPr>
        <p:spPr bwMode="auto">
          <a:xfrm>
            <a:off x="8534400" y="54102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64533" name="Line 21"/>
          <p:cNvSpPr>
            <a:spLocks noChangeShapeType="1"/>
          </p:cNvSpPr>
          <p:nvPr/>
        </p:nvSpPr>
        <p:spPr bwMode="auto">
          <a:xfrm flipV="1">
            <a:off x="8534400" y="525780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Text Box 4"/>
          <p:cNvSpPr txBox="1">
            <a:spLocks noChangeArrowheads="1"/>
          </p:cNvSpPr>
          <p:nvPr/>
        </p:nvSpPr>
        <p:spPr bwMode="auto">
          <a:xfrm>
            <a:off x="4951247" y="2407072"/>
            <a:ext cx="549275" cy="267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递归调用序列</a:t>
            </a:r>
            <a:endParaRPr lang="zh-CN" altLang="en-US" sz="2800" dirty="0">
              <a:latin typeface="Times New Roman" panose="02020603050405020304" pitchFamily="18" charset="0"/>
              <a:ea typeface="+mn-ea"/>
              <a:cs typeface="Times New Roman" panose="02020603050405020304" pitchFamily="18" charset="0"/>
            </a:endParaRPr>
          </a:p>
        </p:txBody>
      </p:sp>
      <p:sp>
        <p:nvSpPr>
          <p:cNvPr id="66565" name="Rectangle 5" descr="再生纸"/>
          <p:cNvSpPr>
            <a:spLocks noChangeArrowheads="1"/>
          </p:cNvSpPr>
          <p:nvPr/>
        </p:nvSpPr>
        <p:spPr bwMode="auto">
          <a:xfrm>
            <a:off x="5508855" y="5562600"/>
            <a:ext cx="2209800" cy="533400"/>
          </a:xfrm>
          <a:prstGeom prst="rect">
            <a:avLst/>
          </a:prstGeom>
          <a:blipFill dpi="0" rotWithShape="0">
            <a:blip r:embed="rId2"/>
            <a:srcRect/>
            <a:tile tx="0" ty="0" sx="100000" sy="100000" flip="none" algn="tl"/>
          </a:blip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FFFF"/>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66566" name="Line 6"/>
          <p:cNvSpPr>
            <a:spLocks noChangeShapeType="1"/>
          </p:cNvSpPr>
          <p:nvPr/>
        </p:nvSpPr>
        <p:spPr bwMode="auto">
          <a:xfrm>
            <a:off x="6194655" y="5562600"/>
            <a:ext cx="0" cy="5334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66567" name="Line 7"/>
          <p:cNvSpPr>
            <a:spLocks noChangeShapeType="1"/>
          </p:cNvSpPr>
          <p:nvPr/>
        </p:nvSpPr>
        <p:spPr bwMode="auto">
          <a:xfrm flipV="1">
            <a:off x="6194655" y="5410200"/>
            <a:ext cx="152400" cy="1524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66568" name="Text Box 8"/>
          <p:cNvSpPr txBox="1">
            <a:spLocks noChangeArrowheads="1"/>
          </p:cNvSpPr>
          <p:nvPr/>
        </p:nvSpPr>
        <p:spPr bwMode="auto">
          <a:xfrm>
            <a:off x="5667606" y="5562601"/>
            <a:ext cx="20177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rPr>
              <a:t>0    RetLoc2</a:t>
            </a:r>
          </a:p>
        </p:txBody>
      </p:sp>
      <p:sp>
        <p:nvSpPr>
          <p:cNvPr id="66569" name="Rectangle 9" descr="再生纸"/>
          <p:cNvSpPr>
            <a:spLocks noChangeArrowheads="1"/>
          </p:cNvSpPr>
          <p:nvPr/>
        </p:nvSpPr>
        <p:spPr bwMode="auto">
          <a:xfrm>
            <a:off x="5508855" y="4648200"/>
            <a:ext cx="2209800" cy="533400"/>
          </a:xfrm>
          <a:prstGeom prst="rect">
            <a:avLst/>
          </a:prstGeom>
          <a:blipFill dpi="0" rotWithShape="0">
            <a:blip r:embed="rId2"/>
            <a:srcRect/>
            <a:tile tx="0" ty="0" sx="100000" sy="100000" flip="none" algn="tl"/>
          </a:blip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FFFF"/>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66570" name="Line 10"/>
          <p:cNvSpPr>
            <a:spLocks noChangeShapeType="1"/>
          </p:cNvSpPr>
          <p:nvPr/>
        </p:nvSpPr>
        <p:spPr bwMode="auto">
          <a:xfrm>
            <a:off x="6194655" y="4648200"/>
            <a:ext cx="0" cy="5334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66571" name="Line 11"/>
          <p:cNvSpPr>
            <a:spLocks noChangeShapeType="1"/>
          </p:cNvSpPr>
          <p:nvPr/>
        </p:nvSpPr>
        <p:spPr bwMode="auto">
          <a:xfrm flipV="1">
            <a:off x="6194655" y="4495800"/>
            <a:ext cx="152400" cy="1524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66572" name="Text Box 12"/>
          <p:cNvSpPr txBox="1">
            <a:spLocks noChangeArrowheads="1"/>
          </p:cNvSpPr>
          <p:nvPr/>
        </p:nvSpPr>
        <p:spPr bwMode="auto">
          <a:xfrm>
            <a:off x="5667606" y="4648201"/>
            <a:ext cx="20177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rPr>
              <a:t>1    RetLoc2</a:t>
            </a:r>
          </a:p>
        </p:txBody>
      </p:sp>
      <p:sp>
        <p:nvSpPr>
          <p:cNvPr id="66573" name="Rectangle 13" descr="再生纸"/>
          <p:cNvSpPr>
            <a:spLocks noChangeArrowheads="1"/>
          </p:cNvSpPr>
          <p:nvPr/>
        </p:nvSpPr>
        <p:spPr bwMode="auto">
          <a:xfrm>
            <a:off x="5508855" y="3733800"/>
            <a:ext cx="2209800" cy="533400"/>
          </a:xfrm>
          <a:prstGeom prst="rect">
            <a:avLst/>
          </a:prstGeom>
          <a:blipFill dpi="0" rotWithShape="0">
            <a:blip r:embed="rId2"/>
            <a:srcRect/>
            <a:tile tx="0" ty="0" sx="100000" sy="100000" flip="none" algn="tl"/>
          </a:blip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FFFF"/>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66574" name="Line 14"/>
          <p:cNvSpPr>
            <a:spLocks noChangeShapeType="1"/>
          </p:cNvSpPr>
          <p:nvPr/>
        </p:nvSpPr>
        <p:spPr bwMode="auto">
          <a:xfrm>
            <a:off x="6194655" y="3733800"/>
            <a:ext cx="0" cy="5334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66575" name="Line 15"/>
          <p:cNvSpPr>
            <a:spLocks noChangeShapeType="1"/>
          </p:cNvSpPr>
          <p:nvPr/>
        </p:nvSpPr>
        <p:spPr bwMode="auto">
          <a:xfrm flipV="1">
            <a:off x="6194655" y="3581400"/>
            <a:ext cx="152400" cy="1524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66576" name="Text Box 16"/>
          <p:cNvSpPr txBox="1">
            <a:spLocks noChangeArrowheads="1"/>
          </p:cNvSpPr>
          <p:nvPr/>
        </p:nvSpPr>
        <p:spPr bwMode="auto">
          <a:xfrm>
            <a:off x="5667606" y="3733801"/>
            <a:ext cx="20177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rPr>
              <a:t>2    RetLoc2</a:t>
            </a:r>
          </a:p>
        </p:txBody>
      </p:sp>
      <p:sp>
        <p:nvSpPr>
          <p:cNvPr id="66577" name="Rectangle 17" descr="再生纸"/>
          <p:cNvSpPr>
            <a:spLocks noChangeArrowheads="1"/>
          </p:cNvSpPr>
          <p:nvPr/>
        </p:nvSpPr>
        <p:spPr bwMode="auto">
          <a:xfrm>
            <a:off x="5508855" y="2819400"/>
            <a:ext cx="2209800" cy="533400"/>
          </a:xfrm>
          <a:prstGeom prst="rect">
            <a:avLst/>
          </a:prstGeom>
          <a:blipFill dpi="0" rotWithShape="0">
            <a:blip r:embed="rId2"/>
            <a:srcRect/>
            <a:tile tx="0" ty="0" sx="100000" sy="100000" flip="none" algn="tl"/>
          </a:blip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FFFF"/>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66578" name="Line 18"/>
          <p:cNvSpPr>
            <a:spLocks noChangeShapeType="1"/>
          </p:cNvSpPr>
          <p:nvPr/>
        </p:nvSpPr>
        <p:spPr bwMode="auto">
          <a:xfrm>
            <a:off x="6194655" y="2819400"/>
            <a:ext cx="0" cy="5334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66579" name="Line 19"/>
          <p:cNvSpPr>
            <a:spLocks noChangeShapeType="1"/>
          </p:cNvSpPr>
          <p:nvPr/>
        </p:nvSpPr>
        <p:spPr bwMode="auto">
          <a:xfrm flipV="1">
            <a:off x="6194655" y="2667000"/>
            <a:ext cx="152400" cy="1524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66580" name="Text Box 20"/>
          <p:cNvSpPr txBox="1">
            <a:spLocks noChangeArrowheads="1"/>
          </p:cNvSpPr>
          <p:nvPr/>
        </p:nvSpPr>
        <p:spPr bwMode="auto">
          <a:xfrm>
            <a:off x="5667606" y="2819401"/>
            <a:ext cx="20177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rPr>
              <a:t>3    RetLoc2</a:t>
            </a:r>
          </a:p>
        </p:txBody>
      </p:sp>
      <p:sp>
        <p:nvSpPr>
          <p:cNvPr id="66581" name="Rectangle 21" descr="再生纸"/>
          <p:cNvSpPr>
            <a:spLocks noChangeArrowheads="1"/>
          </p:cNvSpPr>
          <p:nvPr/>
        </p:nvSpPr>
        <p:spPr bwMode="auto">
          <a:xfrm>
            <a:off x="5508855" y="1905000"/>
            <a:ext cx="2209800" cy="533400"/>
          </a:xfrm>
          <a:prstGeom prst="rect">
            <a:avLst/>
          </a:prstGeom>
          <a:blipFill dpi="0" rotWithShape="0">
            <a:blip r:embed="rId2"/>
            <a:srcRect/>
            <a:tile tx="0" ty="0" sx="100000" sy="100000" flip="none" algn="tl"/>
          </a:blip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FFFF"/>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66582" name="Line 22"/>
          <p:cNvSpPr>
            <a:spLocks noChangeShapeType="1"/>
          </p:cNvSpPr>
          <p:nvPr/>
        </p:nvSpPr>
        <p:spPr bwMode="auto">
          <a:xfrm>
            <a:off x="6194655" y="1905000"/>
            <a:ext cx="0" cy="5334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66583" name="Line 23"/>
          <p:cNvSpPr>
            <a:spLocks noChangeShapeType="1"/>
          </p:cNvSpPr>
          <p:nvPr/>
        </p:nvSpPr>
        <p:spPr bwMode="auto">
          <a:xfrm flipV="1">
            <a:off x="6194655" y="1752600"/>
            <a:ext cx="152400" cy="1524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66584" name="Text Box 24"/>
          <p:cNvSpPr txBox="1">
            <a:spLocks noChangeArrowheads="1"/>
          </p:cNvSpPr>
          <p:nvPr/>
        </p:nvSpPr>
        <p:spPr bwMode="auto">
          <a:xfrm>
            <a:off x="5661256" y="1905001"/>
            <a:ext cx="20177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rPr>
              <a:t>4    RetLoc1</a:t>
            </a:r>
          </a:p>
        </p:txBody>
      </p:sp>
      <p:sp>
        <p:nvSpPr>
          <p:cNvPr id="66585" name="Text Box 25"/>
          <p:cNvSpPr txBox="1">
            <a:spLocks noChangeArrowheads="1"/>
          </p:cNvSpPr>
          <p:nvPr/>
        </p:nvSpPr>
        <p:spPr bwMode="auto">
          <a:xfrm>
            <a:off x="5432656" y="1143001"/>
            <a:ext cx="50514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参数 返回地址     返回时的指令</a:t>
            </a:r>
            <a:endParaRPr lang="zh-CN" altLang="en-US" sz="2800" dirty="0">
              <a:latin typeface="Times New Roman" panose="02020603050405020304" pitchFamily="18" charset="0"/>
              <a:ea typeface="+mn-ea"/>
              <a:cs typeface="Times New Roman" panose="02020603050405020304" pitchFamily="18" charset="0"/>
            </a:endParaRPr>
          </a:p>
        </p:txBody>
      </p:sp>
      <p:sp>
        <p:nvSpPr>
          <p:cNvPr id="66586" name="Text Box 26"/>
          <p:cNvSpPr txBox="1">
            <a:spLocks noChangeArrowheads="1"/>
          </p:cNvSpPr>
          <p:nvPr/>
        </p:nvSpPr>
        <p:spPr bwMode="auto">
          <a:xfrm>
            <a:off x="7903575" y="1828801"/>
            <a:ext cx="42410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400" dirty="0">
                <a:solidFill>
                  <a:schemeClr val="tx2"/>
                </a:solidFill>
                <a:latin typeface="Times New Roman" panose="02020603050405020304" pitchFamily="18" charset="0"/>
                <a:ea typeface="+mn-ea"/>
                <a:cs typeface="Times New Roman" panose="02020603050405020304" pitchFamily="18" charset="0"/>
              </a:rPr>
              <a:t>RetLoc1</a:t>
            </a:r>
            <a:r>
              <a:rPr lang="en-US" altLang="zh-CN" sz="2400" dirty="0">
                <a:solidFill>
                  <a:schemeClr val="accent2"/>
                </a:solidFill>
                <a:latin typeface="Times New Roman" panose="02020603050405020304" pitchFamily="18" charset="0"/>
                <a:ea typeface="+mn-ea"/>
                <a:cs typeface="Times New Roman" panose="02020603050405020304" pitchFamily="18" charset="0"/>
              </a:rPr>
              <a:t>  </a:t>
            </a:r>
            <a:r>
              <a:rPr lang="en-US" altLang="zh-CN" sz="2400" dirty="0">
                <a:latin typeface="Times New Roman" panose="02020603050405020304" pitchFamily="18" charset="0"/>
                <a:ea typeface="+mn-ea"/>
                <a:cs typeface="Times New Roman" panose="02020603050405020304" pitchFamily="18" charset="0"/>
              </a:rPr>
              <a:t>return 4*</a:t>
            </a:r>
            <a:r>
              <a:rPr lang="en-US" altLang="zh-CN" sz="2400" dirty="0">
                <a:solidFill>
                  <a:srgbClr val="00B050"/>
                </a:solidFill>
                <a:latin typeface="Times New Roman" panose="02020603050405020304" pitchFamily="18" charset="0"/>
                <a:ea typeface="+mn-ea"/>
                <a:cs typeface="Times New Roman" panose="02020603050405020304" pitchFamily="18" charset="0"/>
              </a:rPr>
              <a:t>6</a:t>
            </a:r>
            <a:r>
              <a:rPr lang="en-US" altLang="zh-CN" sz="2400" dirty="0">
                <a:solidFill>
                  <a:schemeClr val="tx2"/>
                </a:solidFill>
                <a:latin typeface="Times New Roman" panose="02020603050405020304" pitchFamily="18" charset="0"/>
                <a:ea typeface="+mn-ea"/>
                <a:cs typeface="Times New Roman" panose="02020603050405020304" pitchFamily="18" charset="0"/>
              </a:rPr>
              <a:t>  </a:t>
            </a:r>
            <a:r>
              <a:rPr lang="en-US" altLang="zh-CN" sz="2400" dirty="0">
                <a:latin typeface="Times New Roman" panose="02020603050405020304" pitchFamily="18" charset="0"/>
                <a:ea typeface="+mn-ea"/>
                <a:cs typeface="Times New Roman" panose="02020603050405020304" pitchFamily="18" charset="0"/>
              </a:rPr>
              <a:t>//</a:t>
            </a:r>
            <a:r>
              <a:rPr lang="zh-CN" altLang="en-US" sz="2400" dirty="0">
                <a:latin typeface="Times New Roman" panose="02020603050405020304" pitchFamily="18" charset="0"/>
                <a:ea typeface="+mn-ea"/>
                <a:cs typeface="Times New Roman" panose="02020603050405020304" pitchFamily="18" charset="0"/>
              </a:rPr>
              <a:t>返回</a:t>
            </a:r>
            <a:r>
              <a:rPr lang="en-US" altLang="zh-CN" sz="2400" dirty="0">
                <a:solidFill>
                  <a:schemeClr val="tx2"/>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24</a:t>
            </a:r>
            <a:r>
              <a:rPr lang="en-US" altLang="en-US" sz="2400" dirty="0">
                <a:solidFill>
                  <a:schemeClr val="tx2"/>
                </a:solidFill>
                <a:latin typeface="Times New Roman" panose="02020603050405020304" pitchFamily="18" charset="0"/>
                <a:ea typeface="+mn-ea"/>
                <a:cs typeface="Times New Roman" panose="02020603050405020304" pitchFamily="18" charset="0"/>
              </a:rPr>
              <a:t>  </a:t>
            </a:r>
            <a:endParaRPr lang="en-US" altLang="zh-CN" sz="2400" dirty="0">
              <a:latin typeface="Times New Roman" panose="02020603050405020304" pitchFamily="18" charset="0"/>
              <a:ea typeface="+mn-ea"/>
              <a:cs typeface="Times New Roman" panose="02020603050405020304" pitchFamily="18" charset="0"/>
            </a:endParaRPr>
          </a:p>
        </p:txBody>
      </p:sp>
      <p:sp>
        <p:nvSpPr>
          <p:cNvPr id="66587" name="Text Box 27"/>
          <p:cNvSpPr txBox="1">
            <a:spLocks noChangeArrowheads="1"/>
          </p:cNvSpPr>
          <p:nvPr/>
        </p:nvSpPr>
        <p:spPr bwMode="auto">
          <a:xfrm>
            <a:off x="7903576" y="2757489"/>
            <a:ext cx="40102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400" dirty="0">
                <a:solidFill>
                  <a:schemeClr val="tx2"/>
                </a:solidFill>
                <a:latin typeface="Times New Roman" panose="02020603050405020304" pitchFamily="18" charset="0"/>
                <a:ea typeface="+mn-ea"/>
                <a:cs typeface="Times New Roman" panose="02020603050405020304" pitchFamily="18" charset="0"/>
              </a:rPr>
              <a:t>RetLoc2</a:t>
            </a:r>
            <a:r>
              <a:rPr lang="en-US" altLang="zh-CN" sz="2400" dirty="0">
                <a:solidFill>
                  <a:schemeClr val="accent2"/>
                </a:solidFill>
                <a:latin typeface="Times New Roman" panose="02020603050405020304" pitchFamily="18" charset="0"/>
                <a:ea typeface="+mn-ea"/>
                <a:cs typeface="Times New Roman" panose="02020603050405020304" pitchFamily="18" charset="0"/>
              </a:rPr>
              <a:t>  </a:t>
            </a:r>
            <a:r>
              <a:rPr lang="en-US" altLang="zh-CN" sz="2400" dirty="0">
                <a:latin typeface="Times New Roman" panose="02020603050405020304" pitchFamily="18" charset="0"/>
                <a:ea typeface="+mn-ea"/>
                <a:cs typeface="Times New Roman" panose="02020603050405020304" pitchFamily="18" charset="0"/>
              </a:rPr>
              <a:t>return 3*</a:t>
            </a:r>
            <a:r>
              <a:rPr lang="en-US" altLang="zh-CN" sz="2400" dirty="0">
                <a:solidFill>
                  <a:srgbClr val="00B050"/>
                </a:solidFill>
                <a:latin typeface="Times New Roman" panose="02020603050405020304" pitchFamily="18" charset="0"/>
                <a:ea typeface="+mn-ea"/>
                <a:cs typeface="Times New Roman" panose="02020603050405020304" pitchFamily="18" charset="0"/>
              </a:rPr>
              <a:t>2</a:t>
            </a:r>
            <a:r>
              <a:rPr lang="en-US" altLang="zh-CN" sz="2400" dirty="0">
                <a:solidFill>
                  <a:schemeClr val="tx2"/>
                </a:solidFill>
                <a:latin typeface="Times New Roman" panose="02020603050405020304" pitchFamily="18" charset="0"/>
                <a:ea typeface="+mn-ea"/>
                <a:cs typeface="Times New Roman" panose="02020603050405020304" pitchFamily="18" charset="0"/>
              </a:rPr>
              <a:t>  </a:t>
            </a:r>
            <a:r>
              <a:rPr lang="en-US" altLang="zh-CN" sz="2400" dirty="0">
                <a:latin typeface="Times New Roman" panose="02020603050405020304" pitchFamily="18" charset="0"/>
                <a:ea typeface="+mn-ea"/>
                <a:cs typeface="Times New Roman" panose="02020603050405020304" pitchFamily="18" charset="0"/>
              </a:rPr>
              <a:t>//</a:t>
            </a:r>
            <a:r>
              <a:rPr lang="zh-CN" altLang="en-US" sz="2400" dirty="0">
                <a:latin typeface="Times New Roman" panose="02020603050405020304" pitchFamily="18" charset="0"/>
                <a:ea typeface="+mn-ea"/>
                <a:cs typeface="Times New Roman" panose="02020603050405020304" pitchFamily="18" charset="0"/>
              </a:rPr>
              <a:t>返回</a:t>
            </a:r>
            <a:r>
              <a:rPr lang="en-US" altLang="zh-CN" sz="2400" dirty="0">
                <a:solidFill>
                  <a:schemeClr val="tx2"/>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6</a:t>
            </a:r>
            <a:r>
              <a:rPr lang="en-US" altLang="en-US" sz="2400" dirty="0">
                <a:solidFill>
                  <a:schemeClr val="tx2"/>
                </a:solidFill>
                <a:latin typeface="Times New Roman" panose="02020603050405020304" pitchFamily="18" charset="0"/>
                <a:ea typeface="+mn-ea"/>
                <a:cs typeface="Times New Roman" panose="02020603050405020304" pitchFamily="18" charset="0"/>
              </a:rPr>
              <a:t> </a:t>
            </a:r>
            <a:endParaRPr lang="en-US" altLang="zh-CN" sz="2400" dirty="0">
              <a:solidFill>
                <a:schemeClr val="tx2"/>
              </a:solidFill>
              <a:latin typeface="Times New Roman" panose="02020603050405020304" pitchFamily="18" charset="0"/>
              <a:ea typeface="+mn-ea"/>
              <a:cs typeface="Times New Roman" panose="02020603050405020304" pitchFamily="18" charset="0"/>
            </a:endParaRPr>
          </a:p>
        </p:txBody>
      </p:sp>
      <p:sp>
        <p:nvSpPr>
          <p:cNvPr id="66588" name="Text Box 28"/>
          <p:cNvSpPr txBox="1">
            <a:spLocks noChangeArrowheads="1"/>
          </p:cNvSpPr>
          <p:nvPr/>
        </p:nvSpPr>
        <p:spPr bwMode="auto">
          <a:xfrm>
            <a:off x="7903576" y="5562601"/>
            <a:ext cx="40102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400" dirty="0">
                <a:solidFill>
                  <a:schemeClr val="tx2"/>
                </a:solidFill>
                <a:latin typeface="Times New Roman" panose="02020603050405020304" pitchFamily="18" charset="0"/>
                <a:ea typeface="+mn-ea"/>
                <a:cs typeface="Times New Roman" panose="02020603050405020304" pitchFamily="18" charset="0"/>
              </a:rPr>
              <a:t>RetLoc2</a:t>
            </a:r>
            <a:r>
              <a:rPr lang="en-US" altLang="zh-CN" sz="2400" dirty="0">
                <a:solidFill>
                  <a:schemeClr val="accent2"/>
                </a:solidFill>
                <a:latin typeface="Times New Roman" panose="02020603050405020304" pitchFamily="18" charset="0"/>
                <a:ea typeface="+mn-ea"/>
                <a:cs typeface="Times New Roman" panose="02020603050405020304" pitchFamily="18" charset="0"/>
              </a:rPr>
              <a:t>  </a:t>
            </a:r>
            <a:r>
              <a:rPr lang="en-US" altLang="zh-CN" sz="2400" dirty="0">
                <a:latin typeface="Times New Roman" panose="02020603050405020304" pitchFamily="18" charset="0"/>
                <a:ea typeface="+mn-ea"/>
                <a:cs typeface="Times New Roman" panose="02020603050405020304" pitchFamily="18" charset="0"/>
              </a:rPr>
              <a:t>return</a:t>
            </a:r>
            <a:r>
              <a:rPr lang="en-US" altLang="zh-CN" sz="2400" dirty="0">
                <a:solidFill>
                  <a:schemeClr val="accent2"/>
                </a:solidFill>
                <a:latin typeface="Times New Roman" panose="02020603050405020304" pitchFamily="18" charset="0"/>
                <a:ea typeface="+mn-ea"/>
                <a:cs typeface="Times New Roman" panose="02020603050405020304" pitchFamily="18" charset="0"/>
              </a:rPr>
              <a:t> </a:t>
            </a:r>
            <a:r>
              <a:rPr lang="en-US" altLang="zh-CN" sz="2400" dirty="0">
                <a:solidFill>
                  <a:srgbClr val="00B050"/>
                </a:solidFill>
                <a:latin typeface="Times New Roman" panose="02020603050405020304" pitchFamily="18" charset="0"/>
                <a:ea typeface="+mn-ea"/>
                <a:cs typeface="Times New Roman" panose="02020603050405020304" pitchFamily="18" charset="0"/>
              </a:rPr>
              <a:t>1</a:t>
            </a:r>
            <a:r>
              <a:rPr lang="en-US" altLang="zh-CN" sz="2400" dirty="0">
                <a:solidFill>
                  <a:schemeClr val="tx2"/>
                </a:solidFill>
                <a:latin typeface="Times New Roman" panose="02020603050405020304" pitchFamily="18" charset="0"/>
                <a:ea typeface="+mn-ea"/>
                <a:cs typeface="Times New Roman" panose="02020603050405020304" pitchFamily="18" charset="0"/>
              </a:rPr>
              <a:t>      </a:t>
            </a:r>
            <a:r>
              <a:rPr lang="en-US" altLang="zh-CN" sz="2400" dirty="0">
                <a:latin typeface="Times New Roman" panose="02020603050405020304" pitchFamily="18" charset="0"/>
                <a:ea typeface="+mn-ea"/>
                <a:cs typeface="Times New Roman" panose="02020603050405020304" pitchFamily="18" charset="0"/>
              </a:rPr>
              <a:t>//</a:t>
            </a:r>
            <a:r>
              <a:rPr lang="zh-CN" altLang="en-US" sz="2400" dirty="0">
                <a:latin typeface="Times New Roman" panose="02020603050405020304" pitchFamily="18" charset="0"/>
                <a:ea typeface="+mn-ea"/>
                <a:cs typeface="Times New Roman" panose="02020603050405020304" pitchFamily="18" charset="0"/>
              </a:rPr>
              <a:t>返回</a:t>
            </a:r>
            <a:r>
              <a:rPr lang="en-US" altLang="zh-CN" sz="2400" dirty="0">
                <a:solidFill>
                  <a:schemeClr val="tx2"/>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1</a:t>
            </a:r>
            <a:r>
              <a:rPr lang="en-US" altLang="en-US" sz="2400" dirty="0">
                <a:solidFill>
                  <a:schemeClr val="tx2"/>
                </a:solidFill>
                <a:latin typeface="Times New Roman" panose="02020603050405020304" pitchFamily="18" charset="0"/>
                <a:ea typeface="+mn-ea"/>
                <a:cs typeface="Times New Roman" panose="02020603050405020304" pitchFamily="18" charset="0"/>
              </a:rPr>
              <a:t> </a:t>
            </a:r>
            <a:endParaRPr lang="en-US" altLang="zh-CN" sz="2400" dirty="0">
              <a:solidFill>
                <a:schemeClr val="tx2"/>
              </a:solidFill>
              <a:latin typeface="Times New Roman" panose="02020603050405020304" pitchFamily="18" charset="0"/>
              <a:ea typeface="+mn-ea"/>
              <a:cs typeface="Times New Roman" panose="02020603050405020304" pitchFamily="18" charset="0"/>
            </a:endParaRPr>
          </a:p>
        </p:txBody>
      </p:sp>
      <p:sp>
        <p:nvSpPr>
          <p:cNvPr id="66589" name="Text Box 29"/>
          <p:cNvSpPr txBox="1">
            <a:spLocks noChangeArrowheads="1"/>
          </p:cNvSpPr>
          <p:nvPr/>
        </p:nvSpPr>
        <p:spPr bwMode="auto">
          <a:xfrm>
            <a:off x="7903576" y="4648201"/>
            <a:ext cx="40102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400" dirty="0">
                <a:solidFill>
                  <a:schemeClr val="tx2"/>
                </a:solidFill>
                <a:latin typeface="Times New Roman" panose="02020603050405020304" pitchFamily="18" charset="0"/>
                <a:ea typeface="+mn-ea"/>
                <a:cs typeface="Times New Roman" panose="02020603050405020304" pitchFamily="18" charset="0"/>
              </a:rPr>
              <a:t>RetLoc2</a:t>
            </a:r>
            <a:r>
              <a:rPr lang="en-US" altLang="zh-CN" sz="2400" dirty="0">
                <a:solidFill>
                  <a:schemeClr val="accent2"/>
                </a:solidFill>
                <a:latin typeface="Times New Roman" panose="02020603050405020304" pitchFamily="18" charset="0"/>
                <a:ea typeface="+mn-ea"/>
                <a:cs typeface="Times New Roman" panose="02020603050405020304" pitchFamily="18" charset="0"/>
              </a:rPr>
              <a:t>  </a:t>
            </a:r>
            <a:r>
              <a:rPr lang="en-US" altLang="zh-CN" sz="2400" dirty="0">
                <a:latin typeface="Times New Roman" panose="02020603050405020304" pitchFamily="18" charset="0"/>
                <a:ea typeface="+mn-ea"/>
                <a:cs typeface="Times New Roman" panose="02020603050405020304" pitchFamily="18" charset="0"/>
              </a:rPr>
              <a:t>return 1*</a:t>
            </a:r>
            <a:r>
              <a:rPr lang="en-US" altLang="zh-CN" sz="2400" dirty="0">
                <a:solidFill>
                  <a:srgbClr val="00B050"/>
                </a:solidFill>
                <a:latin typeface="Times New Roman" panose="02020603050405020304" pitchFamily="18" charset="0"/>
                <a:ea typeface="+mn-ea"/>
                <a:cs typeface="Times New Roman" panose="02020603050405020304" pitchFamily="18" charset="0"/>
              </a:rPr>
              <a:t>1</a:t>
            </a:r>
            <a:r>
              <a:rPr lang="en-US" altLang="zh-CN" sz="2400" dirty="0">
                <a:solidFill>
                  <a:schemeClr val="tx2"/>
                </a:solidFill>
                <a:latin typeface="Times New Roman" panose="02020603050405020304" pitchFamily="18" charset="0"/>
                <a:ea typeface="+mn-ea"/>
                <a:cs typeface="Times New Roman" panose="02020603050405020304" pitchFamily="18" charset="0"/>
              </a:rPr>
              <a:t>  </a:t>
            </a:r>
            <a:r>
              <a:rPr lang="en-US" altLang="zh-CN" sz="2400" dirty="0">
                <a:latin typeface="Times New Roman" panose="02020603050405020304" pitchFamily="18" charset="0"/>
                <a:ea typeface="+mn-ea"/>
                <a:cs typeface="Times New Roman" panose="02020603050405020304" pitchFamily="18" charset="0"/>
              </a:rPr>
              <a:t>//</a:t>
            </a:r>
            <a:r>
              <a:rPr lang="zh-CN" altLang="en-US" sz="2400" dirty="0">
                <a:latin typeface="Times New Roman" panose="02020603050405020304" pitchFamily="18" charset="0"/>
                <a:ea typeface="+mn-ea"/>
                <a:cs typeface="Times New Roman" panose="02020603050405020304" pitchFamily="18" charset="0"/>
              </a:rPr>
              <a:t>返回</a:t>
            </a:r>
            <a:r>
              <a:rPr lang="en-US" altLang="zh-CN" sz="2400" dirty="0">
                <a:solidFill>
                  <a:schemeClr val="tx2"/>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1</a:t>
            </a:r>
            <a:r>
              <a:rPr lang="en-US" altLang="en-US" sz="2400" dirty="0">
                <a:solidFill>
                  <a:schemeClr val="tx2"/>
                </a:solidFill>
                <a:latin typeface="Times New Roman" panose="02020603050405020304" pitchFamily="18" charset="0"/>
                <a:ea typeface="+mn-ea"/>
                <a:cs typeface="Times New Roman" panose="02020603050405020304" pitchFamily="18" charset="0"/>
              </a:rPr>
              <a:t> </a:t>
            </a:r>
            <a:endParaRPr lang="en-US" altLang="zh-CN" sz="2400" dirty="0">
              <a:solidFill>
                <a:schemeClr val="tx2"/>
              </a:solidFill>
              <a:latin typeface="Times New Roman" panose="02020603050405020304" pitchFamily="18" charset="0"/>
              <a:ea typeface="+mn-ea"/>
              <a:cs typeface="Times New Roman" panose="02020603050405020304" pitchFamily="18" charset="0"/>
            </a:endParaRPr>
          </a:p>
        </p:txBody>
      </p:sp>
      <p:sp>
        <p:nvSpPr>
          <p:cNvPr id="66590" name="Text Box 30"/>
          <p:cNvSpPr txBox="1">
            <a:spLocks noChangeArrowheads="1"/>
          </p:cNvSpPr>
          <p:nvPr/>
        </p:nvSpPr>
        <p:spPr bwMode="auto">
          <a:xfrm>
            <a:off x="7903576" y="3733801"/>
            <a:ext cx="40102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400" dirty="0">
                <a:solidFill>
                  <a:schemeClr val="tx2"/>
                </a:solidFill>
                <a:latin typeface="Times New Roman" panose="02020603050405020304" pitchFamily="18" charset="0"/>
                <a:ea typeface="+mn-ea"/>
                <a:cs typeface="Times New Roman" panose="02020603050405020304" pitchFamily="18" charset="0"/>
              </a:rPr>
              <a:t>RetLoc2</a:t>
            </a:r>
            <a:r>
              <a:rPr lang="en-US" altLang="zh-CN" sz="2400" dirty="0">
                <a:solidFill>
                  <a:schemeClr val="accent2"/>
                </a:solidFill>
                <a:latin typeface="Times New Roman" panose="02020603050405020304" pitchFamily="18" charset="0"/>
                <a:ea typeface="+mn-ea"/>
                <a:cs typeface="Times New Roman" panose="02020603050405020304" pitchFamily="18" charset="0"/>
              </a:rPr>
              <a:t>  </a:t>
            </a:r>
            <a:r>
              <a:rPr lang="en-US" altLang="zh-CN" sz="2400" dirty="0">
                <a:latin typeface="Times New Roman" panose="02020603050405020304" pitchFamily="18" charset="0"/>
                <a:ea typeface="+mn-ea"/>
                <a:cs typeface="Times New Roman" panose="02020603050405020304" pitchFamily="18" charset="0"/>
              </a:rPr>
              <a:t>return 2*</a:t>
            </a:r>
            <a:r>
              <a:rPr lang="en-US" altLang="zh-CN" sz="2400" dirty="0">
                <a:solidFill>
                  <a:srgbClr val="00B050"/>
                </a:solidFill>
                <a:latin typeface="Times New Roman" panose="02020603050405020304" pitchFamily="18" charset="0"/>
                <a:ea typeface="+mn-ea"/>
                <a:cs typeface="Times New Roman" panose="02020603050405020304" pitchFamily="18" charset="0"/>
              </a:rPr>
              <a:t>1</a:t>
            </a:r>
            <a:r>
              <a:rPr lang="en-US" altLang="zh-CN" sz="2400" dirty="0">
                <a:solidFill>
                  <a:schemeClr val="tx2"/>
                </a:solidFill>
                <a:latin typeface="Times New Roman" panose="02020603050405020304" pitchFamily="18" charset="0"/>
                <a:ea typeface="+mn-ea"/>
                <a:cs typeface="Times New Roman" panose="02020603050405020304" pitchFamily="18" charset="0"/>
              </a:rPr>
              <a:t>  </a:t>
            </a:r>
            <a:r>
              <a:rPr lang="en-US" altLang="zh-CN" sz="2400" dirty="0">
                <a:latin typeface="Times New Roman" panose="02020603050405020304" pitchFamily="18" charset="0"/>
                <a:ea typeface="+mn-ea"/>
                <a:cs typeface="Times New Roman" panose="02020603050405020304" pitchFamily="18" charset="0"/>
              </a:rPr>
              <a:t>//</a:t>
            </a:r>
            <a:r>
              <a:rPr lang="zh-CN" altLang="en-US" sz="2400" dirty="0">
                <a:latin typeface="Times New Roman" panose="02020603050405020304" pitchFamily="18" charset="0"/>
                <a:ea typeface="+mn-ea"/>
                <a:cs typeface="Times New Roman" panose="02020603050405020304" pitchFamily="18" charset="0"/>
              </a:rPr>
              <a:t>返回</a:t>
            </a:r>
            <a:r>
              <a:rPr lang="en-US" altLang="zh-CN" sz="2400" dirty="0">
                <a:solidFill>
                  <a:schemeClr val="tx2"/>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2</a:t>
            </a:r>
            <a:r>
              <a:rPr lang="en-US" altLang="en-US" sz="2400" dirty="0">
                <a:solidFill>
                  <a:schemeClr val="tx2"/>
                </a:solidFill>
                <a:latin typeface="Times New Roman" panose="02020603050405020304" pitchFamily="18" charset="0"/>
                <a:ea typeface="+mn-ea"/>
                <a:cs typeface="Times New Roman" panose="02020603050405020304" pitchFamily="18" charset="0"/>
              </a:rPr>
              <a:t> </a:t>
            </a:r>
            <a:endParaRPr lang="en-US" altLang="zh-CN" sz="2400" dirty="0">
              <a:solidFill>
                <a:schemeClr val="tx2"/>
              </a:solidFill>
              <a:latin typeface="Times New Roman" panose="02020603050405020304" pitchFamily="18" charset="0"/>
              <a:ea typeface="+mn-ea"/>
              <a:cs typeface="Times New Roman" panose="02020603050405020304" pitchFamily="18" charset="0"/>
            </a:endParaRPr>
          </a:p>
        </p:txBody>
      </p:sp>
      <p:sp>
        <p:nvSpPr>
          <p:cNvPr id="2" name="标题 1"/>
          <p:cNvSpPr>
            <a:spLocks noGrp="1"/>
          </p:cNvSpPr>
          <p:nvPr>
            <p:ph type="title"/>
          </p:nvPr>
        </p:nvSpPr>
        <p:spPr/>
        <p:txBody>
          <a:bodyPr>
            <a:normAutofit fontScale="90000"/>
          </a:bodyPr>
          <a:lstStyle/>
          <a:p>
            <a:r>
              <a:rPr lang="zh-CN" altLang="en-US" dirty="0"/>
              <a:t>计算</a:t>
            </a:r>
            <a:r>
              <a:rPr lang="en-US" altLang="zh-CN" dirty="0"/>
              <a:t>Fact</a:t>
            </a:r>
            <a:r>
              <a:rPr lang="zh-CN" altLang="en-US" dirty="0"/>
              <a:t>时活动记录的</a:t>
            </a:r>
            <a:r>
              <a:rPr lang="zh-CN" altLang="en-US" dirty="0" smtClean="0"/>
              <a:t>内容</a:t>
            </a:r>
            <a:endParaRPr lang="zh-CN" altLang="en-US" dirty="0"/>
          </a:p>
        </p:txBody>
      </p:sp>
      <p:sp>
        <p:nvSpPr>
          <p:cNvPr id="38" name="Text Box 2"/>
          <p:cNvSpPr txBox="1">
            <a:spLocks noChangeArrowheads="1"/>
          </p:cNvSpPr>
          <p:nvPr/>
        </p:nvSpPr>
        <p:spPr bwMode="auto">
          <a:xfrm>
            <a:off x="263352" y="1408708"/>
            <a:ext cx="619268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nSpc>
                <a:spcPct val="90000"/>
              </a:lnSpc>
              <a:spcBef>
                <a:spcPct val="0"/>
              </a:spcBef>
              <a:buClrTx/>
              <a:buSzTx/>
              <a:buFontTx/>
              <a:buNone/>
            </a:pPr>
            <a:r>
              <a:rPr lang="en-US" altLang="zh-CN" sz="2000" dirty="0" smtClean="0">
                <a:solidFill>
                  <a:srgbClr val="CC3300"/>
                </a:solidFill>
                <a:ea typeface="黑体" panose="02010609060101010101" pitchFamily="49" charset="-122"/>
              </a:rPr>
              <a:t>long </a:t>
            </a:r>
            <a:r>
              <a:rPr lang="en-US" altLang="zh-CN" sz="2000" dirty="0">
                <a:solidFill>
                  <a:srgbClr val="CC3300"/>
                </a:solidFill>
                <a:ea typeface="黑体" panose="02010609060101010101" pitchFamily="49" charset="-122"/>
              </a:rPr>
              <a:t>Factorial ( long n ) {</a:t>
            </a:r>
          </a:p>
          <a:p>
            <a:pPr>
              <a:lnSpc>
                <a:spcPct val="90000"/>
              </a:lnSpc>
              <a:spcBef>
                <a:spcPct val="0"/>
              </a:spcBef>
              <a:buClrTx/>
              <a:buSzTx/>
              <a:buFontTx/>
              <a:buNone/>
            </a:pPr>
            <a:r>
              <a:rPr lang="en-US" altLang="zh-CN" sz="2000" dirty="0" smtClean="0">
                <a:solidFill>
                  <a:srgbClr val="CC3300"/>
                </a:solidFill>
                <a:ea typeface="黑体" panose="02010609060101010101" pitchFamily="49" charset="-122"/>
              </a:rPr>
              <a:t>	</a:t>
            </a:r>
            <a:r>
              <a:rPr lang="en-US" altLang="zh-CN" sz="2000" dirty="0" err="1" smtClean="0">
                <a:solidFill>
                  <a:srgbClr val="CC3300"/>
                </a:solidFill>
                <a:ea typeface="黑体" panose="02010609060101010101" pitchFamily="49" charset="-122"/>
              </a:rPr>
              <a:t>int</a:t>
            </a:r>
            <a:r>
              <a:rPr lang="en-US" altLang="zh-CN" sz="2000" dirty="0" smtClean="0">
                <a:solidFill>
                  <a:srgbClr val="CC3300"/>
                </a:solidFill>
                <a:ea typeface="黑体" panose="02010609060101010101" pitchFamily="49" charset="-122"/>
              </a:rPr>
              <a:t> </a:t>
            </a:r>
            <a:r>
              <a:rPr lang="en-US" altLang="zh-CN" sz="2000" dirty="0">
                <a:solidFill>
                  <a:srgbClr val="CC3300"/>
                </a:solidFill>
                <a:ea typeface="黑体" panose="02010609060101010101" pitchFamily="49" charset="-122"/>
              </a:rPr>
              <a:t>temp;</a:t>
            </a:r>
          </a:p>
          <a:p>
            <a:pPr>
              <a:lnSpc>
                <a:spcPct val="90000"/>
              </a:lnSpc>
              <a:spcBef>
                <a:spcPct val="0"/>
              </a:spcBef>
              <a:buClrTx/>
              <a:buSzTx/>
              <a:buFontTx/>
              <a:buNone/>
            </a:pPr>
            <a:r>
              <a:rPr lang="en-US" altLang="zh-CN" sz="2000" dirty="0" smtClean="0">
                <a:solidFill>
                  <a:srgbClr val="CC3300"/>
                </a:solidFill>
                <a:ea typeface="黑体" panose="02010609060101010101" pitchFamily="49" charset="-122"/>
              </a:rPr>
              <a:t>	if </a:t>
            </a:r>
            <a:r>
              <a:rPr lang="en-US" altLang="zh-CN" sz="2000" dirty="0">
                <a:solidFill>
                  <a:srgbClr val="CC3300"/>
                </a:solidFill>
                <a:ea typeface="黑体" panose="02010609060101010101" pitchFamily="49" charset="-122"/>
              </a:rPr>
              <a:t>( n</a:t>
            </a:r>
            <a:r>
              <a:rPr lang="en-US" altLang="zh-CN" sz="2000" i="1" dirty="0">
                <a:solidFill>
                  <a:srgbClr val="CC3300"/>
                </a:solidFill>
                <a:ea typeface="黑体" panose="02010609060101010101" pitchFamily="49" charset="-122"/>
              </a:rPr>
              <a:t> ==</a:t>
            </a:r>
            <a:r>
              <a:rPr lang="en-US" altLang="zh-CN" sz="2000" dirty="0">
                <a:solidFill>
                  <a:srgbClr val="CC3300"/>
                </a:solidFill>
                <a:ea typeface="黑体" panose="02010609060101010101" pitchFamily="49" charset="-122"/>
              </a:rPr>
              <a:t> 0 ) return 1;</a:t>
            </a:r>
          </a:p>
          <a:p>
            <a:pPr>
              <a:lnSpc>
                <a:spcPct val="90000"/>
              </a:lnSpc>
              <a:spcBef>
                <a:spcPct val="0"/>
              </a:spcBef>
              <a:buClrTx/>
              <a:buSzTx/>
              <a:buFontTx/>
              <a:buNone/>
            </a:pPr>
            <a:r>
              <a:rPr lang="en-US" altLang="zh-CN" sz="2000" dirty="0" smtClean="0">
                <a:solidFill>
                  <a:srgbClr val="CC3300"/>
                </a:solidFill>
                <a:ea typeface="黑体" panose="02010609060101010101" pitchFamily="49" charset="-122"/>
              </a:rPr>
              <a:t>	else </a:t>
            </a:r>
            <a:r>
              <a:rPr lang="en-US" altLang="zh-CN" sz="2000" dirty="0">
                <a:solidFill>
                  <a:srgbClr val="CC3300"/>
                </a:solidFill>
                <a:ea typeface="黑体" panose="02010609060101010101" pitchFamily="49" charset="-122"/>
              </a:rPr>
              <a:t>temp = n * Factorial (n</a:t>
            </a:r>
            <a:r>
              <a:rPr lang="en-US" altLang="zh-CN" sz="2000" dirty="0">
                <a:solidFill>
                  <a:srgbClr val="CC3300"/>
                </a:solidFill>
                <a:ea typeface="仿宋_GB2312" pitchFamily="49" charset="-122"/>
              </a:rPr>
              <a:t>-</a:t>
            </a:r>
            <a:r>
              <a:rPr lang="en-US" altLang="zh-CN" sz="2000" dirty="0">
                <a:solidFill>
                  <a:srgbClr val="CC3300"/>
                </a:solidFill>
                <a:ea typeface="黑体" panose="02010609060101010101" pitchFamily="49" charset="-122"/>
              </a:rPr>
              <a:t>1</a:t>
            </a:r>
            <a:r>
              <a:rPr lang="en-US" altLang="zh-CN" sz="2000" dirty="0" smtClean="0">
                <a:solidFill>
                  <a:srgbClr val="CC3300"/>
                </a:solidFill>
                <a:ea typeface="黑体" panose="02010609060101010101" pitchFamily="49" charset="-122"/>
              </a:rPr>
              <a:t>);</a:t>
            </a:r>
          </a:p>
          <a:p>
            <a:pPr>
              <a:lnSpc>
                <a:spcPct val="90000"/>
              </a:lnSpc>
              <a:spcBef>
                <a:spcPct val="0"/>
              </a:spcBef>
              <a:buClrTx/>
              <a:buSzTx/>
              <a:buFontTx/>
              <a:buNone/>
            </a:pPr>
            <a:endParaRPr lang="en-US" altLang="zh-CN" sz="2000" dirty="0">
              <a:solidFill>
                <a:srgbClr val="CC3300"/>
              </a:solidFill>
              <a:ea typeface="黑体" panose="02010609060101010101" pitchFamily="49" charset="-122"/>
            </a:endParaRPr>
          </a:p>
          <a:p>
            <a:pPr>
              <a:lnSpc>
                <a:spcPct val="90000"/>
              </a:lnSpc>
              <a:spcBef>
                <a:spcPct val="0"/>
              </a:spcBef>
              <a:buClrTx/>
              <a:buSzTx/>
              <a:buFontTx/>
              <a:buNone/>
            </a:pPr>
            <a:r>
              <a:rPr lang="en-US" altLang="zh-CN" sz="2000" i="1" dirty="0" smtClean="0">
                <a:solidFill>
                  <a:schemeClr val="hlink"/>
                </a:solidFill>
                <a:ea typeface="黑体" panose="02010609060101010101" pitchFamily="49" charset="-122"/>
              </a:rPr>
              <a:t>       </a:t>
            </a:r>
            <a:r>
              <a:rPr lang="en-US" altLang="zh-CN" sz="2000" dirty="0" smtClean="0">
                <a:solidFill>
                  <a:srgbClr val="0000CC"/>
                </a:solidFill>
                <a:ea typeface="黑体" panose="02010609060101010101" pitchFamily="49" charset="-122"/>
              </a:rPr>
              <a:t>RetLoc2</a:t>
            </a:r>
            <a:endParaRPr lang="en-US" altLang="zh-CN" sz="2000" dirty="0" smtClean="0">
              <a:solidFill>
                <a:schemeClr val="hlink"/>
              </a:solidFill>
              <a:ea typeface="黑体" panose="02010609060101010101" pitchFamily="49" charset="-122"/>
            </a:endParaRPr>
          </a:p>
          <a:p>
            <a:pPr>
              <a:lnSpc>
                <a:spcPct val="90000"/>
              </a:lnSpc>
              <a:spcBef>
                <a:spcPct val="0"/>
              </a:spcBef>
              <a:buClrTx/>
              <a:buSzTx/>
              <a:buFontTx/>
              <a:buNone/>
            </a:pPr>
            <a:r>
              <a:rPr lang="en-US" altLang="zh-CN" sz="2000" dirty="0" smtClean="0">
                <a:solidFill>
                  <a:srgbClr val="CC3300"/>
                </a:solidFill>
                <a:ea typeface="黑体" panose="02010609060101010101" pitchFamily="49" charset="-122"/>
              </a:rPr>
              <a:t>	return temp;</a:t>
            </a:r>
          </a:p>
          <a:p>
            <a:pPr>
              <a:lnSpc>
                <a:spcPct val="90000"/>
              </a:lnSpc>
              <a:spcBef>
                <a:spcPct val="0"/>
              </a:spcBef>
              <a:buClrTx/>
              <a:buSzTx/>
              <a:buFontTx/>
              <a:buNone/>
            </a:pPr>
            <a:r>
              <a:rPr lang="en-US" altLang="zh-CN" sz="2000" dirty="0" smtClean="0">
                <a:solidFill>
                  <a:srgbClr val="CC3300"/>
                </a:solidFill>
                <a:ea typeface="黑体" panose="02010609060101010101" pitchFamily="49" charset="-122"/>
              </a:rPr>
              <a:t>}</a:t>
            </a:r>
            <a:endParaRPr lang="en-US" altLang="zh-CN" sz="2000" dirty="0">
              <a:solidFill>
                <a:srgbClr val="CC3300"/>
              </a:solidFill>
              <a:ea typeface="黑体" panose="02010609060101010101" pitchFamily="49" charset="-122"/>
            </a:endParaRPr>
          </a:p>
        </p:txBody>
      </p:sp>
      <p:sp>
        <p:nvSpPr>
          <p:cNvPr id="39" name="Text Box 3"/>
          <p:cNvSpPr txBox="1">
            <a:spLocks noChangeArrowheads="1"/>
          </p:cNvSpPr>
          <p:nvPr/>
        </p:nvSpPr>
        <p:spPr bwMode="auto">
          <a:xfrm>
            <a:off x="263352" y="4077072"/>
            <a:ext cx="7137276"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nSpc>
                <a:spcPct val="90000"/>
              </a:lnSpc>
              <a:spcBef>
                <a:spcPct val="0"/>
              </a:spcBef>
              <a:buClrTx/>
              <a:buSzTx/>
              <a:buFontTx/>
              <a:buNone/>
            </a:pPr>
            <a:r>
              <a:rPr lang="en-US" altLang="zh-CN" sz="2000" dirty="0" smtClean="0">
                <a:solidFill>
                  <a:srgbClr val="CC3300"/>
                </a:solidFill>
                <a:ea typeface="黑体" panose="02010609060101010101" pitchFamily="49" charset="-122"/>
              </a:rPr>
              <a:t>void main ( ) {</a:t>
            </a:r>
          </a:p>
          <a:p>
            <a:pPr>
              <a:lnSpc>
                <a:spcPct val="90000"/>
              </a:lnSpc>
              <a:spcBef>
                <a:spcPct val="0"/>
              </a:spcBef>
              <a:buClrTx/>
              <a:buSzTx/>
              <a:buFontTx/>
              <a:buNone/>
            </a:pPr>
            <a:r>
              <a:rPr lang="en-US" altLang="zh-CN" sz="2000" dirty="0" smtClean="0">
                <a:solidFill>
                  <a:srgbClr val="CC3300"/>
                </a:solidFill>
                <a:ea typeface="黑体" panose="02010609060101010101" pitchFamily="49" charset="-122"/>
              </a:rPr>
              <a:t>	</a:t>
            </a:r>
            <a:r>
              <a:rPr lang="en-US" altLang="zh-CN" sz="2000" dirty="0" err="1" smtClean="0">
                <a:solidFill>
                  <a:srgbClr val="CC3300"/>
                </a:solidFill>
                <a:ea typeface="黑体" panose="02010609060101010101" pitchFamily="49" charset="-122"/>
              </a:rPr>
              <a:t>int</a:t>
            </a:r>
            <a:r>
              <a:rPr lang="en-US" altLang="zh-CN" sz="2000" dirty="0" smtClean="0">
                <a:solidFill>
                  <a:srgbClr val="CC3300"/>
                </a:solidFill>
                <a:ea typeface="黑体" panose="02010609060101010101" pitchFamily="49" charset="-122"/>
              </a:rPr>
              <a:t> n;</a:t>
            </a:r>
          </a:p>
          <a:p>
            <a:pPr>
              <a:lnSpc>
                <a:spcPct val="90000"/>
              </a:lnSpc>
              <a:spcBef>
                <a:spcPct val="0"/>
              </a:spcBef>
              <a:buClrTx/>
              <a:buSzTx/>
              <a:buFontTx/>
              <a:buNone/>
            </a:pPr>
            <a:r>
              <a:rPr lang="en-US" altLang="zh-CN" sz="2000" dirty="0" smtClean="0">
                <a:solidFill>
                  <a:srgbClr val="CC3300"/>
                </a:solidFill>
                <a:ea typeface="黑体" panose="02010609060101010101" pitchFamily="49" charset="-122"/>
              </a:rPr>
              <a:t>	n = Factorial (4);</a:t>
            </a:r>
          </a:p>
          <a:p>
            <a:pPr>
              <a:lnSpc>
                <a:spcPct val="90000"/>
              </a:lnSpc>
              <a:spcBef>
                <a:spcPct val="0"/>
              </a:spcBef>
              <a:buClrTx/>
              <a:buSzTx/>
              <a:buFontTx/>
              <a:buNone/>
            </a:pPr>
            <a:endParaRPr lang="en-US" altLang="zh-CN" sz="2000" dirty="0" smtClean="0">
              <a:solidFill>
                <a:srgbClr val="CC3300"/>
              </a:solidFill>
              <a:ea typeface="黑体" panose="02010609060101010101" pitchFamily="49" charset="-122"/>
            </a:endParaRPr>
          </a:p>
          <a:p>
            <a:pPr>
              <a:lnSpc>
                <a:spcPct val="90000"/>
              </a:lnSpc>
              <a:spcBef>
                <a:spcPct val="0"/>
              </a:spcBef>
              <a:buClrTx/>
              <a:buSzTx/>
              <a:buFontTx/>
              <a:buNone/>
            </a:pPr>
            <a:r>
              <a:rPr lang="en-US" altLang="zh-CN" sz="2000" dirty="0" smtClean="0">
                <a:solidFill>
                  <a:schemeClr val="hlink"/>
                </a:solidFill>
                <a:ea typeface="黑体" panose="02010609060101010101" pitchFamily="49" charset="-122"/>
              </a:rPr>
              <a:t>       </a:t>
            </a:r>
            <a:r>
              <a:rPr lang="en-US" altLang="zh-CN" sz="2000" dirty="0" smtClean="0">
                <a:solidFill>
                  <a:srgbClr val="0000CC"/>
                </a:solidFill>
                <a:ea typeface="黑体" panose="02010609060101010101" pitchFamily="49" charset="-122"/>
              </a:rPr>
              <a:t>RetLoc1</a:t>
            </a:r>
          </a:p>
          <a:p>
            <a:pPr>
              <a:lnSpc>
                <a:spcPct val="90000"/>
              </a:lnSpc>
              <a:spcBef>
                <a:spcPct val="0"/>
              </a:spcBef>
              <a:buClrTx/>
              <a:buSzTx/>
              <a:buFontTx/>
              <a:buNone/>
            </a:pPr>
            <a:r>
              <a:rPr lang="en-US" altLang="zh-CN" sz="2000" dirty="0" smtClean="0">
                <a:solidFill>
                  <a:srgbClr val="CC3300"/>
                </a:solidFill>
                <a:ea typeface="黑体" panose="02010609060101010101" pitchFamily="49" charset="-122"/>
              </a:rPr>
              <a:t>}</a:t>
            </a:r>
            <a:endParaRPr lang="en-US" altLang="zh-CN" sz="2000" dirty="0">
              <a:solidFill>
                <a:schemeClr val="hlink"/>
              </a:solidFill>
              <a:ea typeface="黑体" panose="02010609060101010101" pitchFamily="49" charset="-122"/>
            </a:endParaRPr>
          </a:p>
        </p:txBody>
      </p:sp>
      <p:sp>
        <p:nvSpPr>
          <p:cNvPr id="40" name="Line 4"/>
          <p:cNvSpPr>
            <a:spLocks noChangeShapeType="1"/>
          </p:cNvSpPr>
          <p:nvPr/>
        </p:nvSpPr>
        <p:spPr bwMode="auto">
          <a:xfrm flipV="1">
            <a:off x="3359696" y="2556644"/>
            <a:ext cx="0" cy="440308"/>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3200"/>
          </a:p>
        </p:txBody>
      </p:sp>
      <p:sp>
        <p:nvSpPr>
          <p:cNvPr id="41" name="Line 5"/>
          <p:cNvSpPr>
            <a:spLocks noChangeShapeType="1"/>
          </p:cNvSpPr>
          <p:nvPr/>
        </p:nvSpPr>
        <p:spPr bwMode="auto">
          <a:xfrm flipH="1">
            <a:off x="1740246" y="2988692"/>
            <a:ext cx="1619449" cy="8260"/>
          </a:xfrm>
          <a:prstGeom prst="line">
            <a:avLst/>
          </a:prstGeom>
          <a:noFill/>
          <a:ln w="38100">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3200"/>
          </a:p>
        </p:txBody>
      </p:sp>
      <p:sp>
        <p:nvSpPr>
          <p:cNvPr id="42" name="Line 6"/>
          <p:cNvSpPr>
            <a:spLocks noChangeShapeType="1"/>
          </p:cNvSpPr>
          <p:nvPr/>
        </p:nvSpPr>
        <p:spPr bwMode="auto">
          <a:xfrm flipV="1">
            <a:off x="2401888" y="4941168"/>
            <a:ext cx="0" cy="394989"/>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3200"/>
          </a:p>
        </p:txBody>
      </p:sp>
      <p:sp>
        <p:nvSpPr>
          <p:cNvPr id="43" name="Line 7"/>
          <p:cNvSpPr>
            <a:spLocks noChangeShapeType="1"/>
          </p:cNvSpPr>
          <p:nvPr/>
        </p:nvSpPr>
        <p:spPr bwMode="auto">
          <a:xfrm>
            <a:off x="1733599" y="5336157"/>
            <a:ext cx="668289"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3200"/>
          </a:p>
        </p:txBody>
      </p:sp>
      <p:cxnSp>
        <p:nvCxnSpPr>
          <p:cNvPr id="6" name="直接连接符 5"/>
          <p:cNvCxnSpPr/>
          <p:nvPr/>
        </p:nvCxnSpPr>
        <p:spPr>
          <a:xfrm>
            <a:off x="4799856" y="921296"/>
            <a:ext cx="0" cy="5555704"/>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7313225" y="4390705"/>
            <a:ext cx="4896841" cy="2462213"/>
          </a:xfrm>
          <a:prstGeom prst="rect">
            <a:avLst/>
          </a:prstGeom>
          <a:solidFill>
            <a:schemeClr val="bg1"/>
          </a:solidFill>
          <a:ln>
            <a:solidFill>
              <a:schemeClr val="tx1"/>
            </a:solidFill>
          </a:ln>
          <a:effectLst/>
          <a:extLst/>
        </p:spPr>
        <p:txBody>
          <a:bodyPr wrap="square">
            <a:spAutoFit/>
          </a:bodyPr>
          <a:lstStyle/>
          <a:p>
            <a:pPr>
              <a:defRPr/>
            </a:pPr>
            <a:r>
              <a:rPr lang="en-US" altLang="zh-CN" sz="1400" dirty="0">
                <a:latin typeface="Times New Roman" panose="02020603050405020304" pitchFamily="18" charset="0"/>
                <a:ea typeface="+mn-ea"/>
                <a:cs typeface="Times New Roman" panose="02020603050405020304" pitchFamily="18" charset="0"/>
              </a:rPr>
              <a:t>#include &lt;</a:t>
            </a:r>
            <a:r>
              <a:rPr lang="en-US" altLang="zh-CN" sz="1400" dirty="0" err="1">
                <a:latin typeface="Times New Roman" panose="02020603050405020304" pitchFamily="18" charset="0"/>
                <a:ea typeface="+mn-ea"/>
                <a:cs typeface="Times New Roman" panose="02020603050405020304" pitchFamily="18" charset="0"/>
              </a:rPr>
              <a:t>iostream.h</a:t>
            </a:r>
            <a:r>
              <a:rPr lang="en-US" altLang="zh-CN" sz="1400" dirty="0">
                <a:latin typeface="Times New Roman" panose="02020603050405020304" pitchFamily="18" charset="0"/>
                <a:ea typeface="+mn-ea"/>
                <a:cs typeface="Times New Roman" panose="02020603050405020304" pitchFamily="18" charset="0"/>
              </a:rPr>
              <a:t>&gt;</a:t>
            </a:r>
          </a:p>
          <a:p>
            <a:pPr>
              <a:defRPr/>
            </a:pPr>
            <a:r>
              <a:rPr lang="en-US" altLang="zh-CN" sz="1400" dirty="0">
                <a:latin typeface="Times New Roman" panose="02020603050405020304" pitchFamily="18" charset="0"/>
                <a:ea typeface="+mn-ea"/>
                <a:cs typeface="Times New Roman" panose="02020603050405020304" pitchFamily="18" charset="0"/>
              </a:rPr>
              <a:t>#include "</a:t>
            </a:r>
            <a:r>
              <a:rPr lang="en-US" altLang="zh-CN" sz="1400" dirty="0" err="1">
                <a:latin typeface="Times New Roman" panose="02020603050405020304" pitchFamily="18" charset="0"/>
                <a:ea typeface="+mn-ea"/>
                <a:cs typeface="Times New Roman" panose="02020603050405020304" pitchFamily="18" charset="0"/>
              </a:rPr>
              <a:t>string.h</a:t>
            </a:r>
            <a:r>
              <a:rPr lang="en-US" altLang="zh-CN" sz="1400" dirty="0">
                <a:latin typeface="Times New Roman" panose="02020603050405020304" pitchFamily="18" charset="0"/>
                <a:ea typeface="+mn-ea"/>
                <a:cs typeface="Times New Roman" panose="02020603050405020304" pitchFamily="18" charset="0"/>
              </a:rPr>
              <a:t>”</a:t>
            </a:r>
          </a:p>
          <a:p>
            <a:pPr>
              <a:defRPr/>
            </a:pPr>
            <a:r>
              <a:rPr lang="en-US" altLang="zh-CN" sz="1400" dirty="0">
                <a:latin typeface="Times New Roman" panose="02020603050405020304" pitchFamily="18" charset="0"/>
                <a:ea typeface="+mn-ea"/>
                <a:cs typeface="Times New Roman" panose="02020603050405020304" pitchFamily="18" charset="0"/>
              </a:rPr>
              <a:t>void</a:t>
            </a:r>
            <a:r>
              <a:rPr lang="en-US" altLang="zh-CN" sz="1400" i="1" dirty="0">
                <a:latin typeface="Times New Roman" panose="02020603050405020304" pitchFamily="18" charset="0"/>
                <a:ea typeface="+mn-ea"/>
                <a:cs typeface="Times New Roman" panose="02020603050405020304" pitchFamily="18" charset="0"/>
              </a:rPr>
              <a:t> </a:t>
            </a:r>
            <a:r>
              <a:rPr lang="en-US" altLang="zh-CN" sz="1400" dirty="0">
                <a:latin typeface="Times New Roman" panose="02020603050405020304" pitchFamily="18" charset="0"/>
                <a:ea typeface="+mn-ea"/>
                <a:cs typeface="Times New Roman" panose="02020603050405020304" pitchFamily="18" charset="0"/>
              </a:rPr>
              <a:t>Hanoi (</a:t>
            </a:r>
            <a:r>
              <a:rPr lang="en-US" altLang="zh-CN" sz="1400" dirty="0" err="1">
                <a:latin typeface="Times New Roman" panose="02020603050405020304" pitchFamily="18" charset="0"/>
                <a:ea typeface="+mn-ea"/>
                <a:cs typeface="Times New Roman" panose="02020603050405020304" pitchFamily="18" charset="0"/>
              </a:rPr>
              <a:t>int</a:t>
            </a:r>
            <a:r>
              <a:rPr lang="en-US" altLang="zh-CN" sz="1400" dirty="0">
                <a:latin typeface="Times New Roman" panose="02020603050405020304" pitchFamily="18" charset="0"/>
                <a:ea typeface="+mn-ea"/>
                <a:cs typeface="Times New Roman" panose="02020603050405020304" pitchFamily="18" charset="0"/>
              </a:rPr>
              <a:t> n, String A, String B, String C) {</a:t>
            </a:r>
          </a:p>
          <a:p>
            <a:pPr>
              <a:defRPr/>
            </a:pPr>
            <a:r>
              <a:rPr lang="en-US" altLang="zh-CN" sz="1400" dirty="0">
                <a:latin typeface="Times New Roman" panose="02020603050405020304" pitchFamily="18" charset="0"/>
                <a:ea typeface="+mn-ea"/>
                <a:cs typeface="Times New Roman" panose="02020603050405020304" pitchFamily="18" charset="0"/>
              </a:rPr>
              <a:t> //</a:t>
            </a:r>
            <a:r>
              <a:rPr lang="zh-CN" altLang="en-US" sz="1400" dirty="0">
                <a:latin typeface="Times New Roman" panose="02020603050405020304" pitchFamily="18" charset="0"/>
                <a:ea typeface="+mn-ea"/>
                <a:cs typeface="Times New Roman" panose="02020603050405020304" pitchFamily="18" charset="0"/>
              </a:rPr>
              <a:t>解决汉诺塔问题的算法</a:t>
            </a:r>
          </a:p>
          <a:p>
            <a:pPr>
              <a:defRPr/>
            </a:pPr>
            <a:r>
              <a:rPr lang="zh-CN" altLang="en-US" sz="1400" dirty="0">
                <a:latin typeface="Times New Roman" panose="02020603050405020304" pitchFamily="18" charset="0"/>
                <a:ea typeface="+mn-ea"/>
                <a:cs typeface="Times New Roman" panose="02020603050405020304" pitchFamily="18" charset="0"/>
              </a:rPr>
              <a:t>    </a:t>
            </a:r>
            <a:r>
              <a:rPr lang="en-US" altLang="zh-CN" sz="1400" dirty="0">
                <a:latin typeface="Times New Roman" panose="02020603050405020304" pitchFamily="18" charset="0"/>
                <a:ea typeface="+mn-ea"/>
                <a:cs typeface="Times New Roman" panose="02020603050405020304" pitchFamily="18" charset="0"/>
              </a:rPr>
              <a:t>if ( n </a:t>
            </a:r>
            <a:r>
              <a:rPr lang="en-US" altLang="zh-CN" sz="1400" i="1" dirty="0">
                <a:latin typeface="Times New Roman" panose="02020603050405020304" pitchFamily="18" charset="0"/>
                <a:ea typeface="+mn-ea"/>
                <a:cs typeface="Times New Roman" panose="02020603050405020304" pitchFamily="18" charset="0"/>
              </a:rPr>
              <a:t>==</a:t>
            </a:r>
            <a:r>
              <a:rPr lang="en-US" altLang="zh-CN" sz="1400" dirty="0">
                <a:latin typeface="Times New Roman" panose="02020603050405020304" pitchFamily="18" charset="0"/>
                <a:ea typeface="+mn-ea"/>
                <a:cs typeface="Times New Roman" panose="02020603050405020304" pitchFamily="18" charset="0"/>
              </a:rPr>
              <a:t> 1 ) </a:t>
            </a:r>
            <a:endParaRPr lang="en-US" altLang="zh-CN" sz="1400" dirty="0" smtClean="0">
              <a:latin typeface="Times New Roman" panose="02020603050405020304" pitchFamily="18" charset="0"/>
              <a:ea typeface="+mn-ea"/>
              <a:cs typeface="Times New Roman" panose="02020603050405020304" pitchFamily="18" charset="0"/>
            </a:endParaRPr>
          </a:p>
          <a:p>
            <a:pPr>
              <a:defRPr/>
            </a:pPr>
            <a:r>
              <a:rPr lang="en-US" altLang="zh-CN" sz="1400" dirty="0">
                <a:latin typeface="Times New Roman" panose="02020603050405020304" pitchFamily="18" charset="0"/>
                <a:ea typeface="+mn-ea"/>
                <a:cs typeface="Times New Roman" panose="02020603050405020304" pitchFamily="18" charset="0"/>
              </a:rPr>
              <a:t> </a:t>
            </a:r>
            <a:r>
              <a:rPr lang="en-US" altLang="zh-CN" sz="1400" dirty="0" smtClean="0">
                <a:latin typeface="Times New Roman" panose="02020603050405020304" pitchFamily="18" charset="0"/>
                <a:ea typeface="+mn-ea"/>
                <a:cs typeface="Times New Roman" panose="02020603050405020304" pitchFamily="18" charset="0"/>
              </a:rPr>
              <a:t>             </a:t>
            </a:r>
            <a:r>
              <a:rPr lang="en-US" altLang="zh-CN" sz="1400" dirty="0" err="1" smtClean="0">
                <a:latin typeface="Times New Roman" panose="02020603050405020304" pitchFamily="18" charset="0"/>
                <a:ea typeface="+mn-ea"/>
                <a:cs typeface="Times New Roman" panose="02020603050405020304" pitchFamily="18" charset="0"/>
              </a:rPr>
              <a:t>cout</a:t>
            </a:r>
            <a:r>
              <a:rPr lang="en-US" altLang="zh-CN" sz="1400" dirty="0" smtClean="0">
                <a:latin typeface="Times New Roman" panose="02020603050405020304" pitchFamily="18" charset="0"/>
                <a:ea typeface="+mn-ea"/>
                <a:cs typeface="Times New Roman" panose="02020603050405020304" pitchFamily="18" charset="0"/>
              </a:rPr>
              <a:t> </a:t>
            </a:r>
            <a:r>
              <a:rPr lang="en-US" altLang="zh-CN" sz="1400" dirty="0">
                <a:latin typeface="Times New Roman" panose="02020603050405020304" pitchFamily="18" charset="0"/>
                <a:ea typeface="+mn-ea"/>
                <a:cs typeface="Times New Roman" panose="02020603050405020304" pitchFamily="18" charset="0"/>
              </a:rPr>
              <a:t>&lt;&lt; " move " &lt;&lt; A &lt;&lt; " to  </a:t>
            </a:r>
            <a:r>
              <a:rPr lang="en-US" altLang="zh-CN" sz="1400" dirty="0" smtClean="0">
                <a:latin typeface="Times New Roman" panose="02020603050405020304" pitchFamily="18" charset="0"/>
                <a:ea typeface="+mn-ea"/>
                <a:cs typeface="Times New Roman" panose="02020603050405020304" pitchFamily="18" charset="0"/>
              </a:rPr>
              <a:t>"&lt;&lt; </a:t>
            </a:r>
            <a:r>
              <a:rPr lang="en-US" altLang="zh-CN" sz="1400" dirty="0">
                <a:latin typeface="Times New Roman" panose="02020603050405020304" pitchFamily="18" charset="0"/>
                <a:ea typeface="+mn-ea"/>
                <a:cs typeface="Times New Roman" panose="02020603050405020304" pitchFamily="18" charset="0"/>
              </a:rPr>
              <a:t>C &lt;&lt; </a:t>
            </a:r>
            <a:r>
              <a:rPr lang="en-US" altLang="zh-CN" sz="1400" dirty="0" err="1">
                <a:latin typeface="Times New Roman" panose="02020603050405020304" pitchFamily="18" charset="0"/>
                <a:ea typeface="+mn-ea"/>
                <a:cs typeface="Times New Roman" panose="02020603050405020304" pitchFamily="18" charset="0"/>
              </a:rPr>
              <a:t>endl</a:t>
            </a:r>
            <a:r>
              <a:rPr lang="en-US" altLang="zh-CN" sz="1400" dirty="0">
                <a:latin typeface="Times New Roman" panose="02020603050405020304" pitchFamily="18" charset="0"/>
                <a:ea typeface="+mn-ea"/>
                <a:cs typeface="Times New Roman" panose="02020603050405020304" pitchFamily="18" charset="0"/>
              </a:rPr>
              <a:t>;	   </a:t>
            </a:r>
          </a:p>
          <a:p>
            <a:pPr>
              <a:defRPr/>
            </a:pPr>
            <a:r>
              <a:rPr lang="en-US" altLang="zh-CN" sz="1400" dirty="0">
                <a:latin typeface="Times New Roman" panose="02020603050405020304" pitchFamily="18" charset="0"/>
                <a:ea typeface="+mn-ea"/>
                <a:cs typeface="Times New Roman" panose="02020603050405020304" pitchFamily="18" charset="0"/>
              </a:rPr>
              <a:t>    else {  Hanoi ( n-1, A, C, B );</a:t>
            </a:r>
          </a:p>
          <a:p>
            <a:pPr>
              <a:defRPr/>
            </a:pPr>
            <a:r>
              <a:rPr lang="en-US" altLang="zh-CN" sz="1400" dirty="0">
                <a:latin typeface="Times New Roman" panose="02020603050405020304" pitchFamily="18" charset="0"/>
                <a:ea typeface="+mn-ea"/>
                <a:cs typeface="Times New Roman" panose="02020603050405020304" pitchFamily="18" charset="0"/>
              </a:rPr>
              <a:t>               </a:t>
            </a:r>
            <a:r>
              <a:rPr lang="en-US" altLang="zh-CN" sz="1400" dirty="0" err="1">
                <a:latin typeface="Times New Roman" panose="02020603050405020304" pitchFamily="18" charset="0"/>
                <a:ea typeface="+mn-ea"/>
                <a:cs typeface="Times New Roman" panose="02020603050405020304" pitchFamily="18" charset="0"/>
              </a:rPr>
              <a:t>cout</a:t>
            </a:r>
            <a:r>
              <a:rPr lang="en-US" altLang="zh-CN" sz="1400" dirty="0">
                <a:latin typeface="Times New Roman" panose="02020603050405020304" pitchFamily="18" charset="0"/>
                <a:ea typeface="+mn-ea"/>
                <a:cs typeface="Times New Roman" panose="02020603050405020304" pitchFamily="18" charset="0"/>
              </a:rPr>
              <a:t> &lt;&lt; "move" &lt;&lt; A &lt;&lt; " to " &lt;&lt; C&lt;&lt;</a:t>
            </a:r>
            <a:r>
              <a:rPr lang="en-US" altLang="zh-CN" sz="1400" dirty="0" err="1">
                <a:latin typeface="Times New Roman" panose="02020603050405020304" pitchFamily="18" charset="0"/>
                <a:ea typeface="+mn-ea"/>
                <a:cs typeface="Times New Roman" panose="02020603050405020304" pitchFamily="18" charset="0"/>
              </a:rPr>
              <a:t>endl</a:t>
            </a:r>
            <a:r>
              <a:rPr lang="en-US" altLang="zh-CN" sz="1400" dirty="0">
                <a:latin typeface="Times New Roman" panose="02020603050405020304" pitchFamily="18" charset="0"/>
                <a:ea typeface="+mn-ea"/>
                <a:cs typeface="Times New Roman" panose="02020603050405020304" pitchFamily="18" charset="0"/>
              </a:rPr>
              <a:t>;               </a:t>
            </a:r>
          </a:p>
          <a:p>
            <a:pPr>
              <a:defRPr/>
            </a:pPr>
            <a:r>
              <a:rPr lang="en-US" altLang="zh-CN" sz="1400" dirty="0">
                <a:latin typeface="Times New Roman" panose="02020603050405020304" pitchFamily="18" charset="0"/>
                <a:ea typeface="+mn-ea"/>
                <a:cs typeface="Times New Roman" panose="02020603050405020304" pitchFamily="18" charset="0"/>
              </a:rPr>
              <a:t>               Hanoi ( n-1, B, A, C );</a:t>
            </a:r>
          </a:p>
          <a:p>
            <a:pPr>
              <a:defRPr/>
            </a:pPr>
            <a:r>
              <a:rPr lang="en-US" altLang="zh-CN" sz="1400" dirty="0">
                <a:latin typeface="Times New Roman" panose="02020603050405020304" pitchFamily="18" charset="0"/>
                <a:ea typeface="+mn-ea"/>
                <a:cs typeface="Times New Roman" panose="02020603050405020304" pitchFamily="18" charset="0"/>
              </a:rPr>
              <a:t>           }</a:t>
            </a:r>
          </a:p>
          <a:p>
            <a:pPr>
              <a:defRPr/>
            </a:pPr>
            <a:r>
              <a:rPr lang="en-US" altLang="zh-CN" sz="1400" dirty="0">
                <a:latin typeface="Times New Roman" panose="02020603050405020304" pitchFamily="18" charset="0"/>
                <a:ea typeface="+mn-ea"/>
                <a:cs typeface="Times New Roman" panose="02020603050405020304" pitchFamily="18" charset="0"/>
              </a:rPr>
              <a:t>}</a:t>
            </a:r>
          </a:p>
        </p:txBody>
      </p:sp>
      <p:sp>
        <p:nvSpPr>
          <p:cNvPr id="121858" name="Rectangle 1026"/>
          <p:cNvSpPr>
            <a:spLocks noGrp="1" noChangeArrowheads="1"/>
          </p:cNvSpPr>
          <p:nvPr>
            <p:ph type="title"/>
          </p:nvPr>
        </p:nvSpPr>
        <p:spPr/>
        <p:txBody>
          <a:bodyPr>
            <a:normAutofit/>
          </a:bodyPr>
          <a:lstStyle/>
          <a:p>
            <a:pPr>
              <a:defRPr/>
            </a:pPr>
            <a:r>
              <a:rPr lang="zh-CN" altLang="en-US" sz="3600" dirty="0">
                <a:solidFill>
                  <a:srgbClr val="0033CC"/>
                </a:solidFill>
                <a:latin typeface="黑体" panose="02010609060101010101" pitchFamily="49" charset="-122"/>
                <a:ea typeface="黑体" panose="02010609060101010101" pitchFamily="49" charset="-122"/>
              </a:rPr>
              <a:t>递归过程改为非递归过程</a:t>
            </a:r>
          </a:p>
        </p:txBody>
      </p:sp>
      <p:sp>
        <p:nvSpPr>
          <p:cNvPr id="121859" name="Rectangle 1027"/>
          <p:cNvSpPr>
            <a:spLocks noGrp="1" noChangeArrowheads="1"/>
          </p:cNvSpPr>
          <p:nvPr>
            <p:ph idx="1"/>
          </p:nvPr>
        </p:nvSpPr>
        <p:spPr/>
        <p:txBody>
          <a:bodyPr/>
          <a:lstStyle/>
          <a:p>
            <a:pPr marL="0" indent="0">
              <a:buClr>
                <a:srgbClr val="FF7C80"/>
              </a:buClr>
              <a:buSzPct val="50000"/>
              <a:buFont typeface="Wingdings" panose="05000000000000000000" pitchFamily="2" charset="2"/>
              <a:buChar char="n"/>
              <a:defRPr/>
            </a:pPr>
            <a:r>
              <a:rPr lang="en-US" altLang="zh-CN" dirty="0" smtClean="0">
                <a:solidFill>
                  <a:srgbClr val="008000"/>
                </a:solidFill>
                <a:effectLst>
                  <a:outerShdw blurRad="38100" dist="38100" dir="2700000" algn="tl">
                    <a:srgbClr val="C0C0C0"/>
                  </a:outerShdw>
                </a:effectLst>
                <a:latin typeface="+mn-ea"/>
                <a:sym typeface="Wingdings" panose="05000000000000000000" pitchFamily="2" charset="2"/>
              </a:rPr>
              <a:t></a:t>
            </a:r>
            <a:r>
              <a:rPr lang="zh-CN" altLang="en-US" dirty="0" smtClean="0">
                <a:solidFill>
                  <a:srgbClr val="008000"/>
                </a:solidFill>
                <a:effectLst>
                  <a:outerShdw blurRad="38100" dist="38100" dir="2700000" algn="tl">
                    <a:srgbClr val="C0C0C0"/>
                  </a:outerShdw>
                </a:effectLst>
                <a:latin typeface="+mn-ea"/>
              </a:rPr>
              <a:t>递归</a:t>
            </a:r>
            <a:r>
              <a:rPr lang="zh-CN" altLang="en-US" dirty="0">
                <a:solidFill>
                  <a:srgbClr val="008000"/>
                </a:solidFill>
                <a:effectLst>
                  <a:outerShdw blurRad="38100" dist="38100" dir="2700000" algn="tl">
                    <a:srgbClr val="C0C0C0"/>
                  </a:outerShdw>
                </a:effectLst>
                <a:latin typeface="+mn-ea"/>
              </a:rPr>
              <a:t>过程简洁、易编、易懂</a:t>
            </a:r>
          </a:p>
          <a:p>
            <a:pPr marL="0" indent="0">
              <a:buClr>
                <a:srgbClr val="FF7C80"/>
              </a:buClr>
              <a:buSzPct val="50000"/>
              <a:buFont typeface="Wingdings" panose="05000000000000000000" pitchFamily="2" charset="2"/>
              <a:buChar char="n"/>
              <a:defRPr/>
            </a:pPr>
            <a:r>
              <a:rPr lang="en-US" altLang="zh-CN" dirty="0" smtClean="0">
                <a:solidFill>
                  <a:srgbClr val="FF0000"/>
                </a:solidFill>
                <a:effectLst>
                  <a:outerShdw blurRad="38100" dist="38100" dir="2700000" algn="tl">
                    <a:srgbClr val="C0C0C0"/>
                  </a:outerShdw>
                </a:effectLst>
                <a:latin typeface="+mn-ea"/>
                <a:sym typeface="Wingdings" panose="05000000000000000000" pitchFamily="2" charset="2"/>
              </a:rPr>
              <a:t></a:t>
            </a:r>
            <a:r>
              <a:rPr lang="zh-CN" altLang="en-US" dirty="0" smtClean="0">
                <a:solidFill>
                  <a:srgbClr val="FF0000"/>
                </a:solidFill>
                <a:effectLst>
                  <a:outerShdw blurRad="38100" dist="38100" dir="2700000" algn="tl">
                    <a:srgbClr val="C0C0C0"/>
                  </a:outerShdw>
                </a:effectLst>
                <a:latin typeface="+mn-ea"/>
              </a:rPr>
              <a:t>递归</a:t>
            </a:r>
            <a:r>
              <a:rPr lang="zh-CN" altLang="en-US" dirty="0">
                <a:solidFill>
                  <a:srgbClr val="FF0000"/>
                </a:solidFill>
                <a:effectLst>
                  <a:outerShdw blurRad="38100" dist="38100" dir="2700000" algn="tl">
                    <a:srgbClr val="C0C0C0"/>
                  </a:outerShdw>
                </a:effectLst>
                <a:latin typeface="+mn-ea"/>
              </a:rPr>
              <a:t>过程效率低，重复计算</a:t>
            </a:r>
            <a:r>
              <a:rPr lang="zh-CN" altLang="en-US" dirty="0" smtClean="0">
                <a:solidFill>
                  <a:srgbClr val="FF0000"/>
                </a:solidFill>
                <a:effectLst>
                  <a:outerShdw blurRad="38100" dist="38100" dir="2700000" algn="tl">
                    <a:srgbClr val="C0C0C0"/>
                  </a:outerShdw>
                </a:effectLst>
                <a:latin typeface="+mn-ea"/>
              </a:rPr>
              <a:t>多</a:t>
            </a:r>
            <a:endParaRPr lang="en-US" altLang="zh-CN" dirty="0" smtClean="0">
              <a:solidFill>
                <a:srgbClr val="FF0000"/>
              </a:solidFill>
              <a:effectLst>
                <a:outerShdw blurRad="38100" dist="38100" dir="2700000" algn="tl">
                  <a:srgbClr val="C0C0C0"/>
                </a:outerShdw>
              </a:effectLst>
              <a:latin typeface="+mn-ea"/>
            </a:endParaRPr>
          </a:p>
          <a:p>
            <a:pPr marL="457200" lvl="1" indent="0">
              <a:buClr>
                <a:srgbClr val="FF7C80"/>
              </a:buClr>
              <a:buSzPct val="50000"/>
              <a:buFont typeface="Wingdings" panose="05000000000000000000" pitchFamily="2" charset="2"/>
              <a:buChar char="n"/>
              <a:defRPr/>
            </a:pPr>
            <a:r>
              <a:rPr lang="zh-CN" altLang="en-US" dirty="0">
                <a:solidFill>
                  <a:srgbClr val="FF0000"/>
                </a:solidFill>
                <a:effectLst>
                  <a:outerShdw blurRad="38100" dist="38100" dir="2700000" algn="tl">
                    <a:srgbClr val="C0C0C0"/>
                  </a:outerShdw>
                </a:effectLst>
                <a:latin typeface="+mn-ea"/>
              </a:rPr>
              <a:t>效率低，占内存</a:t>
            </a:r>
          </a:p>
          <a:p>
            <a:pPr marL="457200" lvl="1" indent="0">
              <a:buClr>
                <a:srgbClr val="FF7C80"/>
              </a:buClr>
              <a:buSzPct val="50000"/>
              <a:buFont typeface="Wingdings" panose="05000000000000000000" pitchFamily="2" charset="2"/>
              <a:buChar char="n"/>
              <a:defRPr/>
            </a:pPr>
            <a:r>
              <a:rPr lang="zh-CN" altLang="en-US" dirty="0">
                <a:solidFill>
                  <a:srgbClr val="FF0000"/>
                </a:solidFill>
                <a:effectLst>
                  <a:outerShdw blurRad="38100" dist="38100" dir="2700000" algn="tl">
                    <a:srgbClr val="C0C0C0"/>
                  </a:outerShdw>
                </a:effectLst>
                <a:latin typeface="+mn-ea"/>
              </a:rPr>
              <a:t>如果递归链过长，可能会</a:t>
            </a:r>
            <a:r>
              <a:rPr lang="en-US" altLang="zh-CN" dirty="0" err="1">
                <a:solidFill>
                  <a:srgbClr val="FF0000"/>
                </a:solidFill>
                <a:effectLst>
                  <a:outerShdw blurRad="38100" dist="38100" dir="2700000" algn="tl">
                    <a:srgbClr val="C0C0C0"/>
                  </a:outerShdw>
                </a:effectLst>
                <a:latin typeface="+mn-ea"/>
              </a:rPr>
              <a:t>statck</a:t>
            </a:r>
            <a:r>
              <a:rPr lang="en-US" altLang="zh-CN" dirty="0">
                <a:solidFill>
                  <a:srgbClr val="FF0000"/>
                </a:solidFill>
                <a:effectLst>
                  <a:outerShdw blurRad="38100" dist="38100" dir="2700000" algn="tl">
                    <a:srgbClr val="C0C0C0"/>
                  </a:outerShdw>
                </a:effectLst>
                <a:latin typeface="+mn-ea"/>
              </a:rPr>
              <a:t> overflow</a:t>
            </a:r>
            <a:endParaRPr lang="zh-CN" altLang="en-US" dirty="0">
              <a:solidFill>
                <a:srgbClr val="FF0000"/>
              </a:solidFill>
              <a:effectLst>
                <a:outerShdw blurRad="38100" dist="38100" dir="2700000" algn="tl">
                  <a:srgbClr val="C0C0C0"/>
                </a:outerShdw>
              </a:effectLst>
              <a:latin typeface="+mn-ea"/>
            </a:endParaRPr>
          </a:p>
          <a:p>
            <a:pPr marL="0" indent="0">
              <a:buClr>
                <a:srgbClr val="FF7C80"/>
              </a:buClr>
              <a:buSzPct val="50000"/>
              <a:buFont typeface="Wingdings" panose="05000000000000000000" pitchFamily="2" charset="2"/>
              <a:buChar char="n"/>
              <a:defRPr/>
            </a:pPr>
            <a:r>
              <a:rPr lang="zh-CN" altLang="en-US" dirty="0" smtClean="0">
                <a:effectLst>
                  <a:outerShdw blurRad="38100" dist="38100" dir="2700000" algn="tl">
                    <a:srgbClr val="C0C0C0"/>
                  </a:outerShdw>
                </a:effectLst>
                <a:latin typeface="+mn-ea"/>
              </a:rPr>
              <a:t>改为</a:t>
            </a:r>
            <a:r>
              <a:rPr lang="zh-CN" altLang="en-US" dirty="0">
                <a:effectLst>
                  <a:outerShdw blurRad="38100" dist="38100" dir="2700000" algn="tl">
                    <a:srgbClr val="C0C0C0"/>
                  </a:outerShdw>
                </a:effectLst>
                <a:latin typeface="+mn-ea"/>
              </a:rPr>
              <a:t>非递归过程的目的是提高效率</a:t>
            </a:r>
          </a:p>
          <a:p>
            <a:pPr marL="0" indent="0">
              <a:buClr>
                <a:srgbClr val="FF7C80"/>
              </a:buClr>
              <a:buSzPct val="50000"/>
              <a:buFont typeface="Wingdings" panose="05000000000000000000" pitchFamily="2" charset="2"/>
              <a:buChar char="n"/>
              <a:defRPr/>
            </a:pPr>
            <a:r>
              <a:rPr lang="zh-CN" altLang="en-US" dirty="0" smtClean="0">
                <a:effectLst>
                  <a:outerShdw blurRad="38100" dist="38100" dir="2700000" algn="tl">
                    <a:srgbClr val="C0C0C0"/>
                  </a:outerShdw>
                </a:effectLst>
                <a:latin typeface="+mn-ea"/>
              </a:rPr>
              <a:t>改进</a:t>
            </a:r>
            <a:r>
              <a:rPr lang="en-US" altLang="zh-CN" dirty="0" smtClean="0">
                <a:effectLst>
                  <a:outerShdw blurRad="38100" dist="38100" dir="2700000" algn="tl">
                    <a:srgbClr val="C0C0C0"/>
                  </a:outerShdw>
                </a:effectLst>
                <a:latin typeface="+mn-ea"/>
              </a:rPr>
              <a:t>1</a:t>
            </a:r>
            <a:r>
              <a:rPr lang="zh-CN" altLang="en-US" dirty="0" smtClean="0">
                <a:effectLst>
                  <a:outerShdw blurRad="38100" dist="38100" dir="2700000" algn="tl">
                    <a:srgbClr val="C0C0C0"/>
                  </a:outerShdw>
                </a:effectLst>
                <a:latin typeface="+mn-ea"/>
              </a:rPr>
              <a:t>：</a:t>
            </a:r>
            <a:r>
              <a:rPr lang="zh-CN" altLang="en-US" dirty="0">
                <a:effectLst>
                  <a:outerShdw blurRad="38100" dist="38100" dir="2700000" algn="tl">
                    <a:srgbClr val="C0C0C0"/>
                  </a:outerShdw>
                </a:effectLst>
                <a:latin typeface="+mn-ea"/>
              </a:rPr>
              <a:t>单向递归和尾递归可直接用迭代实现其非递归过程</a:t>
            </a:r>
          </a:p>
          <a:p>
            <a:pPr marL="0" indent="0">
              <a:buClr>
                <a:srgbClr val="FF7C80"/>
              </a:buClr>
              <a:buSzPct val="50000"/>
              <a:buFont typeface="Wingdings" panose="05000000000000000000" pitchFamily="2" charset="2"/>
              <a:buChar char="n"/>
              <a:defRPr/>
            </a:pPr>
            <a:r>
              <a:rPr lang="zh-CN" altLang="en-US" dirty="0" smtClean="0">
                <a:effectLst>
                  <a:outerShdw blurRad="38100" dist="38100" dir="2700000" algn="tl">
                    <a:srgbClr val="C0C0C0"/>
                  </a:outerShdw>
                </a:effectLst>
                <a:latin typeface="+mn-ea"/>
              </a:rPr>
              <a:t>改进</a:t>
            </a:r>
            <a:r>
              <a:rPr lang="en-US" altLang="zh-CN" dirty="0" smtClean="0">
                <a:effectLst>
                  <a:outerShdw blurRad="38100" dist="38100" dir="2700000" algn="tl">
                    <a:srgbClr val="C0C0C0"/>
                  </a:outerShdw>
                </a:effectLst>
                <a:latin typeface="+mn-ea"/>
              </a:rPr>
              <a:t>2</a:t>
            </a:r>
            <a:r>
              <a:rPr lang="zh-CN" altLang="en-US" dirty="0" smtClean="0">
                <a:effectLst>
                  <a:outerShdw blurRad="38100" dist="38100" dir="2700000" algn="tl">
                    <a:srgbClr val="C0C0C0"/>
                  </a:outerShdw>
                </a:effectLst>
                <a:latin typeface="+mn-ea"/>
              </a:rPr>
              <a:t>：</a:t>
            </a:r>
            <a:r>
              <a:rPr lang="zh-CN" altLang="en-US" dirty="0">
                <a:effectLst>
                  <a:outerShdw blurRad="38100" dist="38100" dir="2700000" algn="tl">
                    <a:srgbClr val="C0C0C0"/>
                  </a:outerShdw>
                </a:effectLst>
                <a:latin typeface="+mn-ea"/>
              </a:rPr>
              <a:t>其他情形必须借助栈实现非递归过程</a:t>
            </a:r>
            <a:endParaRPr lang="zh-CN" altLang="en-US" dirty="0">
              <a:latin typeface="+mn-ea"/>
            </a:endParaRPr>
          </a:p>
        </p:txBody>
      </p:sp>
      <p:sp>
        <p:nvSpPr>
          <p:cNvPr id="5" name="云形标注 4"/>
          <p:cNvSpPr/>
          <p:nvPr/>
        </p:nvSpPr>
        <p:spPr bwMode="auto">
          <a:xfrm>
            <a:off x="7680176" y="2132856"/>
            <a:ext cx="1872208" cy="576064"/>
          </a:xfrm>
          <a:prstGeom prst="cloudCallout">
            <a:avLst>
              <a:gd name="adj1" fmla="val -68703"/>
              <a:gd name="adj2" fmla="val 32015"/>
            </a:avLst>
          </a:prstGeom>
          <a:solidFill>
            <a:srgbClr val="C00000"/>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eaLnBrk="1" hangingPunct="1"/>
            <a:r>
              <a:rPr lang="zh-CN" altLang="en-US" sz="2400" dirty="0" smtClean="0">
                <a:solidFill>
                  <a:schemeClr val="bg1"/>
                </a:solidFill>
                <a:ea typeface="黑体" panose="02010609060101010101" pitchFamily="49" charset="-122"/>
              </a:rPr>
              <a:t>栈溢出</a:t>
            </a:r>
            <a:endParaRPr lang="zh-CN" altLang="en-US" sz="2400" dirty="0">
              <a:solidFill>
                <a:schemeClr val="bg1"/>
              </a:solidFill>
              <a:ea typeface="黑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1123528" y="981076"/>
            <a:ext cx="79248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zh-CN" altLang="en-US" sz="2800" dirty="0">
                <a:solidFill>
                  <a:srgbClr val="0033CC"/>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计算斐波那契数列的函数</a:t>
            </a:r>
            <a:r>
              <a:rPr lang="en-US" altLang="zh-CN" sz="2800" dirty="0">
                <a:solidFill>
                  <a:srgbClr val="0033CC"/>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Fib(n)</a:t>
            </a:r>
            <a:r>
              <a:rPr lang="zh-CN" altLang="en-US" sz="2800" dirty="0">
                <a:solidFill>
                  <a:srgbClr val="0033CC"/>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的定义</a:t>
            </a:r>
            <a:endParaRPr lang="zh-CN" altLang="en-US" sz="2800" dirty="0">
              <a:solidFill>
                <a:srgbClr val="0033CC"/>
              </a:solidFill>
              <a:latin typeface="Times New Roman" panose="02020603050405020304" pitchFamily="18" charset="0"/>
              <a:ea typeface="+mn-ea"/>
              <a:cs typeface="Times New Roman" panose="02020603050405020304" pitchFamily="18" charset="0"/>
            </a:endParaRPr>
          </a:p>
        </p:txBody>
      </p:sp>
      <p:sp>
        <p:nvSpPr>
          <p:cNvPr id="53252" name="Rectangle 4"/>
          <p:cNvSpPr>
            <a:spLocks noChangeArrowheads="1"/>
          </p:cNvSpPr>
          <p:nvPr/>
        </p:nvSpPr>
        <p:spPr bwMode="auto">
          <a:xfrm>
            <a:off x="983432" y="3943351"/>
            <a:ext cx="5724525"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 求解斐波那契数列的递归算法</a:t>
            </a:r>
            <a:endParaRPr lang="zh-CN" altLang="en-US" sz="2800" dirty="0">
              <a:latin typeface="Times New Roman" panose="02020603050405020304" pitchFamily="18" charset="0"/>
              <a:ea typeface="+mn-ea"/>
              <a:cs typeface="Times New Roman" panose="02020603050405020304" pitchFamily="18" charset="0"/>
            </a:endParaRPr>
          </a:p>
          <a:p>
            <a:pPr>
              <a:defRPr/>
            </a:pPr>
            <a:r>
              <a:rPr lang="zh-CN" altLang="en-US" sz="2800" dirty="0">
                <a:solidFill>
                  <a:schemeClr val="hlink"/>
                </a:solidFill>
                <a:latin typeface="Times New Roman" panose="02020603050405020304" pitchFamily="18" charset="0"/>
                <a:ea typeface="+mn-ea"/>
                <a:cs typeface="Times New Roman" panose="02020603050405020304" pitchFamily="18" charset="0"/>
              </a:rPr>
              <a:t>  </a:t>
            </a:r>
            <a:r>
              <a:rPr lang="en-US" altLang="zh-CN" sz="2800" dirty="0">
                <a:solidFill>
                  <a:srgbClr val="CC3300"/>
                </a:solidFill>
                <a:latin typeface="Times New Roman" panose="02020603050405020304" pitchFamily="18" charset="0"/>
                <a:ea typeface="+mn-ea"/>
                <a:cs typeface="Times New Roman" panose="02020603050405020304" pitchFamily="18" charset="0"/>
              </a:rPr>
              <a:t>long Fib ( long n ) {</a:t>
            </a:r>
            <a:br>
              <a:rPr lang="en-US" altLang="zh-CN" sz="2800" dirty="0">
                <a:solidFill>
                  <a:srgbClr val="CC3300"/>
                </a:solidFill>
                <a:latin typeface="Times New Roman" panose="02020603050405020304" pitchFamily="18" charset="0"/>
                <a:ea typeface="+mn-ea"/>
                <a:cs typeface="Times New Roman" panose="02020603050405020304" pitchFamily="18" charset="0"/>
              </a:rPr>
            </a:br>
            <a:r>
              <a:rPr lang="en-US" altLang="zh-CN" sz="2800" dirty="0">
                <a:solidFill>
                  <a:srgbClr val="CC3300"/>
                </a:solidFill>
                <a:latin typeface="Times New Roman" panose="02020603050405020304" pitchFamily="18" charset="0"/>
                <a:ea typeface="+mn-ea"/>
                <a:cs typeface="Times New Roman" panose="02020603050405020304" pitchFamily="18" charset="0"/>
              </a:rPr>
              <a:t>      if ( n &lt;= 1 ) return n;		</a:t>
            </a:r>
            <a:br>
              <a:rPr lang="en-US" altLang="zh-CN" sz="2800" dirty="0">
                <a:solidFill>
                  <a:srgbClr val="CC3300"/>
                </a:solidFill>
                <a:latin typeface="Times New Roman" panose="02020603050405020304" pitchFamily="18" charset="0"/>
                <a:ea typeface="+mn-ea"/>
                <a:cs typeface="Times New Roman" panose="02020603050405020304" pitchFamily="18" charset="0"/>
              </a:rPr>
            </a:br>
            <a:r>
              <a:rPr lang="en-US" altLang="zh-CN" sz="2800" dirty="0">
                <a:solidFill>
                  <a:srgbClr val="CC3300"/>
                </a:solidFill>
                <a:latin typeface="Times New Roman" panose="02020603050405020304" pitchFamily="18" charset="0"/>
                <a:ea typeface="+mn-ea"/>
                <a:cs typeface="Times New Roman" panose="02020603050405020304" pitchFamily="18" charset="0"/>
              </a:rPr>
              <a:t>      else return Fib (n-1) + Fib (n-2);</a:t>
            </a:r>
          </a:p>
          <a:p>
            <a:pPr>
              <a:defRPr/>
            </a:pPr>
            <a:r>
              <a:rPr lang="en-US" altLang="zh-CN" sz="2800" dirty="0">
                <a:solidFill>
                  <a:srgbClr val="CC3300"/>
                </a:solidFill>
                <a:latin typeface="Times New Roman" panose="02020603050405020304" pitchFamily="18" charset="0"/>
                <a:ea typeface="+mn-ea"/>
                <a:cs typeface="Times New Roman" panose="02020603050405020304" pitchFamily="18" charset="0"/>
              </a:rPr>
              <a:t>  }	</a:t>
            </a:r>
            <a:r>
              <a:rPr lang="en-US" altLang="zh-CN" sz="2800" dirty="0">
                <a:latin typeface="Times New Roman" panose="02020603050405020304" pitchFamily="18" charset="0"/>
                <a:ea typeface="+mn-ea"/>
                <a:cs typeface="Times New Roman" panose="02020603050405020304" pitchFamily="18" charset="0"/>
              </a:rPr>
              <a:t/>
            </a:r>
            <a:br>
              <a:rPr lang="en-US" altLang="zh-CN" sz="2800" dirty="0">
                <a:latin typeface="Times New Roman" panose="02020603050405020304" pitchFamily="18" charset="0"/>
                <a:ea typeface="+mn-ea"/>
                <a:cs typeface="Times New Roman" panose="02020603050405020304" pitchFamily="18" charset="0"/>
              </a:rPr>
            </a:br>
            <a:endParaRPr lang="en-US" altLang="zh-CN" sz="2800" dirty="0">
              <a:latin typeface="Times New Roman" panose="02020603050405020304" pitchFamily="18" charset="0"/>
              <a:ea typeface="+mn-ea"/>
              <a:cs typeface="Times New Roman" panose="02020603050405020304" pitchFamily="18" charset="0"/>
            </a:endParaRPr>
          </a:p>
        </p:txBody>
      </p:sp>
      <p:graphicFrame>
        <p:nvGraphicFramePr>
          <p:cNvPr id="70661" name="Object 5"/>
          <p:cNvGraphicFramePr>
            <a:graphicFrameLocks noChangeAspect="1"/>
          </p:cNvGraphicFramePr>
          <p:nvPr>
            <p:extLst>
              <p:ext uri="{D42A27DB-BD31-4B8C-83A1-F6EECF244321}">
                <p14:modId xmlns:p14="http://schemas.microsoft.com/office/powerpoint/2010/main" val="1972117947"/>
              </p:ext>
            </p:extLst>
          </p:nvPr>
        </p:nvGraphicFramePr>
        <p:xfrm>
          <a:off x="1192981" y="1698625"/>
          <a:ext cx="6407150" cy="1143000"/>
        </p:xfrm>
        <a:graphic>
          <a:graphicData uri="http://schemas.openxmlformats.org/presentationml/2006/ole">
            <mc:AlternateContent xmlns:mc="http://schemas.openxmlformats.org/markup-compatibility/2006">
              <mc:Choice xmlns:v="urn:schemas-microsoft-com:vml" Requires="v">
                <p:oleObj spid="_x0000_s70716" name="公式" r:id="rId3" imgW="2565400" imgH="457200" progId="Equation.3">
                  <p:embed/>
                </p:oleObj>
              </mc:Choice>
              <mc:Fallback>
                <p:oleObj name="公式" r:id="rId3" imgW="2565400" imgH="4572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981" y="1698625"/>
                        <a:ext cx="64071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3254" name="Text Box 6"/>
          <p:cNvSpPr txBox="1">
            <a:spLocks noChangeArrowheads="1"/>
          </p:cNvSpPr>
          <p:nvPr/>
        </p:nvSpPr>
        <p:spPr bwMode="auto">
          <a:xfrm>
            <a:off x="1132656" y="2974976"/>
            <a:ext cx="704691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zh-CN" altLang="en-US" sz="2800">
                <a:solidFill>
                  <a:srgbClr val="0033CC"/>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如 </a:t>
            </a:r>
            <a:r>
              <a:rPr lang="en-US" altLang="zh-CN" sz="2800">
                <a:solidFill>
                  <a:srgbClr val="0033CC"/>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F</a:t>
            </a:r>
            <a:r>
              <a:rPr lang="en-US" altLang="zh-CN" sz="2800" baseline="-25000">
                <a:solidFill>
                  <a:srgbClr val="0033CC"/>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0</a:t>
            </a:r>
            <a:r>
              <a:rPr lang="en-US" altLang="zh-CN" sz="2800">
                <a:solidFill>
                  <a:srgbClr val="0033CC"/>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 = 0, F</a:t>
            </a:r>
            <a:r>
              <a:rPr lang="en-US" altLang="zh-CN" sz="2800" baseline="-25000">
                <a:solidFill>
                  <a:srgbClr val="0033CC"/>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1</a:t>
            </a:r>
            <a:r>
              <a:rPr lang="en-US" altLang="zh-CN" sz="2800">
                <a:solidFill>
                  <a:srgbClr val="0033CC"/>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 = 1, F</a:t>
            </a:r>
            <a:r>
              <a:rPr lang="en-US" altLang="zh-CN" sz="2800" baseline="-25000">
                <a:solidFill>
                  <a:srgbClr val="0033CC"/>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2</a:t>
            </a:r>
            <a:r>
              <a:rPr lang="en-US" altLang="zh-CN" sz="2800">
                <a:solidFill>
                  <a:srgbClr val="0033CC"/>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 = 1, F</a:t>
            </a:r>
            <a:r>
              <a:rPr lang="en-US" altLang="zh-CN" sz="2800" baseline="-25000">
                <a:solidFill>
                  <a:srgbClr val="0033CC"/>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3</a:t>
            </a:r>
            <a:r>
              <a:rPr lang="en-US" altLang="zh-CN" sz="2800">
                <a:solidFill>
                  <a:srgbClr val="0033CC"/>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 = 2, F</a:t>
            </a:r>
            <a:r>
              <a:rPr lang="en-US" altLang="zh-CN" sz="2800" baseline="-25000">
                <a:solidFill>
                  <a:srgbClr val="0033CC"/>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4</a:t>
            </a:r>
            <a:r>
              <a:rPr lang="en-US" altLang="zh-CN" sz="2800">
                <a:solidFill>
                  <a:srgbClr val="0033CC"/>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 = 3, F</a:t>
            </a:r>
            <a:r>
              <a:rPr lang="en-US" altLang="zh-CN" sz="2800" baseline="-25000">
                <a:solidFill>
                  <a:srgbClr val="0033CC"/>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5</a:t>
            </a:r>
            <a:r>
              <a:rPr lang="en-US" altLang="zh-CN" sz="2800">
                <a:solidFill>
                  <a:srgbClr val="0033CC"/>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 = 5 </a:t>
            </a:r>
            <a:endParaRPr lang="en-US" altLang="zh-CN" sz="2800">
              <a:solidFill>
                <a:srgbClr val="0033CC"/>
              </a:solidFill>
              <a:latin typeface="Times New Roman" panose="02020603050405020304" pitchFamily="18" charset="0"/>
              <a:ea typeface="+mn-ea"/>
              <a:cs typeface="Times New Roman" panose="02020603050405020304" pitchFamily="18" charset="0"/>
            </a:endParaRPr>
          </a:p>
        </p:txBody>
      </p:sp>
      <p:pic>
        <p:nvPicPr>
          <p:cNvPr id="70676" name="Picture 20" descr="http://www.nowamagic.net/librarys/images/201210/2012_10_18_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1109" y="1916832"/>
            <a:ext cx="3860891" cy="3668489"/>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normAutofit fontScale="90000"/>
          </a:bodyPr>
          <a:lstStyle/>
          <a:p>
            <a:endParaRPr lang="zh-CN" altLang="en-US"/>
          </a:p>
        </p:txBody>
      </p:sp>
    </p:spTree>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16" name="Line 32"/>
          <p:cNvSpPr>
            <a:spLocks noChangeShapeType="1"/>
          </p:cNvSpPr>
          <p:nvPr/>
        </p:nvSpPr>
        <p:spPr bwMode="auto">
          <a:xfrm>
            <a:off x="4007866" y="4461470"/>
            <a:ext cx="381000" cy="3810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chemeClr val="tx2"/>
              </a:solidFill>
              <a:latin typeface="Times New Roman" panose="02020603050405020304" pitchFamily="18" charset="0"/>
              <a:ea typeface="+mn-ea"/>
              <a:cs typeface="Times New Roman" panose="02020603050405020304" pitchFamily="18" charset="0"/>
            </a:endParaRPr>
          </a:p>
        </p:txBody>
      </p:sp>
      <p:sp>
        <p:nvSpPr>
          <p:cNvPr id="67617" name="Line 33"/>
          <p:cNvSpPr>
            <a:spLocks noChangeShapeType="1"/>
          </p:cNvSpPr>
          <p:nvPr/>
        </p:nvSpPr>
        <p:spPr bwMode="auto">
          <a:xfrm flipH="1">
            <a:off x="3169666" y="4461470"/>
            <a:ext cx="381000" cy="3810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chemeClr val="tx2"/>
              </a:solidFill>
              <a:latin typeface="Times New Roman" panose="02020603050405020304" pitchFamily="18" charset="0"/>
              <a:ea typeface="+mn-ea"/>
              <a:cs typeface="Times New Roman" panose="02020603050405020304" pitchFamily="18" charset="0"/>
            </a:endParaRPr>
          </a:p>
        </p:txBody>
      </p:sp>
      <p:sp>
        <p:nvSpPr>
          <p:cNvPr id="67614" name="Line 30"/>
          <p:cNvSpPr>
            <a:spLocks noChangeShapeType="1"/>
          </p:cNvSpPr>
          <p:nvPr/>
        </p:nvSpPr>
        <p:spPr bwMode="auto">
          <a:xfrm>
            <a:off x="4617466" y="3547070"/>
            <a:ext cx="381000" cy="3810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chemeClr val="tx2"/>
              </a:solidFill>
              <a:latin typeface="Times New Roman" panose="02020603050405020304" pitchFamily="18" charset="0"/>
              <a:ea typeface="+mn-ea"/>
              <a:cs typeface="Times New Roman" panose="02020603050405020304" pitchFamily="18" charset="0"/>
            </a:endParaRPr>
          </a:p>
        </p:txBody>
      </p:sp>
      <p:sp>
        <p:nvSpPr>
          <p:cNvPr id="67615" name="Line 31"/>
          <p:cNvSpPr>
            <a:spLocks noChangeShapeType="1"/>
          </p:cNvSpPr>
          <p:nvPr/>
        </p:nvSpPr>
        <p:spPr bwMode="auto">
          <a:xfrm flipH="1">
            <a:off x="3779266" y="3547070"/>
            <a:ext cx="381000" cy="3810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chemeClr val="tx2"/>
              </a:solidFill>
              <a:latin typeface="Times New Roman" panose="02020603050405020304" pitchFamily="18" charset="0"/>
              <a:ea typeface="+mn-ea"/>
              <a:cs typeface="Times New Roman" panose="02020603050405020304" pitchFamily="18" charset="0"/>
            </a:endParaRPr>
          </a:p>
        </p:txBody>
      </p:sp>
      <p:sp>
        <p:nvSpPr>
          <p:cNvPr id="67612" name="Line 28"/>
          <p:cNvSpPr>
            <a:spLocks noChangeShapeType="1"/>
          </p:cNvSpPr>
          <p:nvPr/>
        </p:nvSpPr>
        <p:spPr bwMode="auto">
          <a:xfrm>
            <a:off x="6827266" y="3547070"/>
            <a:ext cx="381000" cy="3810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chemeClr val="tx2"/>
              </a:solidFill>
              <a:latin typeface="Times New Roman" panose="02020603050405020304" pitchFamily="18" charset="0"/>
              <a:ea typeface="+mn-ea"/>
              <a:cs typeface="Times New Roman" panose="02020603050405020304" pitchFamily="18" charset="0"/>
            </a:endParaRPr>
          </a:p>
        </p:txBody>
      </p:sp>
      <p:sp>
        <p:nvSpPr>
          <p:cNvPr id="67613" name="Line 29"/>
          <p:cNvSpPr>
            <a:spLocks noChangeShapeType="1"/>
          </p:cNvSpPr>
          <p:nvPr/>
        </p:nvSpPr>
        <p:spPr bwMode="auto">
          <a:xfrm flipH="1">
            <a:off x="5989066" y="3547070"/>
            <a:ext cx="381000" cy="3810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chemeClr val="tx2"/>
              </a:solidFill>
              <a:latin typeface="Times New Roman" panose="02020603050405020304" pitchFamily="18" charset="0"/>
              <a:ea typeface="+mn-ea"/>
              <a:cs typeface="Times New Roman" panose="02020603050405020304" pitchFamily="18" charset="0"/>
            </a:endParaRPr>
          </a:p>
        </p:txBody>
      </p:sp>
      <p:sp>
        <p:nvSpPr>
          <p:cNvPr id="67610" name="Line 26"/>
          <p:cNvSpPr>
            <a:spLocks noChangeShapeType="1"/>
          </p:cNvSpPr>
          <p:nvPr/>
        </p:nvSpPr>
        <p:spPr bwMode="auto">
          <a:xfrm>
            <a:off x="9113266" y="3547070"/>
            <a:ext cx="381000" cy="3810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chemeClr val="tx2"/>
              </a:solidFill>
              <a:latin typeface="Times New Roman" panose="02020603050405020304" pitchFamily="18" charset="0"/>
              <a:ea typeface="+mn-ea"/>
              <a:cs typeface="Times New Roman" panose="02020603050405020304" pitchFamily="18" charset="0"/>
            </a:endParaRPr>
          </a:p>
        </p:txBody>
      </p:sp>
      <p:sp>
        <p:nvSpPr>
          <p:cNvPr id="67611" name="Line 27"/>
          <p:cNvSpPr>
            <a:spLocks noChangeShapeType="1"/>
          </p:cNvSpPr>
          <p:nvPr/>
        </p:nvSpPr>
        <p:spPr bwMode="auto">
          <a:xfrm flipH="1">
            <a:off x="8275066" y="3547070"/>
            <a:ext cx="381000" cy="3810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chemeClr val="tx2"/>
              </a:solidFill>
              <a:latin typeface="Times New Roman" panose="02020603050405020304" pitchFamily="18" charset="0"/>
              <a:ea typeface="+mn-ea"/>
              <a:cs typeface="Times New Roman" panose="02020603050405020304" pitchFamily="18" charset="0"/>
            </a:endParaRPr>
          </a:p>
        </p:txBody>
      </p:sp>
      <p:sp>
        <p:nvSpPr>
          <p:cNvPr id="67609" name="Line 25"/>
          <p:cNvSpPr>
            <a:spLocks noChangeShapeType="1"/>
          </p:cNvSpPr>
          <p:nvPr/>
        </p:nvSpPr>
        <p:spPr bwMode="auto">
          <a:xfrm>
            <a:off x="9646666" y="2632670"/>
            <a:ext cx="381000" cy="3810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chemeClr val="tx2"/>
              </a:solidFill>
              <a:latin typeface="Times New Roman" panose="02020603050405020304" pitchFamily="18" charset="0"/>
              <a:ea typeface="+mn-ea"/>
              <a:cs typeface="Times New Roman" panose="02020603050405020304" pitchFamily="18" charset="0"/>
            </a:endParaRPr>
          </a:p>
        </p:txBody>
      </p:sp>
      <p:sp>
        <p:nvSpPr>
          <p:cNvPr id="67608" name="Line 24"/>
          <p:cNvSpPr>
            <a:spLocks noChangeShapeType="1"/>
          </p:cNvSpPr>
          <p:nvPr/>
        </p:nvSpPr>
        <p:spPr bwMode="auto">
          <a:xfrm flipH="1">
            <a:off x="8808466" y="2632670"/>
            <a:ext cx="381000" cy="3810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chemeClr val="tx2"/>
              </a:solidFill>
              <a:latin typeface="Times New Roman" panose="02020603050405020304" pitchFamily="18" charset="0"/>
              <a:ea typeface="+mn-ea"/>
              <a:cs typeface="Times New Roman" panose="02020603050405020304" pitchFamily="18" charset="0"/>
            </a:endParaRPr>
          </a:p>
        </p:txBody>
      </p:sp>
      <p:sp>
        <p:nvSpPr>
          <p:cNvPr id="67607" name="Line 23"/>
          <p:cNvSpPr>
            <a:spLocks noChangeShapeType="1"/>
          </p:cNvSpPr>
          <p:nvPr/>
        </p:nvSpPr>
        <p:spPr bwMode="auto">
          <a:xfrm>
            <a:off x="5836666" y="2632670"/>
            <a:ext cx="533400" cy="3810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chemeClr val="tx2"/>
              </a:solidFill>
              <a:latin typeface="Times New Roman" panose="02020603050405020304" pitchFamily="18" charset="0"/>
              <a:ea typeface="+mn-ea"/>
              <a:cs typeface="Times New Roman" panose="02020603050405020304" pitchFamily="18" charset="0"/>
            </a:endParaRPr>
          </a:p>
        </p:txBody>
      </p:sp>
      <p:sp>
        <p:nvSpPr>
          <p:cNvPr id="67606" name="Line 22"/>
          <p:cNvSpPr>
            <a:spLocks noChangeShapeType="1"/>
          </p:cNvSpPr>
          <p:nvPr/>
        </p:nvSpPr>
        <p:spPr bwMode="auto">
          <a:xfrm>
            <a:off x="7894066" y="1775420"/>
            <a:ext cx="1066800" cy="3048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chemeClr val="tx2"/>
              </a:solidFill>
              <a:latin typeface="Times New Roman" panose="02020603050405020304" pitchFamily="18" charset="0"/>
              <a:ea typeface="+mn-ea"/>
              <a:cs typeface="Times New Roman" panose="02020603050405020304" pitchFamily="18" charset="0"/>
            </a:endParaRPr>
          </a:p>
        </p:txBody>
      </p:sp>
      <p:sp>
        <p:nvSpPr>
          <p:cNvPr id="67605" name="Line 21"/>
          <p:cNvSpPr>
            <a:spLocks noChangeShapeType="1"/>
          </p:cNvSpPr>
          <p:nvPr/>
        </p:nvSpPr>
        <p:spPr bwMode="auto">
          <a:xfrm flipH="1">
            <a:off x="4541266" y="2632670"/>
            <a:ext cx="685800" cy="3810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chemeClr val="tx2"/>
              </a:solidFill>
              <a:latin typeface="Times New Roman" panose="02020603050405020304" pitchFamily="18" charset="0"/>
              <a:ea typeface="+mn-ea"/>
              <a:cs typeface="Times New Roman" panose="02020603050405020304" pitchFamily="18" charset="0"/>
            </a:endParaRPr>
          </a:p>
        </p:txBody>
      </p:sp>
      <p:sp>
        <p:nvSpPr>
          <p:cNvPr id="67586" name="Text Box 2"/>
          <p:cNvSpPr txBox="1">
            <a:spLocks noChangeArrowheads="1"/>
          </p:cNvSpPr>
          <p:nvPr/>
        </p:nvSpPr>
        <p:spPr bwMode="auto">
          <a:xfrm>
            <a:off x="3131566" y="5787032"/>
            <a:ext cx="731520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zh-CN" altLang="en-US" sz="2800" dirty="0">
                <a:solidFill>
                  <a:srgbClr val="FF3300"/>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调用次数</a:t>
            </a:r>
            <a:r>
              <a:rPr lang="zh-CN" altLang="en-US" sz="2800" i="1" dirty="0">
                <a:solidFill>
                  <a:srgbClr val="FF3300"/>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  </a:t>
            </a:r>
            <a:r>
              <a:rPr lang="zh-CN" altLang="en-US" sz="2800" dirty="0">
                <a:solidFill>
                  <a:srgbClr val="FF3300"/>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a:t>
            </a:r>
            <a:endParaRPr lang="zh-CN" altLang="en-US" sz="2800" dirty="0">
              <a:latin typeface="Times New Roman" panose="02020603050405020304" pitchFamily="18" charset="0"/>
              <a:ea typeface="+mn-ea"/>
              <a:cs typeface="Times New Roman" panose="02020603050405020304" pitchFamily="18" charset="0"/>
            </a:endParaRPr>
          </a:p>
        </p:txBody>
      </p:sp>
      <p:sp>
        <p:nvSpPr>
          <p:cNvPr id="67589" name="Rectangle 5"/>
          <p:cNvSpPr>
            <a:spLocks noChangeArrowheads="1"/>
          </p:cNvSpPr>
          <p:nvPr/>
        </p:nvSpPr>
        <p:spPr bwMode="auto">
          <a:xfrm>
            <a:off x="3245866" y="3928070"/>
            <a:ext cx="9906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sz="2800">
              <a:solidFill>
                <a:schemeClr val="tx2"/>
              </a:solidFill>
              <a:latin typeface="Times New Roman" panose="02020603050405020304" pitchFamily="18" charset="0"/>
              <a:ea typeface="+mn-ea"/>
              <a:cs typeface="Times New Roman" panose="02020603050405020304" pitchFamily="18" charset="0"/>
            </a:endParaRPr>
          </a:p>
        </p:txBody>
      </p:sp>
      <p:sp>
        <p:nvSpPr>
          <p:cNvPr id="67590" name="Rectangle 6"/>
          <p:cNvSpPr>
            <a:spLocks noChangeArrowheads="1"/>
          </p:cNvSpPr>
          <p:nvPr/>
        </p:nvSpPr>
        <p:spPr bwMode="auto">
          <a:xfrm>
            <a:off x="4388866" y="3928070"/>
            <a:ext cx="9906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sz="2800">
              <a:solidFill>
                <a:schemeClr val="tx2"/>
              </a:solidFill>
              <a:latin typeface="Times New Roman" panose="02020603050405020304" pitchFamily="18" charset="0"/>
              <a:ea typeface="+mn-ea"/>
              <a:cs typeface="Times New Roman" panose="02020603050405020304" pitchFamily="18" charset="0"/>
            </a:endParaRPr>
          </a:p>
        </p:txBody>
      </p:sp>
      <p:sp>
        <p:nvSpPr>
          <p:cNvPr id="67591" name="Rectangle 7"/>
          <p:cNvSpPr>
            <a:spLocks noChangeArrowheads="1"/>
          </p:cNvSpPr>
          <p:nvPr/>
        </p:nvSpPr>
        <p:spPr bwMode="auto">
          <a:xfrm>
            <a:off x="5531866" y="3928070"/>
            <a:ext cx="9906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sz="2800">
              <a:solidFill>
                <a:schemeClr val="tx2"/>
              </a:solidFill>
              <a:latin typeface="Times New Roman" panose="02020603050405020304" pitchFamily="18" charset="0"/>
              <a:ea typeface="+mn-ea"/>
              <a:cs typeface="Times New Roman" panose="02020603050405020304" pitchFamily="18" charset="0"/>
            </a:endParaRPr>
          </a:p>
        </p:txBody>
      </p:sp>
      <p:sp>
        <p:nvSpPr>
          <p:cNvPr id="67592" name="Rectangle 8"/>
          <p:cNvSpPr>
            <a:spLocks noChangeArrowheads="1"/>
          </p:cNvSpPr>
          <p:nvPr/>
        </p:nvSpPr>
        <p:spPr bwMode="auto">
          <a:xfrm>
            <a:off x="6674866" y="3928070"/>
            <a:ext cx="9906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sz="2800">
              <a:solidFill>
                <a:schemeClr val="tx2"/>
              </a:solidFill>
              <a:latin typeface="Times New Roman" panose="02020603050405020304" pitchFamily="18" charset="0"/>
              <a:ea typeface="+mn-ea"/>
              <a:cs typeface="Times New Roman" panose="02020603050405020304" pitchFamily="18" charset="0"/>
            </a:endParaRPr>
          </a:p>
        </p:txBody>
      </p:sp>
      <p:sp>
        <p:nvSpPr>
          <p:cNvPr id="67593" name="Rectangle 9"/>
          <p:cNvSpPr>
            <a:spLocks noChangeArrowheads="1"/>
          </p:cNvSpPr>
          <p:nvPr/>
        </p:nvSpPr>
        <p:spPr bwMode="auto">
          <a:xfrm>
            <a:off x="7817866" y="3928070"/>
            <a:ext cx="9906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sz="2800">
              <a:solidFill>
                <a:schemeClr val="tx2"/>
              </a:solidFill>
              <a:latin typeface="Times New Roman" panose="02020603050405020304" pitchFamily="18" charset="0"/>
              <a:ea typeface="+mn-ea"/>
              <a:cs typeface="Times New Roman" panose="02020603050405020304" pitchFamily="18" charset="0"/>
            </a:endParaRPr>
          </a:p>
        </p:txBody>
      </p:sp>
      <p:sp>
        <p:nvSpPr>
          <p:cNvPr id="67594" name="Rectangle 10"/>
          <p:cNvSpPr>
            <a:spLocks noChangeArrowheads="1"/>
          </p:cNvSpPr>
          <p:nvPr/>
        </p:nvSpPr>
        <p:spPr bwMode="auto">
          <a:xfrm>
            <a:off x="8960866" y="3928070"/>
            <a:ext cx="9906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sz="2800">
              <a:solidFill>
                <a:schemeClr val="tx2"/>
              </a:solidFill>
              <a:latin typeface="Times New Roman" panose="02020603050405020304" pitchFamily="18" charset="0"/>
              <a:ea typeface="+mn-ea"/>
              <a:cs typeface="Times New Roman" panose="02020603050405020304" pitchFamily="18" charset="0"/>
            </a:endParaRPr>
          </a:p>
        </p:txBody>
      </p:sp>
      <p:sp>
        <p:nvSpPr>
          <p:cNvPr id="67595" name="Rectangle 11"/>
          <p:cNvSpPr>
            <a:spLocks noChangeArrowheads="1"/>
          </p:cNvSpPr>
          <p:nvPr/>
        </p:nvSpPr>
        <p:spPr bwMode="auto">
          <a:xfrm>
            <a:off x="8351266" y="3013670"/>
            <a:ext cx="9906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sz="2800">
              <a:solidFill>
                <a:schemeClr val="tx2"/>
              </a:solidFill>
              <a:latin typeface="Times New Roman" panose="02020603050405020304" pitchFamily="18" charset="0"/>
              <a:ea typeface="+mn-ea"/>
              <a:cs typeface="Times New Roman" panose="02020603050405020304" pitchFamily="18" charset="0"/>
            </a:endParaRPr>
          </a:p>
        </p:txBody>
      </p:sp>
      <p:sp>
        <p:nvSpPr>
          <p:cNvPr id="67596" name="Rectangle 12"/>
          <p:cNvSpPr>
            <a:spLocks noChangeArrowheads="1"/>
          </p:cNvSpPr>
          <p:nvPr/>
        </p:nvSpPr>
        <p:spPr bwMode="auto">
          <a:xfrm>
            <a:off x="9494266" y="3013670"/>
            <a:ext cx="9906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sz="2800">
              <a:solidFill>
                <a:schemeClr val="tx2"/>
              </a:solidFill>
              <a:latin typeface="Times New Roman" panose="02020603050405020304" pitchFamily="18" charset="0"/>
              <a:ea typeface="+mn-ea"/>
              <a:cs typeface="Times New Roman" panose="02020603050405020304" pitchFamily="18" charset="0"/>
            </a:endParaRPr>
          </a:p>
        </p:txBody>
      </p:sp>
      <p:sp>
        <p:nvSpPr>
          <p:cNvPr id="67597" name="Rectangle 13"/>
          <p:cNvSpPr>
            <a:spLocks noChangeArrowheads="1"/>
          </p:cNvSpPr>
          <p:nvPr/>
        </p:nvSpPr>
        <p:spPr bwMode="auto">
          <a:xfrm>
            <a:off x="2712466" y="4842470"/>
            <a:ext cx="9906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sz="2800">
              <a:solidFill>
                <a:schemeClr val="tx2"/>
              </a:solidFill>
              <a:latin typeface="Times New Roman" panose="02020603050405020304" pitchFamily="18" charset="0"/>
              <a:ea typeface="+mn-ea"/>
              <a:cs typeface="Times New Roman" panose="02020603050405020304" pitchFamily="18" charset="0"/>
            </a:endParaRPr>
          </a:p>
        </p:txBody>
      </p:sp>
      <p:sp>
        <p:nvSpPr>
          <p:cNvPr id="67598" name="Rectangle 14"/>
          <p:cNvSpPr>
            <a:spLocks noChangeArrowheads="1"/>
          </p:cNvSpPr>
          <p:nvPr/>
        </p:nvSpPr>
        <p:spPr bwMode="auto">
          <a:xfrm>
            <a:off x="3855466" y="4842470"/>
            <a:ext cx="9906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sz="2800">
              <a:solidFill>
                <a:schemeClr val="tx2"/>
              </a:solidFill>
              <a:latin typeface="Times New Roman" panose="02020603050405020304" pitchFamily="18" charset="0"/>
              <a:ea typeface="+mn-ea"/>
              <a:cs typeface="Times New Roman" panose="02020603050405020304" pitchFamily="18" charset="0"/>
            </a:endParaRPr>
          </a:p>
        </p:txBody>
      </p:sp>
      <p:sp>
        <p:nvSpPr>
          <p:cNvPr id="67599" name="Rectangle 15"/>
          <p:cNvSpPr>
            <a:spLocks noChangeArrowheads="1"/>
          </p:cNvSpPr>
          <p:nvPr/>
        </p:nvSpPr>
        <p:spPr bwMode="auto">
          <a:xfrm>
            <a:off x="3855466" y="3013670"/>
            <a:ext cx="9906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sz="2800">
              <a:solidFill>
                <a:schemeClr val="tx2"/>
              </a:solidFill>
              <a:latin typeface="Times New Roman" panose="02020603050405020304" pitchFamily="18" charset="0"/>
              <a:ea typeface="+mn-ea"/>
              <a:cs typeface="Times New Roman" panose="02020603050405020304" pitchFamily="18" charset="0"/>
            </a:endParaRPr>
          </a:p>
        </p:txBody>
      </p:sp>
      <p:sp>
        <p:nvSpPr>
          <p:cNvPr id="67600" name="Rectangle 16"/>
          <p:cNvSpPr>
            <a:spLocks noChangeArrowheads="1"/>
          </p:cNvSpPr>
          <p:nvPr/>
        </p:nvSpPr>
        <p:spPr bwMode="auto">
          <a:xfrm>
            <a:off x="6065266" y="3013670"/>
            <a:ext cx="9906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sz="2800">
              <a:solidFill>
                <a:schemeClr val="tx2"/>
              </a:solidFill>
              <a:latin typeface="Times New Roman" panose="02020603050405020304" pitchFamily="18" charset="0"/>
              <a:ea typeface="+mn-ea"/>
              <a:cs typeface="Times New Roman" panose="02020603050405020304" pitchFamily="18" charset="0"/>
            </a:endParaRPr>
          </a:p>
        </p:txBody>
      </p:sp>
      <p:sp>
        <p:nvSpPr>
          <p:cNvPr id="67601" name="Rectangle 17"/>
          <p:cNvSpPr>
            <a:spLocks noChangeArrowheads="1"/>
          </p:cNvSpPr>
          <p:nvPr/>
        </p:nvSpPr>
        <p:spPr bwMode="auto">
          <a:xfrm>
            <a:off x="4998466" y="2099270"/>
            <a:ext cx="9906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sz="2800">
              <a:solidFill>
                <a:schemeClr val="tx2"/>
              </a:solidFill>
              <a:latin typeface="Times New Roman" panose="02020603050405020304" pitchFamily="18" charset="0"/>
              <a:ea typeface="+mn-ea"/>
              <a:cs typeface="Times New Roman" panose="02020603050405020304" pitchFamily="18" charset="0"/>
            </a:endParaRPr>
          </a:p>
        </p:txBody>
      </p:sp>
      <p:sp>
        <p:nvSpPr>
          <p:cNvPr id="67602" name="Rectangle 18"/>
          <p:cNvSpPr>
            <a:spLocks noChangeArrowheads="1"/>
          </p:cNvSpPr>
          <p:nvPr/>
        </p:nvSpPr>
        <p:spPr bwMode="auto">
          <a:xfrm>
            <a:off x="8884666" y="2099270"/>
            <a:ext cx="9906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sz="2800">
              <a:solidFill>
                <a:schemeClr val="tx2"/>
              </a:solidFill>
              <a:latin typeface="Times New Roman" panose="02020603050405020304" pitchFamily="18" charset="0"/>
              <a:ea typeface="+mn-ea"/>
              <a:cs typeface="Times New Roman" panose="02020603050405020304" pitchFamily="18" charset="0"/>
            </a:endParaRPr>
          </a:p>
        </p:txBody>
      </p:sp>
      <p:sp>
        <p:nvSpPr>
          <p:cNvPr id="67603" name="Rectangle 19"/>
          <p:cNvSpPr>
            <a:spLocks noChangeArrowheads="1"/>
          </p:cNvSpPr>
          <p:nvPr/>
        </p:nvSpPr>
        <p:spPr bwMode="auto">
          <a:xfrm>
            <a:off x="6903466" y="1261070"/>
            <a:ext cx="9906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sz="2800">
              <a:solidFill>
                <a:schemeClr val="tx2"/>
              </a:solidFill>
              <a:latin typeface="Times New Roman" panose="02020603050405020304" pitchFamily="18" charset="0"/>
              <a:ea typeface="+mn-ea"/>
              <a:cs typeface="Times New Roman" panose="02020603050405020304" pitchFamily="18" charset="0"/>
            </a:endParaRPr>
          </a:p>
        </p:txBody>
      </p:sp>
      <p:sp>
        <p:nvSpPr>
          <p:cNvPr id="67604" name="Line 20"/>
          <p:cNvSpPr>
            <a:spLocks noChangeShapeType="1"/>
          </p:cNvSpPr>
          <p:nvPr/>
        </p:nvSpPr>
        <p:spPr bwMode="auto">
          <a:xfrm flipH="1">
            <a:off x="5989066" y="1794470"/>
            <a:ext cx="1066800" cy="3048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solidFill>
                <a:schemeClr val="tx2"/>
              </a:solidFill>
              <a:latin typeface="Times New Roman" panose="02020603050405020304" pitchFamily="18" charset="0"/>
              <a:ea typeface="+mn-ea"/>
              <a:cs typeface="Times New Roman" panose="02020603050405020304" pitchFamily="18" charset="0"/>
            </a:endParaRPr>
          </a:p>
        </p:txBody>
      </p:sp>
      <p:sp>
        <p:nvSpPr>
          <p:cNvPr id="67618" name="Text Box 34"/>
          <p:cNvSpPr txBox="1">
            <a:spLocks noChangeArrowheads="1"/>
          </p:cNvSpPr>
          <p:nvPr/>
        </p:nvSpPr>
        <p:spPr bwMode="auto">
          <a:xfrm>
            <a:off x="2788666" y="4842471"/>
            <a:ext cx="112395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rPr>
              <a:t>Fib(1)</a:t>
            </a:r>
          </a:p>
        </p:txBody>
      </p:sp>
      <p:sp>
        <p:nvSpPr>
          <p:cNvPr id="67619" name="Text Box 35"/>
          <p:cNvSpPr txBox="1">
            <a:spLocks noChangeArrowheads="1"/>
          </p:cNvSpPr>
          <p:nvPr/>
        </p:nvSpPr>
        <p:spPr bwMode="auto">
          <a:xfrm>
            <a:off x="3869754" y="4842471"/>
            <a:ext cx="112395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rPr>
              <a:t>Fib(0)</a:t>
            </a:r>
          </a:p>
        </p:txBody>
      </p:sp>
      <p:sp>
        <p:nvSpPr>
          <p:cNvPr id="67620" name="Text Box 36"/>
          <p:cNvSpPr txBox="1">
            <a:spLocks noChangeArrowheads="1"/>
          </p:cNvSpPr>
          <p:nvPr/>
        </p:nvSpPr>
        <p:spPr bwMode="auto">
          <a:xfrm>
            <a:off x="4403154" y="3928071"/>
            <a:ext cx="112395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rPr>
              <a:t>Fib(1)</a:t>
            </a:r>
          </a:p>
        </p:txBody>
      </p:sp>
      <p:sp>
        <p:nvSpPr>
          <p:cNvPr id="67621" name="Text Box 37"/>
          <p:cNvSpPr txBox="1">
            <a:spLocks noChangeArrowheads="1"/>
          </p:cNvSpPr>
          <p:nvPr/>
        </p:nvSpPr>
        <p:spPr bwMode="auto">
          <a:xfrm>
            <a:off x="3260154" y="3928071"/>
            <a:ext cx="112395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rPr>
              <a:t>Fib(2)</a:t>
            </a:r>
          </a:p>
        </p:txBody>
      </p:sp>
      <p:sp>
        <p:nvSpPr>
          <p:cNvPr id="67622" name="Text Box 38"/>
          <p:cNvSpPr txBox="1">
            <a:spLocks noChangeArrowheads="1"/>
          </p:cNvSpPr>
          <p:nvPr/>
        </p:nvSpPr>
        <p:spPr bwMode="auto">
          <a:xfrm>
            <a:off x="3869754" y="3013671"/>
            <a:ext cx="112395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rPr>
              <a:t>Fib(3)</a:t>
            </a:r>
          </a:p>
        </p:txBody>
      </p:sp>
      <p:sp>
        <p:nvSpPr>
          <p:cNvPr id="67623" name="Text Box 39"/>
          <p:cNvSpPr txBox="1">
            <a:spLocks noChangeArrowheads="1"/>
          </p:cNvSpPr>
          <p:nvPr/>
        </p:nvSpPr>
        <p:spPr bwMode="auto">
          <a:xfrm>
            <a:off x="5012754" y="2113557"/>
            <a:ext cx="112395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rPr>
              <a:t>Fib(4)</a:t>
            </a:r>
          </a:p>
        </p:txBody>
      </p:sp>
      <p:sp>
        <p:nvSpPr>
          <p:cNvPr id="67624" name="Text Box 40"/>
          <p:cNvSpPr txBox="1">
            <a:spLocks noChangeArrowheads="1"/>
          </p:cNvSpPr>
          <p:nvPr/>
        </p:nvSpPr>
        <p:spPr bwMode="auto">
          <a:xfrm>
            <a:off x="5608066" y="3928071"/>
            <a:ext cx="112395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rPr>
              <a:t>Fib(1)</a:t>
            </a:r>
          </a:p>
        </p:txBody>
      </p:sp>
      <p:sp>
        <p:nvSpPr>
          <p:cNvPr id="67625" name="Text Box 41"/>
          <p:cNvSpPr txBox="1">
            <a:spLocks noChangeArrowheads="1"/>
          </p:cNvSpPr>
          <p:nvPr/>
        </p:nvSpPr>
        <p:spPr bwMode="auto">
          <a:xfrm>
            <a:off x="6689154" y="3928071"/>
            <a:ext cx="112395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rPr>
              <a:t>Fib(0)</a:t>
            </a:r>
          </a:p>
        </p:txBody>
      </p:sp>
      <p:sp>
        <p:nvSpPr>
          <p:cNvPr id="67626" name="Text Box 42"/>
          <p:cNvSpPr txBox="1">
            <a:spLocks noChangeArrowheads="1"/>
          </p:cNvSpPr>
          <p:nvPr/>
        </p:nvSpPr>
        <p:spPr bwMode="auto">
          <a:xfrm>
            <a:off x="6079554" y="3013671"/>
            <a:ext cx="112395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rPr>
              <a:t>Fib(2)</a:t>
            </a:r>
          </a:p>
        </p:txBody>
      </p:sp>
      <p:sp>
        <p:nvSpPr>
          <p:cNvPr id="67627" name="Text Box 43"/>
          <p:cNvSpPr txBox="1">
            <a:spLocks noChangeArrowheads="1"/>
          </p:cNvSpPr>
          <p:nvPr/>
        </p:nvSpPr>
        <p:spPr bwMode="auto">
          <a:xfrm>
            <a:off x="7817866" y="3942357"/>
            <a:ext cx="112395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rPr>
              <a:t>Fib(1)</a:t>
            </a:r>
          </a:p>
        </p:txBody>
      </p:sp>
      <p:sp>
        <p:nvSpPr>
          <p:cNvPr id="67628" name="Text Box 44"/>
          <p:cNvSpPr txBox="1">
            <a:spLocks noChangeArrowheads="1"/>
          </p:cNvSpPr>
          <p:nvPr/>
        </p:nvSpPr>
        <p:spPr bwMode="auto">
          <a:xfrm>
            <a:off x="8975154" y="3942357"/>
            <a:ext cx="112395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rPr>
              <a:t>Fib(0)</a:t>
            </a:r>
          </a:p>
        </p:txBody>
      </p:sp>
      <p:sp>
        <p:nvSpPr>
          <p:cNvPr id="67629" name="Text Box 45"/>
          <p:cNvSpPr txBox="1">
            <a:spLocks noChangeArrowheads="1"/>
          </p:cNvSpPr>
          <p:nvPr/>
        </p:nvSpPr>
        <p:spPr bwMode="auto">
          <a:xfrm>
            <a:off x="9508554" y="3027957"/>
            <a:ext cx="112395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rPr>
              <a:t>Fib(1)</a:t>
            </a:r>
          </a:p>
        </p:txBody>
      </p:sp>
      <p:sp>
        <p:nvSpPr>
          <p:cNvPr id="67630" name="Text Box 46"/>
          <p:cNvSpPr txBox="1">
            <a:spLocks noChangeArrowheads="1"/>
          </p:cNvSpPr>
          <p:nvPr/>
        </p:nvSpPr>
        <p:spPr bwMode="auto">
          <a:xfrm>
            <a:off x="8365554" y="3027957"/>
            <a:ext cx="112395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rPr>
              <a:t>Fib(2)</a:t>
            </a:r>
          </a:p>
        </p:txBody>
      </p:sp>
      <p:sp>
        <p:nvSpPr>
          <p:cNvPr id="67631" name="Text Box 47"/>
          <p:cNvSpPr txBox="1">
            <a:spLocks noChangeArrowheads="1"/>
          </p:cNvSpPr>
          <p:nvPr/>
        </p:nvSpPr>
        <p:spPr bwMode="auto">
          <a:xfrm>
            <a:off x="8960866" y="2113557"/>
            <a:ext cx="112395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rPr>
              <a:t>Fib(3)</a:t>
            </a:r>
          </a:p>
        </p:txBody>
      </p:sp>
      <p:sp>
        <p:nvSpPr>
          <p:cNvPr id="67632" name="Text Box 48"/>
          <p:cNvSpPr txBox="1">
            <a:spLocks noChangeArrowheads="1"/>
          </p:cNvSpPr>
          <p:nvPr/>
        </p:nvSpPr>
        <p:spPr bwMode="auto">
          <a:xfrm>
            <a:off x="6917754" y="1261071"/>
            <a:ext cx="112395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rPr>
              <a:t>Fib(5)</a:t>
            </a:r>
          </a:p>
        </p:txBody>
      </p:sp>
      <p:sp>
        <p:nvSpPr>
          <p:cNvPr id="71728" name="Oval 4"/>
          <p:cNvSpPr>
            <a:spLocks noChangeArrowheads="1"/>
          </p:cNvSpPr>
          <p:nvPr/>
        </p:nvSpPr>
        <p:spPr bwMode="auto">
          <a:xfrm>
            <a:off x="9032875" y="436564"/>
            <a:ext cx="287338" cy="287337"/>
          </a:xfrm>
          <a:prstGeom prst="ellipse">
            <a:avLst/>
          </a:prstGeom>
          <a:solidFill>
            <a:srgbClr val="0085A4"/>
          </a:solidFill>
          <a:ln w="9525" algn="ctr">
            <a:solidFill>
              <a:srgbClr val="0085A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spcBef>
                <a:spcPct val="50000"/>
              </a:spcBef>
              <a:buClrTx/>
              <a:buSzTx/>
              <a:buFontTx/>
              <a:buNone/>
            </a:pPr>
            <a:endParaRPr lang="zh-CN" altLang="zh-CN" sz="1800">
              <a:latin typeface="文泉驿微米黑" pitchFamily="34" charset="-122"/>
              <a:ea typeface="文泉驿微米黑" pitchFamily="34" charset="-122"/>
            </a:endParaRPr>
          </a:p>
        </p:txBody>
      </p:sp>
      <p:sp>
        <p:nvSpPr>
          <p:cNvPr id="71729" name="Oval 7"/>
          <p:cNvSpPr>
            <a:spLocks noChangeArrowheads="1"/>
          </p:cNvSpPr>
          <p:nvPr/>
        </p:nvSpPr>
        <p:spPr bwMode="auto">
          <a:xfrm>
            <a:off x="7964489" y="454025"/>
            <a:ext cx="287337" cy="287338"/>
          </a:xfrm>
          <a:prstGeom prst="ellipse">
            <a:avLst/>
          </a:prstGeom>
          <a:solidFill>
            <a:schemeClr val="bg1"/>
          </a:solidFill>
          <a:ln w="9525" algn="ctr">
            <a:solidFill>
              <a:srgbClr val="0085A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spcBef>
                <a:spcPct val="50000"/>
              </a:spcBef>
              <a:buClrTx/>
              <a:buSzTx/>
              <a:buFontTx/>
              <a:buNone/>
            </a:pPr>
            <a:endParaRPr lang="zh-CN" altLang="zh-CN" sz="1800">
              <a:latin typeface="文泉驿微米黑" pitchFamily="34" charset="-122"/>
              <a:ea typeface="文泉驿微米黑" pitchFamily="34" charset="-122"/>
            </a:endParaRPr>
          </a:p>
        </p:txBody>
      </p:sp>
      <p:sp>
        <p:nvSpPr>
          <p:cNvPr id="71730" name="Oval 8"/>
          <p:cNvSpPr>
            <a:spLocks noChangeArrowheads="1"/>
          </p:cNvSpPr>
          <p:nvPr/>
        </p:nvSpPr>
        <p:spPr bwMode="auto">
          <a:xfrm>
            <a:off x="8515350" y="454025"/>
            <a:ext cx="287338" cy="287338"/>
          </a:xfrm>
          <a:prstGeom prst="ellipse">
            <a:avLst/>
          </a:prstGeom>
          <a:solidFill>
            <a:schemeClr val="bg1"/>
          </a:solidFill>
          <a:ln w="9525" algn="ctr">
            <a:solidFill>
              <a:srgbClr val="0085A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spcBef>
                <a:spcPct val="50000"/>
              </a:spcBef>
              <a:buClrTx/>
              <a:buSzTx/>
              <a:buFontTx/>
              <a:buNone/>
            </a:pPr>
            <a:endParaRPr lang="zh-CN" altLang="zh-CN" sz="1800">
              <a:latin typeface="文泉驿微米黑" pitchFamily="34" charset="-122"/>
              <a:ea typeface="文泉驿微米黑" pitchFamily="34" charset="-122"/>
            </a:endParaRPr>
          </a:p>
        </p:txBody>
      </p:sp>
      <p:sp>
        <p:nvSpPr>
          <p:cNvPr id="71731" name="Oval 7"/>
          <p:cNvSpPr>
            <a:spLocks noChangeArrowheads="1"/>
          </p:cNvSpPr>
          <p:nvPr/>
        </p:nvSpPr>
        <p:spPr bwMode="auto">
          <a:xfrm>
            <a:off x="9590089" y="463550"/>
            <a:ext cx="287337" cy="287338"/>
          </a:xfrm>
          <a:prstGeom prst="ellipse">
            <a:avLst/>
          </a:prstGeom>
          <a:solidFill>
            <a:schemeClr val="bg1"/>
          </a:solidFill>
          <a:ln w="9525" algn="ctr">
            <a:solidFill>
              <a:srgbClr val="0085A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spcBef>
                <a:spcPct val="50000"/>
              </a:spcBef>
              <a:buClrTx/>
              <a:buSzTx/>
              <a:buFontTx/>
              <a:buNone/>
            </a:pPr>
            <a:endParaRPr lang="zh-CN" altLang="zh-CN" sz="1800">
              <a:latin typeface="文泉驿微米黑" pitchFamily="34" charset="-122"/>
              <a:ea typeface="文泉驿微米黑" pitchFamily="34" charset="-122"/>
            </a:endParaRPr>
          </a:p>
        </p:txBody>
      </p:sp>
      <p:sp>
        <p:nvSpPr>
          <p:cNvPr id="71732" name="Oval 8"/>
          <p:cNvSpPr>
            <a:spLocks noChangeArrowheads="1"/>
          </p:cNvSpPr>
          <p:nvPr/>
        </p:nvSpPr>
        <p:spPr bwMode="auto">
          <a:xfrm>
            <a:off x="10133014" y="469900"/>
            <a:ext cx="287337" cy="287338"/>
          </a:xfrm>
          <a:prstGeom prst="ellipse">
            <a:avLst/>
          </a:prstGeom>
          <a:solidFill>
            <a:schemeClr val="bg1"/>
          </a:solidFill>
          <a:ln w="9525" algn="ctr">
            <a:solidFill>
              <a:srgbClr val="0085A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spcBef>
                <a:spcPct val="50000"/>
              </a:spcBef>
              <a:buClrTx/>
              <a:buSzTx/>
              <a:buFontTx/>
              <a:buNone/>
            </a:pPr>
            <a:endParaRPr lang="zh-CN" altLang="zh-CN" sz="1800">
              <a:latin typeface="文泉驿微米黑" pitchFamily="34" charset="-122"/>
              <a:ea typeface="文泉驿微米黑" pitchFamily="34"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950847512"/>
              </p:ext>
            </p:extLst>
          </p:nvPr>
        </p:nvGraphicFramePr>
        <p:xfrm>
          <a:off x="1055440" y="1124744"/>
          <a:ext cx="2179066" cy="2595880"/>
        </p:xfrm>
        <a:graphic>
          <a:graphicData uri="http://schemas.openxmlformats.org/drawingml/2006/table">
            <a:tbl>
              <a:tblPr firstRow="1" bandRow="1">
                <a:tableStyleId>{5C22544A-7EE6-4342-B048-85BDC9FD1C3A}</a:tableStyleId>
              </a:tblPr>
              <a:tblGrid>
                <a:gridCol w="319336">
                  <a:extLst>
                    <a:ext uri="{9D8B030D-6E8A-4147-A177-3AD203B41FA5}">
                      <a16:colId xmlns:a16="http://schemas.microsoft.com/office/drawing/2014/main" val="20000"/>
                    </a:ext>
                  </a:extLst>
                </a:gridCol>
                <a:gridCol w="1859730">
                  <a:extLst>
                    <a:ext uri="{9D8B030D-6E8A-4147-A177-3AD203B41FA5}">
                      <a16:colId xmlns:a16="http://schemas.microsoft.com/office/drawing/2014/main" val="20001"/>
                    </a:ext>
                  </a:extLst>
                </a:gridCol>
              </a:tblGrid>
              <a:tr h="370840">
                <a:tc>
                  <a:txBody>
                    <a:bodyPr/>
                    <a:lstStyle/>
                    <a:p>
                      <a:r>
                        <a:rPr lang="en-US" altLang="zh-CN" sz="1600" dirty="0" smtClean="0"/>
                        <a:t>n</a:t>
                      </a:r>
                      <a:endParaRPr lang="zh-CN" altLang="en-US" sz="1600" dirty="0"/>
                    </a:p>
                  </a:txBody>
                  <a:tcPr/>
                </a:tc>
                <a:tc>
                  <a:txBody>
                    <a:bodyPr/>
                    <a:lstStyle/>
                    <a:p>
                      <a:pPr algn="r"/>
                      <a:r>
                        <a:rPr lang="en-US" altLang="zh-CN" sz="1400" dirty="0" smtClean="0"/>
                        <a:t>Fib</a:t>
                      </a:r>
                      <a:r>
                        <a:rPr lang="zh-CN" altLang="en-US" sz="1400" dirty="0" smtClean="0"/>
                        <a:t>调用次数</a:t>
                      </a:r>
                      <a:endParaRPr lang="zh-CN" altLang="en-US" sz="1400" dirty="0"/>
                    </a:p>
                  </a:txBody>
                  <a:tcPr/>
                </a:tc>
                <a:extLst>
                  <a:ext uri="{0D108BD9-81ED-4DB2-BD59-A6C34878D82A}">
                    <a16:rowId xmlns:a16="http://schemas.microsoft.com/office/drawing/2014/main" val="10000"/>
                  </a:ext>
                </a:extLst>
              </a:tr>
              <a:tr h="370840">
                <a:tc>
                  <a:txBody>
                    <a:bodyPr/>
                    <a:lstStyle/>
                    <a:p>
                      <a:r>
                        <a:rPr lang="en-US" altLang="zh-CN" sz="1600" dirty="0" smtClean="0"/>
                        <a:t>1</a:t>
                      </a:r>
                      <a:endParaRPr lang="zh-CN" altLang="en-US" sz="1600" dirty="0"/>
                    </a:p>
                  </a:txBody>
                  <a:tcPr/>
                </a:tc>
                <a:tc>
                  <a:txBody>
                    <a:bodyPr/>
                    <a:lstStyle/>
                    <a:p>
                      <a:pPr algn="r"/>
                      <a:r>
                        <a:rPr lang="en-US" altLang="zh-CN" sz="1400" dirty="0" smtClean="0"/>
                        <a:t>1</a:t>
                      </a:r>
                      <a:endParaRPr lang="zh-CN" altLang="en-US" sz="1400" dirty="0"/>
                    </a:p>
                  </a:txBody>
                  <a:tcPr/>
                </a:tc>
                <a:extLst>
                  <a:ext uri="{0D108BD9-81ED-4DB2-BD59-A6C34878D82A}">
                    <a16:rowId xmlns:a16="http://schemas.microsoft.com/office/drawing/2014/main" val="10001"/>
                  </a:ext>
                </a:extLst>
              </a:tr>
              <a:tr h="370840">
                <a:tc>
                  <a:txBody>
                    <a:bodyPr/>
                    <a:lstStyle/>
                    <a:p>
                      <a:r>
                        <a:rPr lang="en-US" altLang="zh-CN" sz="1600" dirty="0" smtClean="0"/>
                        <a:t>2</a:t>
                      </a:r>
                      <a:endParaRPr lang="zh-CN" altLang="en-US" sz="1600" dirty="0"/>
                    </a:p>
                  </a:txBody>
                  <a:tcPr/>
                </a:tc>
                <a:tc>
                  <a:txBody>
                    <a:bodyPr/>
                    <a:lstStyle/>
                    <a:p>
                      <a:pPr algn="r"/>
                      <a:r>
                        <a:rPr lang="en-US" altLang="zh-CN" sz="1400" dirty="0" smtClean="0"/>
                        <a:t>3</a:t>
                      </a:r>
                      <a:endParaRPr lang="zh-CN" altLang="en-US" sz="1400" dirty="0"/>
                    </a:p>
                  </a:txBody>
                  <a:tcPr/>
                </a:tc>
                <a:extLst>
                  <a:ext uri="{0D108BD9-81ED-4DB2-BD59-A6C34878D82A}">
                    <a16:rowId xmlns:a16="http://schemas.microsoft.com/office/drawing/2014/main" val="10002"/>
                  </a:ext>
                </a:extLst>
              </a:tr>
              <a:tr h="370840">
                <a:tc>
                  <a:txBody>
                    <a:bodyPr/>
                    <a:lstStyle/>
                    <a:p>
                      <a:r>
                        <a:rPr lang="en-US" altLang="zh-CN" sz="1600" dirty="0" smtClean="0"/>
                        <a:t>3</a:t>
                      </a:r>
                      <a:endParaRPr lang="zh-CN" altLang="en-US" sz="1600" dirty="0"/>
                    </a:p>
                  </a:txBody>
                  <a:tcPr/>
                </a:tc>
                <a:tc>
                  <a:txBody>
                    <a:bodyPr/>
                    <a:lstStyle/>
                    <a:p>
                      <a:pPr algn="r"/>
                      <a:r>
                        <a:rPr lang="en-US" altLang="zh-CN" sz="1400" dirty="0" smtClean="0"/>
                        <a:t>Fib(2)+Fib(1)+1=5</a:t>
                      </a:r>
                      <a:endParaRPr lang="zh-CN" altLang="en-US" sz="1400" dirty="0"/>
                    </a:p>
                  </a:txBody>
                  <a:tcPr/>
                </a:tc>
                <a:extLst>
                  <a:ext uri="{0D108BD9-81ED-4DB2-BD59-A6C34878D82A}">
                    <a16:rowId xmlns:a16="http://schemas.microsoft.com/office/drawing/2014/main" val="10003"/>
                  </a:ext>
                </a:extLst>
              </a:tr>
              <a:tr h="370840">
                <a:tc>
                  <a:txBody>
                    <a:bodyPr/>
                    <a:lstStyle/>
                    <a:p>
                      <a:r>
                        <a:rPr lang="en-US" altLang="zh-CN" sz="1600" dirty="0" smtClean="0"/>
                        <a:t>4</a:t>
                      </a:r>
                      <a:endParaRPr lang="zh-CN" altLang="en-US" sz="1600" dirty="0"/>
                    </a:p>
                  </a:txBody>
                  <a:tcPr/>
                </a:tc>
                <a:tc>
                  <a:txBody>
                    <a:bodyPr/>
                    <a:lstStyle/>
                    <a:p>
                      <a:pPr algn="r"/>
                      <a:r>
                        <a:rPr lang="en-US" altLang="zh-CN" sz="1400" dirty="0" smtClean="0"/>
                        <a:t>Fib(3)+Fib(2)+1=9</a:t>
                      </a:r>
                      <a:endParaRPr lang="zh-CN" altLang="en-US" sz="1400" dirty="0"/>
                    </a:p>
                  </a:txBody>
                  <a:tcPr/>
                </a:tc>
                <a:extLst>
                  <a:ext uri="{0D108BD9-81ED-4DB2-BD59-A6C34878D82A}">
                    <a16:rowId xmlns:a16="http://schemas.microsoft.com/office/drawing/2014/main" val="10004"/>
                  </a:ext>
                </a:extLst>
              </a:tr>
              <a:tr h="370840">
                <a:tc>
                  <a:txBody>
                    <a:bodyPr/>
                    <a:lstStyle/>
                    <a:p>
                      <a:r>
                        <a:rPr lang="en-US" altLang="zh-CN" sz="1600" dirty="0" smtClean="0"/>
                        <a:t>5</a:t>
                      </a:r>
                      <a:endParaRPr lang="zh-CN" altLang="en-US" sz="1600" dirty="0"/>
                    </a:p>
                  </a:txBody>
                  <a:tcPr/>
                </a:tc>
                <a:tc>
                  <a:txBody>
                    <a:bodyPr/>
                    <a:lstStyle/>
                    <a:p>
                      <a:pPr algn="r"/>
                      <a:r>
                        <a:rPr lang="en-US" altLang="zh-CN" sz="1400" dirty="0" smtClean="0"/>
                        <a:t>Fib(4)+Fib(3)+1=15</a:t>
                      </a:r>
                      <a:endParaRPr lang="zh-CN" altLang="en-US" sz="1400" dirty="0"/>
                    </a:p>
                  </a:txBody>
                  <a:tcPr/>
                </a:tc>
                <a:extLst>
                  <a:ext uri="{0D108BD9-81ED-4DB2-BD59-A6C34878D82A}">
                    <a16:rowId xmlns:a16="http://schemas.microsoft.com/office/drawing/2014/main" val="10005"/>
                  </a:ext>
                </a:extLst>
              </a:tr>
              <a:tr h="370840">
                <a:tc>
                  <a:txBody>
                    <a:bodyPr/>
                    <a:lstStyle/>
                    <a:p>
                      <a:r>
                        <a:rPr lang="en-US" altLang="zh-CN" sz="1600" dirty="0" smtClean="0"/>
                        <a:t>6</a:t>
                      </a:r>
                      <a:endParaRPr lang="zh-CN" altLang="en-US" sz="1600"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zh-CN" sz="1400" dirty="0" smtClean="0"/>
                        <a:t>Fib(5)+Fib(4)+1=25</a:t>
                      </a:r>
                      <a:endParaRPr lang="zh-CN" altLang="en-US" sz="1400" dirty="0" smtClean="0"/>
                    </a:p>
                  </a:txBody>
                  <a:tcPr/>
                </a:tc>
                <a:extLst>
                  <a:ext uri="{0D108BD9-81ED-4DB2-BD59-A6C34878D82A}">
                    <a16:rowId xmlns:a16="http://schemas.microsoft.com/office/drawing/2014/main" val="10006"/>
                  </a:ext>
                </a:extLst>
              </a:tr>
            </a:tbl>
          </a:graphicData>
        </a:graphic>
      </p:graphicFrame>
      <p:sp>
        <p:nvSpPr>
          <p:cNvPr id="54" name="矩形标注 53"/>
          <p:cNvSpPr/>
          <p:nvPr/>
        </p:nvSpPr>
        <p:spPr>
          <a:xfrm>
            <a:off x="6917754" y="14289"/>
            <a:ext cx="3759577" cy="1038448"/>
          </a:xfrm>
          <a:prstGeom prst="wedgeRectCallout">
            <a:avLst>
              <a:gd name="adj1" fmla="val 16694"/>
              <a:gd name="adj2" fmla="val 13421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1800" dirty="0"/>
              <a:t>作业</a:t>
            </a:r>
            <a:r>
              <a:rPr lang="en-US" altLang="zh-CN" sz="1800" dirty="0"/>
              <a:t>1</a:t>
            </a:r>
            <a:r>
              <a:rPr lang="zh-CN" altLang="en-US" sz="1800" dirty="0"/>
              <a:t>：试分析</a:t>
            </a:r>
            <a:r>
              <a:rPr lang="en-US" altLang="zh-CN" sz="1800" dirty="0"/>
              <a:t>Fib</a:t>
            </a:r>
            <a:r>
              <a:rPr lang="zh-CN" altLang="en-US" sz="1800" dirty="0"/>
              <a:t>的复杂度，即</a:t>
            </a:r>
            <a:r>
              <a:rPr lang="en-US" altLang="zh-CN" sz="1800" dirty="0"/>
              <a:t>Fib</a:t>
            </a:r>
            <a:r>
              <a:rPr lang="zh-CN" altLang="en-US" sz="1800" dirty="0"/>
              <a:t>的调用次数与</a:t>
            </a:r>
            <a:r>
              <a:rPr lang="en-US" altLang="zh-CN" sz="1800" dirty="0"/>
              <a:t>n</a:t>
            </a:r>
            <a:r>
              <a:rPr lang="zh-CN" altLang="en-US" sz="1800" dirty="0"/>
              <a:t>之间的函数关系是什么样的</a:t>
            </a:r>
            <a:r>
              <a:rPr lang="zh-CN" altLang="en-US" sz="1800" dirty="0" smtClean="0"/>
              <a:t>？如何改进以降低复杂度？</a:t>
            </a:r>
            <a:endParaRPr lang="zh-CN" altLang="en-US" sz="1800" dirty="0"/>
          </a:p>
        </p:txBody>
      </p:sp>
      <p:pic>
        <p:nvPicPr>
          <p:cNvPr id="55" name="图片 5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84069" y="18481"/>
            <a:ext cx="989672" cy="110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标题 2"/>
          <p:cNvSpPr>
            <a:spLocks noGrp="1"/>
          </p:cNvSpPr>
          <p:nvPr>
            <p:ph type="title"/>
          </p:nvPr>
        </p:nvSpPr>
        <p:spPr/>
        <p:txBody>
          <a:bodyPr>
            <a:normAutofit fontScale="90000"/>
          </a:bodyPr>
          <a:lstStyle/>
          <a:p>
            <a:r>
              <a:rPr lang="zh-CN" altLang="en-US" dirty="0"/>
              <a:t>斐波那契数列的递归调用</a:t>
            </a:r>
            <a:r>
              <a:rPr lang="zh-CN" altLang="en-US" dirty="0" smtClean="0"/>
              <a:t>树</a:t>
            </a:r>
            <a:endParaRPr lang="zh-CN" altLang="en-US"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down)">
                                      <p:cBhvr>
                                        <p:cTn id="23" dur="580">
                                          <p:stCondLst>
                                            <p:cond delay="0"/>
                                          </p:stCondLst>
                                        </p:cTn>
                                        <p:tgtEl>
                                          <p:spTgt spid="55"/>
                                        </p:tgtEl>
                                      </p:cBhvr>
                                    </p:animEffect>
                                    <p:anim calcmode="lin" valueType="num">
                                      <p:cBhvr>
                                        <p:cTn id="24"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29" dur="26">
                                          <p:stCondLst>
                                            <p:cond delay="650"/>
                                          </p:stCondLst>
                                        </p:cTn>
                                        <p:tgtEl>
                                          <p:spTgt spid="55"/>
                                        </p:tgtEl>
                                      </p:cBhvr>
                                      <p:to x="100000" y="60000"/>
                                    </p:animScale>
                                    <p:animScale>
                                      <p:cBhvr>
                                        <p:cTn id="30" dur="166" decel="50000">
                                          <p:stCondLst>
                                            <p:cond delay="676"/>
                                          </p:stCondLst>
                                        </p:cTn>
                                        <p:tgtEl>
                                          <p:spTgt spid="55"/>
                                        </p:tgtEl>
                                      </p:cBhvr>
                                      <p:to x="100000" y="100000"/>
                                    </p:animScale>
                                    <p:animScale>
                                      <p:cBhvr>
                                        <p:cTn id="31" dur="26">
                                          <p:stCondLst>
                                            <p:cond delay="1312"/>
                                          </p:stCondLst>
                                        </p:cTn>
                                        <p:tgtEl>
                                          <p:spTgt spid="55"/>
                                        </p:tgtEl>
                                      </p:cBhvr>
                                      <p:to x="100000" y="80000"/>
                                    </p:animScale>
                                    <p:animScale>
                                      <p:cBhvr>
                                        <p:cTn id="32" dur="166" decel="50000">
                                          <p:stCondLst>
                                            <p:cond delay="1338"/>
                                          </p:stCondLst>
                                        </p:cTn>
                                        <p:tgtEl>
                                          <p:spTgt spid="55"/>
                                        </p:tgtEl>
                                      </p:cBhvr>
                                      <p:to x="100000" y="100000"/>
                                    </p:animScale>
                                    <p:animScale>
                                      <p:cBhvr>
                                        <p:cTn id="33" dur="26">
                                          <p:stCondLst>
                                            <p:cond delay="1642"/>
                                          </p:stCondLst>
                                        </p:cTn>
                                        <p:tgtEl>
                                          <p:spTgt spid="55"/>
                                        </p:tgtEl>
                                      </p:cBhvr>
                                      <p:to x="100000" y="90000"/>
                                    </p:animScale>
                                    <p:animScale>
                                      <p:cBhvr>
                                        <p:cTn id="34" dur="166" decel="50000">
                                          <p:stCondLst>
                                            <p:cond delay="1668"/>
                                          </p:stCondLst>
                                        </p:cTn>
                                        <p:tgtEl>
                                          <p:spTgt spid="55"/>
                                        </p:tgtEl>
                                      </p:cBhvr>
                                      <p:to x="100000" y="100000"/>
                                    </p:animScale>
                                    <p:animScale>
                                      <p:cBhvr>
                                        <p:cTn id="35" dur="26">
                                          <p:stCondLst>
                                            <p:cond delay="1808"/>
                                          </p:stCondLst>
                                        </p:cTn>
                                        <p:tgtEl>
                                          <p:spTgt spid="55"/>
                                        </p:tgtEl>
                                      </p:cBhvr>
                                      <p:to x="100000" y="95000"/>
                                    </p:animScale>
                                    <p:animScale>
                                      <p:cBhvr>
                                        <p:cTn id="36" dur="166" decel="50000">
                                          <p:stCondLst>
                                            <p:cond delay="1834"/>
                                          </p:stCondLst>
                                        </p:cTn>
                                        <p:tgtEl>
                                          <p:spTgt spid="5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1026"/>
          <p:cNvSpPr>
            <a:spLocks noGrp="1" noChangeArrowheads="1"/>
          </p:cNvSpPr>
          <p:nvPr>
            <p:ph type="title"/>
          </p:nvPr>
        </p:nvSpPr>
        <p:spPr/>
        <p:txBody>
          <a:bodyPr>
            <a:normAutofit/>
          </a:bodyPr>
          <a:lstStyle/>
          <a:p>
            <a:pPr>
              <a:defRPr/>
            </a:pPr>
            <a:r>
              <a:rPr lang="zh-CN" altLang="en-US" sz="3600" dirty="0" smtClean="0">
                <a:solidFill>
                  <a:srgbClr val="0000CC"/>
                </a:solidFill>
                <a:latin typeface="黑体" panose="02010609060101010101" pitchFamily="49" charset="-122"/>
                <a:ea typeface="黑体" panose="02010609060101010101" pitchFamily="49" charset="-122"/>
              </a:rPr>
              <a:t>改进</a:t>
            </a:r>
            <a:r>
              <a:rPr lang="en-US" altLang="zh-CN" sz="3600" dirty="0" smtClean="0">
                <a:solidFill>
                  <a:srgbClr val="0000CC"/>
                </a:solidFill>
                <a:latin typeface="黑体" panose="02010609060101010101" pitchFamily="49" charset="-122"/>
                <a:ea typeface="黑体" panose="02010609060101010101" pitchFamily="49" charset="-122"/>
              </a:rPr>
              <a:t>1</a:t>
            </a:r>
            <a:r>
              <a:rPr lang="zh-CN" altLang="en-US" sz="3600" dirty="0" smtClean="0">
                <a:solidFill>
                  <a:srgbClr val="0000CC"/>
                </a:solidFill>
                <a:latin typeface="黑体" panose="02010609060101010101" pitchFamily="49" charset="-122"/>
                <a:ea typeface="黑体" panose="02010609060101010101" pitchFamily="49" charset="-122"/>
              </a:rPr>
              <a:t>：用</a:t>
            </a:r>
            <a:r>
              <a:rPr lang="zh-CN" altLang="en-US" sz="3600" dirty="0">
                <a:solidFill>
                  <a:srgbClr val="0000CC"/>
                </a:solidFill>
                <a:latin typeface="黑体" panose="02010609060101010101" pitchFamily="49" charset="-122"/>
                <a:ea typeface="黑体" panose="02010609060101010101" pitchFamily="49" charset="-122"/>
              </a:rPr>
              <a:t>迭代法</a:t>
            </a:r>
            <a:r>
              <a:rPr lang="zh-CN" altLang="en-US" sz="3600" dirty="0" smtClean="0">
                <a:solidFill>
                  <a:srgbClr val="0000CC"/>
                </a:solidFill>
                <a:latin typeface="黑体" panose="02010609060101010101" pitchFamily="49" charset="-122"/>
                <a:ea typeface="黑体" panose="02010609060101010101" pitchFamily="49" charset="-122"/>
              </a:rPr>
              <a:t>实现递归算法</a:t>
            </a:r>
            <a:endParaRPr lang="zh-CN" altLang="en-US" sz="3600" dirty="0">
              <a:solidFill>
                <a:srgbClr val="0000CC"/>
              </a:solidFill>
              <a:latin typeface="黑体" panose="02010609060101010101" pitchFamily="49" charset="-122"/>
              <a:ea typeface="黑体" panose="02010609060101010101" pitchFamily="49" charset="-122"/>
            </a:endParaRPr>
          </a:p>
        </p:txBody>
      </p:sp>
      <p:sp>
        <p:nvSpPr>
          <p:cNvPr id="77827" name="Rectangle 1027"/>
          <p:cNvSpPr>
            <a:spLocks noGrp="1" noChangeArrowheads="1"/>
          </p:cNvSpPr>
          <p:nvPr>
            <p:ph idx="1"/>
          </p:nvPr>
        </p:nvSpPr>
        <p:spPr>
          <a:xfrm>
            <a:off x="551384" y="1044127"/>
            <a:ext cx="10515600" cy="5193185"/>
          </a:xfrm>
        </p:spPr>
        <p:txBody>
          <a:bodyPr>
            <a:normAutofit fontScale="92500" lnSpcReduction="10000"/>
          </a:bodyPr>
          <a:lstStyle/>
          <a:p>
            <a:pPr marL="0" indent="0" algn="just">
              <a:lnSpc>
                <a:spcPct val="105000"/>
              </a:lnSpc>
              <a:spcBef>
                <a:spcPct val="0"/>
              </a:spcBef>
              <a:buNone/>
            </a:pPr>
            <a:r>
              <a:rPr lang="en-US" altLang="zh-CN" sz="2600" dirty="0"/>
              <a:t>long </a:t>
            </a:r>
            <a:r>
              <a:rPr lang="en-US" altLang="zh-CN" sz="2600" dirty="0" err="1"/>
              <a:t>FibIter</a:t>
            </a:r>
            <a:r>
              <a:rPr lang="en-US" altLang="zh-CN" sz="2600" dirty="0"/>
              <a:t> ( long n ) {</a:t>
            </a:r>
          </a:p>
          <a:p>
            <a:pPr marL="0" indent="0" algn="just">
              <a:lnSpc>
                <a:spcPct val="105000"/>
              </a:lnSpc>
              <a:spcBef>
                <a:spcPct val="0"/>
              </a:spcBef>
              <a:buNone/>
            </a:pPr>
            <a:r>
              <a:rPr lang="en-US" altLang="zh-CN" sz="2600" dirty="0"/>
              <a:t>    if ( n &lt;= 1 ) return n;</a:t>
            </a:r>
          </a:p>
          <a:p>
            <a:pPr marL="0" indent="0" algn="just">
              <a:lnSpc>
                <a:spcPct val="105000"/>
              </a:lnSpc>
              <a:spcBef>
                <a:spcPct val="0"/>
              </a:spcBef>
              <a:buNone/>
            </a:pPr>
            <a:r>
              <a:rPr lang="en-US" altLang="zh-CN" sz="2600" dirty="0"/>
              <a:t>    long </a:t>
            </a:r>
            <a:r>
              <a:rPr lang="en-US" altLang="zh-CN" sz="2600" dirty="0" err="1"/>
              <a:t>twoback</a:t>
            </a:r>
            <a:r>
              <a:rPr lang="en-US" altLang="zh-CN" sz="2600" dirty="0"/>
              <a:t> = 0,  </a:t>
            </a:r>
            <a:r>
              <a:rPr lang="en-US" altLang="zh-CN" sz="2600" dirty="0" err="1"/>
              <a:t>oneback</a:t>
            </a:r>
            <a:r>
              <a:rPr lang="en-US" altLang="zh-CN" sz="2600" dirty="0"/>
              <a:t> = 1,  Current;</a:t>
            </a:r>
          </a:p>
          <a:p>
            <a:pPr marL="0" indent="0" algn="just">
              <a:lnSpc>
                <a:spcPct val="105000"/>
              </a:lnSpc>
              <a:spcBef>
                <a:spcPct val="0"/>
              </a:spcBef>
              <a:buNone/>
            </a:pPr>
            <a:r>
              <a:rPr lang="en-US" altLang="zh-CN" sz="2600" dirty="0"/>
              <a:t>    for ( </a:t>
            </a:r>
            <a:r>
              <a:rPr lang="en-US" altLang="zh-CN" sz="2600" dirty="0" err="1"/>
              <a:t>int</a:t>
            </a:r>
            <a:r>
              <a:rPr lang="en-US" altLang="zh-CN" sz="2600" dirty="0"/>
              <a:t> </a:t>
            </a:r>
            <a:r>
              <a:rPr lang="en-US" altLang="zh-CN" sz="2600" dirty="0" err="1"/>
              <a:t>i</a:t>
            </a:r>
            <a:r>
              <a:rPr lang="en-US" altLang="zh-CN" sz="2600" dirty="0"/>
              <a:t> = 2; </a:t>
            </a:r>
            <a:r>
              <a:rPr lang="en-US" altLang="zh-CN" sz="2600" dirty="0" err="1"/>
              <a:t>i</a:t>
            </a:r>
            <a:r>
              <a:rPr lang="en-US" altLang="zh-CN" sz="2600" dirty="0"/>
              <a:t> &lt;= n; </a:t>
            </a:r>
            <a:r>
              <a:rPr lang="en-US" altLang="zh-CN" sz="2600" dirty="0" err="1"/>
              <a:t>i</a:t>
            </a:r>
            <a:r>
              <a:rPr lang="en-US" altLang="zh-CN" sz="2600" dirty="0"/>
              <a:t>++ ) {</a:t>
            </a:r>
          </a:p>
          <a:p>
            <a:pPr marL="0" indent="0" algn="just">
              <a:lnSpc>
                <a:spcPct val="105000"/>
              </a:lnSpc>
              <a:spcBef>
                <a:spcPct val="0"/>
              </a:spcBef>
              <a:buNone/>
            </a:pPr>
            <a:r>
              <a:rPr lang="en-US" altLang="zh-CN" sz="2600" dirty="0"/>
              <a:t>       </a:t>
            </a:r>
            <a:r>
              <a:rPr lang="en-US" altLang="zh-CN" sz="2600" dirty="0" smtClean="0"/>
              <a:t>    Current </a:t>
            </a:r>
            <a:r>
              <a:rPr lang="en-US" altLang="zh-CN" sz="2600" dirty="0"/>
              <a:t>= </a:t>
            </a:r>
            <a:r>
              <a:rPr lang="en-US" altLang="zh-CN" sz="2600" dirty="0" err="1"/>
              <a:t>twoback</a:t>
            </a:r>
            <a:r>
              <a:rPr lang="en-US" altLang="zh-CN" sz="2600" dirty="0"/>
              <a:t> + </a:t>
            </a:r>
            <a:r>
              <a:rPr lang="en-US" altLang="zh-CN" sz="2600" dirty="0" err="1"/>
              <a:t>oneback</a:t>
            </a:r>
            <a:r>
              <a:rPr lang="en-US" altLang="zh-CN" sz="2600" dirty="0"/>
              <a:t>;</a:t>
            </a:r>
          </a:p>
          <a:p>
            <a:pPr marL="0" indent="0" algn="just">
              <a:lnSpc>
                <a:spcPct val="105000"/>
              </a:lnSpc>
              <a:spcBef>
                <a:spcPct val="0"/>
              </a:spcBef>
              <a:buNone/>
            </a:pPr>
            <a:r>
              <a:rPr lang="en-US" altLang="zh-CN" sz="2600" dirty="0"/>
              <a:t>       </a:t>
            </a:r>
            <a:r>
              <a:rPr lang="en-US" altLang="zh-CN" sz="2600" dirty="0" smtClean="0"/>
              <a:t>    </a:t>
            </a:r>
            <a:r>
              <a:rPr lang="en-US" altLang="zh-CN" sz="2600" dirty="0" err="1" smtClean="0"/>
              <a:t>twoback</a:t>
            </a:r>
            <a:r>
              <a:rPr lang="en-US" altLang="zh-CN" sz="2600" dirty="0" smtClean="0"/>
              <a:t> </a:t>
            </a:r>
            <a:r>
              <a:rPr lang="en-US" altLang="zh-CN" sz="2600" dirty="0"/>
              <a:t>= </a:t>
            </a:r>
            <a:r>
              <a:rPr lang="en-US" altLang="zh-CN" sz="2600" dirty="0" err="1"/>
              <a:t>oneback</a:t>
            </a:r>
            <a:r>
              <a:rPr lang="en-US" altLang="zh-CN" sz="2600" dirty="0"/>
              <a:t>;   </a:t>
            </a:r>
          </a:p>
          <a:p>
            <a:pPr marL="0" indent="0" algn="just">
              <a:lnSpc>
                <a:spcPct val="105000"/>
              </a:lnSpc>
              <a:spcBef>
                <a:spcPct val="0"/>
              </a:spcBef>
              <a:buNone/>
            </a:pPr>
            <a:r>
              <a:rPr lang="en-US" altLang="zh-CN" sz="2600" dirty="0"/>
              <a:t>       </a:t>
            </a:r>
            <a:r>
              <a:rPr lang="en-US" altLang="zh-CN" sz="2600" dirty="0" smtClean="0"/>
              <a:t>    </a:t>
            </a:r>
            <a:r>
              <a:rPr lang="en-US" altLang="zh-CN" sz="2600" dirty="0" err="1" smtClean="0"/>
              <a:t>oneback</a:t>
            </a:r>
            <a:r>
              <a:rPr lang="en-US" altLang="zh-CN" sz="2600" dirty="0" smtClean="0"/>
              <a:t> </a:t>
            </a:r>
            <a:r>
              <a:rPr lang="en-US" altLang="zh-CN" sz="2600" dirty="0"/>
              <a:t>= Current;</a:t>
            </a:r>
          </a:p>
          <a:p>
            <a:pPr marL="0" indent="0" algn="just">
              <a:lnSpc>
                <a:spcPct val="105000"/>
              </a:lnSpc>
              <a:spcBef>
                <a:spcPct val="0"/>
              </a:spcBef>
              <a:buNone/>
            </a:pPr>
            <a:r>
              <a:rPr lang="en-US" altLang="zh-CN" sz="2600" dirty="0"/>
              <a:t>     </a:t>
            </a:r>
            <a:r>
              <a:rPr lang="en-US" altLang="zh-CN" sz="2600" dirty="0" smtClean="0"/>
              <a:t>}</a:t>
            </a:r>
            <a:endParaRPr lang="en-US" altLang="zh-CN" sz="2600" dirty="0"/>
          </a:p>
          <a:p>
            <a:pPr marL="0" indent="0" algn="just">
              <a:lnSpc>
                <a:spcPct val="105000"/>
              </a:lnSpc>
              <a:spcBef>
                <a:spcPct val="0"/>
              </a:spcBef>
              <a:buNone/>
            </a:pPr>
            <a:r>
              <a:rPr lang="en-US" altLang="zh-CN" sz="2600" dirty="0"/>
              <a:t>     return Current;</a:t>
            </a:r>
          </a:p>
          <a:p>
            <a:pPr marL="0" indent="0" algn="just">
              <a:lnSpc>
                <a:spcPct val="105000"/>
              </a:lnSpc>
              <a:spcBef>
                <a:spcPct val="0"/>
              </a:spcBef>
              <a:buNone/>
            </a:pPr>
            <a:r>
              <a:rPr lang="en-US" altLang="zh-CN" sz="2600" dirty="0" smtClean="0"/>
              <a:t>}</a:t>
            </a:r>
          </a:p>
          <a:p>
            <a:pPr marL="0" indent="0" algn="just">
              <a:lnSpc>
                <a:spcPct val="105000"/>
              </a:lnSpc>
              <a:spcBef>
                <a:spcPct val="0"/>
              </a:spcBef>
              <a:buNone/>
            </a:pPr>
            <a:endParaRPr lang="en-US" altLang="zh-CN" sz="2600" dirty="0"/>
          </a:p>
          <a:p>
            <a:pPr marL="0" indent="0" algn="just">
              <a:lnSpc>
                <a:spcPct val="105000"/>
              </a:lnSpc>
              <a:spcBef>
                <a:spcPct val="0"/>
              </a:spcBef>
              <a:buNone/>
            </a:pPr>
            <a:r>
              <a:rPr lang="zh-CN" altLang="en-US" sz="2600" dirty="0"/>
              <a:t>一般对于尾递归（如果在递归函数中，递归调用返回的结果总被直接返回，则称为尾部递归）或单向递归的情形，都可以利用迭代的方法，将递归转换为非递归。</a:t>
            </a:r>
            <a:endParaRPr lang="en-US" altLang="zh-CN" sz="2600" dirty="0"/>
          </a:p>
        </p:txBody>
      </p:sp>
      <p:sp>
        <p:nvSpPr>
          <p:cNvPr id="2" name="文本框 1"/>
          <p:cNvSpPr txBox="1"/>
          <p:nvPr/>
        </p:nvSpPr>
        <p:spPr>
          <a:xfrm>
            <a:off x="4439816" y="6454196"/>
            <a:ext cx="7687554" cy="369332"/>
          </a:xfrm>
          <a:prstGeom prst="rect">
            <a:avLst/>
          </a:prstGeom>
          <a:noFill/>
        </p:spPr>
        <p:txBody>
          <a:bodyPr wrap="none" rtlCol="0">
            <a:spAutoFit/>
          </a:bodyPr>
          <a:lstStyle/>
          <a:p>
            <a:r>
              <a:rPr lang="zh-CN" altLang="en-US" sz="1800" b="0" dirty="0"/>
              <a:t>循环、迭代与递归：</a:t>
            </a:r>
            <a:r>
              <a:rPr lang="en-AU" altLang="zh-CN" sz="1800" b="0" dirty="0"/>
              <a:t>http://www.nowamagic.net/librarys/veda/detail/2324</a:t>
            </a:r>
            <a:endParaRPr lang="zh-CN" altLang="en-US" sz="1800" b="0" dirty="0"/>
          </a:p>
        </p:txBody>
      </p:sp>
      <p:sp>
        <p:nvSpPr>
          <p:cNvPr id="3" name="Rectangle 1"/>
          <p:cNvSpPr>
            <a:spLocks noChangeArrowheads="1"/>
          </p:cNvSpPr>
          <p:nvPr/>
        </p:nvSpPr>
        <p:spPr bwMode="auto">
          <a:xfrm>
            <a:off x="6960096" y="1036350"/>
            <a:ext cx="5231904" cy="28623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dirty="0" smtClean="0">
                <a:ln>
                  <a:noFill/>
                </a:ln>
                <a:solidFill>
                  <a:srgbClr val="000000"/>
                </a:solidFill>
                <a:effectLst/>
                <a:latin typeface="Arial Unicode MS" panose="020B0604020202020204" pitchFamily="34" charset="-122"/>
              </a:rPr>
              <a:t>尾递归版本</a:t>
            </a:r>
            <a:endParaRPr kumimoji="0" lang="en-US" altLang="zh-CN" sz="2000" b="0" i="0" u="none" strike="noStrike" cap="none" normalizeH="0" baseline="0" dirty="0" smtClean="0">
              <a:ln>
                <a:noFill/>
              </a:ln>
              <a:solidFill>
                <a:srgbClr val="000000"/>
              </a:solidFill>
              <a:effectLst/>
              <a:latin typeface="Arial Unicode MS" panose="020B0604020202020204" pitchFamily="34" charset="-12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2000" b="0" i="0" u="none" strike="noStrike" cap="none" normalizeH="0" baseline="0" dirty="0" smtClean="0">
              <a:ln>
                <a:noFill/>
              </a:ln>
              <a:solidFill>
                <a:srgbClr val="000000"/>
              </a:solidFill>
              <a:effectLst/>
              <a:latin typeface="Arial Unicode MS" panose="020B0604020202020204" pitchFamily="34" charset="-122"/>
            </a:endParaRPr>
          </a:p>
          <a:p>
            <a:pPr lvl="0"/>
            <a:r>
              <a:rPr kumimoji="0" lang="en-US" altLang="zh-CN" sz="2000" b="0" dirty="0" err="1">
                <a:solidFill>
                  <a:srgbClr val="000000"/>
                </a:solidFill>
                <a:latin typeface="Arial Unicode MS" panose="020B0604020202020204" pitchFamily="34" charset="-122"/>
              </a:rPr>
              <a:t>rs</a:t>
            </a:r>
            <a:r>
              <a:rPr kumimoji="0" lang="en-US" altLang="zh-CN" sz="2000" b="0" dirty="0">
                <a:solidFill>
                  <a:srgbClr val="000000"/>
                </a:solidFill>
                <a:latin typeface="Arial Unicode MS" panose="020B0604020202020204" pitchFamily="34" charset="-122"/>
              </a:rPr>
              <a:t> = </a:t>
            </a:r>
            <a:r>
              <a:rPr kumimoji="0" lang="en-US" altLang="zh-CN" sz="2000" b="0" dirty="0" err="1">
                <a:solidFill>
                  <a:srgbClr val="000000"/>
                </a:solidFill>
                <a:latin typeface="Arial Unicode MS" panose="020B0604020202020204" pitchFamily="34" charset="-122"/>
              </a:rPr>
              <a:t>factorial_tail</a:t>
            </a:r>
            <a:r>
              <a:rPr kumimoji="0" lang="en-US" altLang="zh-CN" sz="2000" b="0" dirty="0">
                <a:solidFill>
                  <a:srgbClr val="000000"/>
                </a:solidFill>
                <a:latin typeface="Arial Unicode MS" panose="020B0604020202020204" pitchFamily="34" charset="-122"/>
              </a:rPr>
              <a:t>(n, 1, 1);</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2000" b="0" i="0" u="none" strike="noStrike" cap="none" normalizeH="0" baseline="0" dirty="0" smtClean="0">
              <a:ln>
                <a:noFill/>
              </a:ln>
              <a:solidFill>
                <a:srgbClr val="000000"/>
              </a:solidFill>
              <a:effectLst/>
              <a:latin typeface="Arial Unicode MS" panose="020B0604020202020204" pitchFamily="34" charset="-12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2000" b="0" i="0" u="none" strike="noStrike" cap="none" normalizeH="0" baseline="0" dirty="0" smtClean="0">
                <a:ln>
                  <a:noFill/>
                </a:ln>
                <a:solidFill>
                  <a:srgbClr val="000000"/>
                </a:solidFill>
                <a:effectLst/>
                <a:latin typeface="Arial Unicode MS" panose="020B0604020202020204" pitchFamily="34" charset="-122"/>
              </a:rPr>
              <a:t>int factorial_tail(int n,int acc1,int acc2) </a:t>
            </a:r>
            <a:endParaRPr kumimoji="0" lang="en-US" altLang="zh-CN" sz="2000" b="0" i="0" u="none" strike="noStrike" cap="none" normalizeH="0" baseline="0" dirty="0" smtClean="0">
              <a:ln>
                <a:noFill/>
              </a:ln>
              <a:solidFill>
                <a:srgbClr val="000000"/>
              </a:solidFill>
              <a:effectLst/>
              <a:latin typeface="Arial Unicode MS" panose="020B0604020202020204" pitchFamily="34" charset="-12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2000" b="0" i="0" u="none" strike="noStrike" cap="none" normalizeH="0" baseline="0" dirty="0" smtClean="0">
                <a:ln>
                  <a:noFill/>
                </a:ln>
                <a:solidFill>
                  <a:srgbClr val="000000"/>
                </a:solidFill>
                <a:effectLst/>
                <a:latin typeface="Arial Unicode MS" panose="020B0604020202020204" pitchFamily="34" charset="-122"/>
              </a:rPr>
              <a:t>{ </a:t>
            </a:r>
            <a:endParaRPr kumimoji="0" lang="en-US" altLang="zh-CN" sz="2000" b="0" i="0" u="none" strike="noStrike" cap="none" normalizeH="0" baseline="0" dirty="0" smtClean="0">
              <a:ln>
                <a:noFill/>
              </a:ln>
              <a:solidFill>
                <a:srgbClr val="000000"/>
              </a:solidFill>
              <a:effectLst/>
              <a:latin typeface="Arial Unicode MS" panose="020B0604020202020204" pitchFamily="34" charset="-12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2000" b="0" i="0" u="none" strike="noStrike" cap="none" normalizeH="0" baseline="0" dirty="0" smtClean="0">
                <a:ln>
                  <a:noFill/>
                </a:ln>
                <a:solidFill>
                  <a:srgbClr val="000000"/>
                </a:solidFill>
                <a:effectLst/>
                <a:latin typeface="Arial Unicode MS" panose="020B0604020202020204" pitchFamily="34" charset="-122"/>
              </a:rPr>
              <a:t>if (n &lt; 2) { return acc1; } </a:t>
            </a:r>
            <a:endParaRPr kumimoji="0" lang="en-US" altLang="zh-CN" sz="2000" b="0" i="0" u="none" strike="noStrike" cap="none" normalizeH="0" baseline="0" dirty="0" smtClean="0">
              <a:ln>
                <a:noFill/>
              </a:ln>
              <a:solidFill>
                <a:srgbClr val="000000"/>
              </a:solidFill>
              <a:effectLst/>
              <a:latin typeface="Arial Unicode MS" panose="020B0604020202020204" pitchFamily="34" charset="-12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2000" b="0" i="0" u="none" strike="noStrike" cap="none" normalizeH="0" baseline="0" dirty="0" smtClean="0">
                <a:ln>
                  <a:noFill/>
                </a:ln>
                <a:solidFill>
                  <a:srgbClr val="000000"/>
                </a:solidFill>
                <a:effectLst/>
                <a:latin typeface="Arial Unicode MS" panose="020B0604020202020204" pitchFamily="34" charset="-122"/>
              </a:rPr>
              <a:t>else </a:t>
            </a:r>
            <a:endParaRPr kumimoji="0" lang="en-US" altLang="zh-CN" sz="2000" b="0" i="0" u="none" strike="noStrike" cap="none" normalizeH="0" baseline="0" dirty="0" smtClean="0">
              <a:ln>
                <a:noFill/>
              </a:ln>
              <a:solidFill>
                <a:srgbClr val="000000"/>
              </a:solidFill>
              <a:effectLst/>
              <a:latin typeface="Arial Unicode MS" panose="020B0604020202020204" pitchFamily="34" charset="-12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2000" b="0" i="0" u="none" strike="noStrike" cap="none" normalizeH="0" baseline="0" dirty="0" smtClean="0">
                <a:ln>
                  <a:noFill/>
                </a:ln>
                <a:solidFill>
                  <a:srgbClr val="000000"/>
                </a:solidFill>
                <a:effectLst/>
                <a:latin typeface="Arial Unicode MS" panose="020B0604020202020204" pitchFamily="34" charset="-122"/>
              </a:rPr>
              <a:t>{ return factorial_tail(n-1,acc2,acc1+acc2); } }</a:t>
            </a:r>
            <a:r>
              <a:rPr kumimoji="0" lang="zh-CN" altLang="zh-CN" sz="2000" b="0" i="0" u="none" strike="noStrike" cap="none" normalizeH="0" baseline="0" dirty="0" smtClean="0">
                <a:ln>
                  <a:noFill/>
                </a:ln>
                <a:solidFill>
                  <a:schemeClr val="tx1"/>
                </a:solidFill>
                <a:effectLst/>
              </a:rPr>
              <a:t> </a:t>
            </a:r>
            <a:endParaRPr kumimoji="0" lang="zh-CN" altLang="zh-CN" sz="20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3" name="Rectangle 3"/>
          <p:cNvSpPr>
            <a:spLocks noGrp="1" noRot="1" noChangeArrowheads="1"/>
          </p:cNvSpPr>
          <p:nvPr>
            <p:ph type="title"/>
          </p:nvPr>
        </p:nvSpPr>
        <p:spPr/>
        <p:txBody>
          <a:bodyPr anchor="ctr"/>
          <a:lstStyle/>
          <a:p>
            <a:pPr eaLnBrk="1" hangingPunct="1">
              <a:defRPr/>
            </a:pPr>
            <a:r>
              <a:rPr lang="en-US" altLang="zh-CN" sz="3600" dirty="0">
                <a:latin typeface="黑体" panose="02010609060101010101" pitchFamily="49" charset="-122"/>
                <a:ea typeface="黑体" panose="02010609060101010101" pitchFamily="49" charset="-122"/>
              </a:rPr>
              <a:t>3.1 </a:t>
            </a:r>
            <a:r>
              <a:rPr lang="zh-CN" altLang="en-US" sz="3600" dirty="0">
                <a:latin typeface="黑体" panose="02010609060101010101" pitchFamily="49" charset="-122"/>
                <a:ea typeface="黑体" panose="02010609060101010101" pitchFamily="49" charset="-122"/>
              </a:rPr>
              <a:t>栈的定义、表示和实现</a:t>
            </a:r>
          </a:p>
        </p:txBody>
      </p:sp>
      <p:sp>
        <p:nvSpPr>
          <p:cNvPr id="15363" name="Rectangle 3075"/>
          <p:cNvSpPr>
            <a:spLocks noGrp="1" noChangeArrowheads="1"/>
          </p:cNvSpPr>
          <p:nvPr/>
        </p:nvSpPr>
        <p:spPr bwMode="auto">
          <a:xfrm>
            <a:off x="1631504" y="1196752"/>
            <a:ext cx="7924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buClr>
                <a:schemeClr val="accent2"/>
              </a:buClr>
              <a:buSzPct val="80000"/>
              <a:buFontTx/>
              <a:buNone/>
            </a:pPr>
            <a:r>
              <a:rPr lang="zh-CN" altLang="en-US" sz="3200" dirty="0">
                <a:solidFill>
                  <a:srgbClr val="0000CC"/>
                </a:solidFill>
                <a:latin typeface="Tahoma" panose="020B0604030504040204" pitchFamily="34" charset="0"/>
              </a:rPr>
              <a:t>栈（</a:t>
            </a:r>
            <a:r>
              <a:rPr lang="en-US" altLang="zh-CN" sz="3200" dirty="0">
                <a:solidFill>
                  <a:srgbClr val="0000CC"/>
                </a:solidFill>
                <a:latin typeface="Tahoma" panose="020B0604030504040204" pitchFamily="34" charset="0"/>
              </a:rPr>
              <a:t>Stack</a:t>
            </a:r>
            <a:r>
              <a:rPr lang="zh-CN" altLang="en-US" sz="3200" dirty="0">
                <a:solidFill>
                  <a:srgbClr val="0000CC"/>
                </a:solidFill>
                <a:latin typeface="Tahoma" panose="020B0604030504040204" pitchFamily="34" charset="0"/>
              </a:rPr>
              <a:t>）的定义</a:t>
            </a:r>
          </a:p>
        </p:txBody>
      </p:sp>
      <p:grpSp>
        <p:nvGrpSpPr>
          <p:cNvPr id="15364" name="Group 3103"/>
          <p:cNvGrpSpPr>
            <a:grpSpLocks/>
          </p:cNvGrpSpPr>
          <p:nvPr/>
        </p:nvGrpSpPr>
        <p:grpSpPr bwMode="auto">
          <a:xfrm>
            <a:off x="1847528" y="2276872"/>
            <a:ext cx="6477000" cy="3648074"/>
            <a:chOff x="816" y="1689"/>
            <a:chExt cx="4080" cy="2298"/>
          </a:xfrm>
        </p:grpSpPr>
        <p:grpSp>
          <p:nvGrpSpPr>
            <p:cNvPr id="15368" name="Group 3097"/>
            <p:cNvGrpSpPr>
              <a:grpSpLocks/>
            </p:cNvGrpSpPr>
            <p:nvPr/>
          </p:nvGrpSpPr>
          <p:grpSpPr bwMode="auto">
            <a:xfrm>
              <a:off x="2016" y="1728"/>
              <a:ext cx="1200" cy="288"/>
              <a:chOff x="1632" y="1440"/>
              <a:chExt cx="1200" cy="288"/>
            </a:xfrm>
          </p:grpSpPr>
          <p:sp>
            <p:nvSpPr>
              <p:cNvPr id="15384" name="Line 3076"/>
              <p:cNvSpPr>
                <a:spLocks noChangeShapeType="1"/>
              </p:cNvSpPr>
              <p:nvPr/>
            </p:nvSpPr>
            <p:spPr bwMode="auto">
              <a:xfrm>
                <a:off x="1632" y="1440"/>
                <a:ext cx="0" cy="2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5385" name="Line 3077"/>
              <p:cNvSpPr>
                <a:spLocks noChangeShapeType="1"/>
              </p:cNvSpPr>
              <p:nvPr/>
            </p:nvSpPr>
            <p:spPr bwMode="auto">
              <a:xfrm>
                <a:off x="1632" y="1440"/>
                <a:ext cx="100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5386" name="Line 3078"/>
              <p:cNvSpPr>
                <a:spLocks noChangeShapeType="1"/>
              </p:cNvSpPr>
              <p:nvPr/>
            </p:nvSpPr>
            <p:spPr bwMode="auto">
              <a:xfrm>
                <a:off x="1632" y="1728"/>
                <a:ext cx="100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5387" name="Line 3079"/>
              <p:cNvSpPr>
                <a:spLocks noChangeShapeType="1"/>
              </p:cNvSpPr>
              <p:nvPr/>
            </p:nvSpPr>
            <p:spPr bwMode="auto">
              <a:xfrm>
                <a:off x="2640" y="1440"/>
                <a:ext cx="19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5388" name="Line 3080"/>
              <p:cNvSpPr>
                <a:spLocks noChangeShapeType="1"/>
              </p:cNvSpPr>
              <p:nvPr/>
            </p:nvSpPr>
            <p:spPr bwMode="auto">
              <a:xfrm>
                <a:off x="2832" y="1440"/>
                <a:ext cx="0" cy="2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5389" name="Line 3081"/>
              <p:cNvSpPr>
                <a:spLocks noChangeShapeType="1"/>
              </p:cNvSpPr>
              <p:nvPr/>
            </p:nvSpPr>
            <p:spPr bwMode="auto">
              <a:xfrm>
                <a:off x="2592" y="1728"/>
                <a:ext cx="24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15369" name="Line 3082"/>
            <p:cNvSpPr>
              <a:spLocks noChangeShapeType="1"/>
            </p:cNvSpPr>
            <p:nvPr/>
          </p:nvSpPr>
          <p:spPr bwMode="auto">
            <a:xfrm>
              <a:off x="2640" y="2016"/>
              <a:ext cx="0" cy="2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grpSp>
          <p:nvGrpSpPr>
            <p:cNvPr id="15370" name="Group 3099"/>
            <p:cNvGrpSpPr>
              <a:grpSpLocks/>
            </p:cNvGrpSpPr>
            <p:nvPr/>
          </p:nvGrpSpPr>
          <p:grpSpPr bwMode="auto">
            <a:xfrm>
              <a:off x="816" y="2304"/>
              <a:ext cx="3648" cy="672"/>
              <a:chOff x="816" y="2016"/>
              <a:chExt cx="3648" cy="672"/>
            </a:xfrm>
          </p:grpSpPr>
          <p:sp>
            <p:nvSpPr>
              <p:cNvPr id="15380" name="Line 3083"/>
              <p:cNvSpPr>
                <a:spLocks noChangeShapeType="1"/>
              </p:cNvSpPr>
              <p:nvPr/>
            </p:nvSpPr>
            <p:spPr bwMode="auto">
              <a:xfrm>
                <a:off x="816" y="2016"/>
                <a:ext cx="364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5381" name="Line 3084"/>
              <p:cNvSpPr>
                <a:spLocks noChangeShapeType="1"/>
              </p:cNvSpPr>
              <p:nvPr/>
            </p:nvSpPr>
            <p:spPr bwMode="auto">
              <a:xfrm>
                <a:off x="816" y="2016"/>
                <a:ext cx="0" cy="67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5382" name="Line 3086"/>
              <p:cNvSpPr>
                <a:spLocks noChangeShapeType="1"/>
              </p:cNvSpPr>
              <p:nvPr/>
            </p:nvSpPr>
            <p:spPr bwMode="auto">
              <a:xfrm>
                <a:off x="816" y="2688"/>
                <a:ext cx="364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5383" name="Line 3088"/>
              <p:cNvSpPr>
                <a:spLocks noChangeShapeType="1"/>
              </p:cNvSpPr>
              <p:nvPr/>
            </p:nvSpPr>
            <p:spPr bwMode="auto">
              <a:xfrm>
                <a:off x="4464" y="2016"/>
                <a:ext cx="0" cy="67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15371" name="Line 3089"/>
            <p:cNvSpPr>
              <a:spLocks noChangeShapeType="1"/>
            </p:cNvSpPr>
            <p:nvPr/>
          </p:nvSpPr>
          <p:spPr bwMode="auto">
            <a:xfrm>
              <a:off x="2640" y="2975"/>
              <a:ext cx="0" cy="31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grpSp>
          <p:nvGrpSpPr>
            <p:cNvPr id="15372" name="Group 3098"/>
            <p:cNvGrpSpPr>
              <a:grpSpLocks/>
            </p:cNvGrpSpPr>
            <p:nvPr/>
          </p:nvGrpSpPr>
          <p:grpSpPr bwMode="auto">
            <a:xfrm>
              <a:off x="960" y="3308"/>
              <a:ext cx="3360" cy="634"/>
              <a:chOff x="912" y="2924"/>
              <a:chExt cx="3360" cy="634"/>
            </a:xfrm>
          </p:grpSpPr>
          <p:sp>
            <p:nvSpPr>
              <p:cNvPr id="15376" name="Line 3090"/>
              <p:cNvSpPr>
                <a:spLocks noChangeShapeType="1"/>
              </p:cNvSpPr>
              <p:nvPr/>
            </p:nvSpPr>
            <p:spPr bwMode="auto">
              <a:xfrm>
                <a:off x="912" y="2924"/>
                <a:ext cx="336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5377" name="Line 3092"/>
              <p:cNvSpPr>
                <a:spLocks noChangeShapeType="1"/>
              </p:cNvSpPr>
              <p:nvPr/>
            </p:nvSpPr>
            <p:spPr bwMode="auto">
              <a:xfrm>
                <a:off x="912" y="2924"/>
                <a:ext cx="0" cy="62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5378" name="Line 3094"/>
              <p:cNvSpPr>
                <a:spLocks noChangeShapeType="1"/>
              </p:cNvSpPr>
              <p:nvPr/>
            </p:nvSpPr>
            <p:spPr bwMode="auto">
              <a:xfrm>
                <a:off x="912" y="3558"/>
                <a:ext cx="336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5379" name="Line 3095"/>
              <p:cNvSpPr>
                <a:spLocks noChangeShapeType="1"/>
              </p:cNvSpPr>
              <p:nvPr/>
            </p:nvSpPr>
            <p:spPr bwMode="auto">
              <a:xfrm>
                <a:off x="4272" y="2924"/>
                <a:ext cx="0" cy="62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15373" name="Text Box 3100"/>
            <p:cNvSpPr txBox="1">
              <a:spLocks noChangeArrowheads="1"/>
            </p:cNvSpPr>
            <p:nvPr/>
          </p:nvSpPr>
          <p:spPr bwMode="auto">
            <a:xfrm>
              <a:off x="2064" y="1689"/>
              <a:ext cx="139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zh-CN" altLang="en-US">
                  <a:ea typeface="宋体" panose="02010600030101010101" pitchFamily="2" charset="-122"/>
                </a:rPr>
                <a:t>什么是栈</a:t>
              </a:r>
              <a:r>
                <a:rPr lang="en-US" altLang="zh-CN">
                  <a:ea typeface="宋体" panose="02010600030101010101" pitchFamily="2" charset="-122"/>
                </a:rPr>
                <a:t>?</a:t>
              </a:r>
            </a:p>
          </p:txBody>
        </p:sp>
        <p:sp>
          <p:nvSpPr>
            <p:cNvPr id="15374" name="Text Box 3101"/>
            <p:cNvSpPr txBox="1">
              <a:spLocks noChangeArrowheads="1"/>
            </p:cNvSpPr>
            <p:nvPr/>
          </p:nvSpPr>
          <p:spPr bwMode="auto">
            <a:xfrm>
              <a:off x="912" y="2310"/>
              <a:ext cx="3600"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buClr>
                  <a:schemeClr val="accent2"/>
                </a:buClr>
                <a:buSzPct val="80000"/>
              </a:pPr>
              <a:r>
                <a:rPr lang="zh-CN" altLang="en-US" smtClean="0">
                  <a:ea typeface="宋体" panose="02010600030101010101" pitchFamily="2" charset="-122"/>
                </a:rPr>
                <a:t>盘子</a:t>
              </a:r>
              <a:r>
                <a:rPr lang="en-US" altLang="zh-CN" smtClean="0">
                  <a:ea typeface="宋体" panose="02010600030101010101" pitchFamily="2" charset="-122"/>
                </a:rPr>
                <a:t>/</a:t>
              </a:r>
              <a:r>
                <a:rPr lang="zh-CN" altLang="en-US" smtClean="0">
                  <a:ea typeface="宋体" panose="02010600030101010101" pitchFamily="2" charset="-122"/>
                </a:rPr>
                <a:t>书的</a:t>
              </a:r>
              <a:r>
                <a:rPr lang="zh-CN" altLang="en-US">
                  <a:ea typeface="宋体" panose="02010600030101010101" pitchFamily="2" charset="-122"/>
                </a:rPr>
                <a:t>叠放：</a:t>
              </a:r>
              <a:r>
                <a:rPr lang="en-US" altLang="zh-CN">
                  <a:ea typeface="宋体" panose="02010600030101010101" pitchFamily="2" charset="-122"/>
                </a:rPr>
                <a:t> </a:t>
              </a:r>
              <a:r>
                <a:rPr lang="zh-CN" altLang="en-US">
                  <a:ea typeface="宋体" panose="02010600030101010101" pitchFamily="2" charset="-122"/>
                </a:rPr>
                <a:t>取出或放入一个</a:t>
              </a:r>
              <a:r>
                <a:rPr lang="zh-CN" altLang="en-US" smtClean="0">
                  <a:ea typeface="宋体" panose="02010600030101010101" pitchFamily="2" charset="-122"/>
                </a:rPr>
                <a:t>盘子</a:t>
              </a:r>
              <a:r>
                <a:rPr lang="en-US" altLang="zh-CN" smtClean="0">
                  <a:ea typeface="宋体" panose="02010600030101010101" pitchFamily="2" charset="-122"/>
                </a:rPr>
                <a:t>/</a:t>
              </a:r>
              <a:r>
                <a:rPr lang="zh-CN" altLang="en-US" smtClean="0">
                  <a:ea typeface="宋体" panose="02010600030101010101" pitchFamily="2" charset="-122"/>
                </a:rPr>
                <a:t>书</a:t>
              </a:r>
              <a:r>
                <a:rPr lang="en-US" altLang="zh-CN" smtClean="0">
                  <a:ea typeface="宋体" panose="02010600030101010101" pitchFamily="2" charset="-122"/>
                </a:rPr>
                <a:t>, </a:t>
              </a:r>
              <a:r>
                <a:rPr lang="zh-CN" altLang="en-US">
                  <a:ea typeface="宋体" panose="02010600030101010101" pitchFamily="2" charset="-122"/>
                </a:rPr>
                <a:t>在顶部操作才是最方便的</a:t>
              </a:r>
              <a:endParaRPr lang="zh-CN" altLang="en-US" sz="2400">
                <a:ea typeface="宋体" panose="02010600030101010101" pitchFamily="2" charset="-122"/>
              </a:endParaRPr>
            </a:p>
          </p:txBody>
        </p:sp>
        <p:sp>
          <p:nvSpPr>
            <p:cNvPr id="15375" name="Text Box 3102"/>
            <p:cNvSpPr txBox="1">
              <a:spLocks noChangeArrowheads="1"/>
            </p:cNvSpPr>
            <p:nvPr/>
          </p:nvSpPr>
          <p:spPr bwMode="auto">
            <a:xfrm>
              <a:off x="1104" y="3337"/>
              <a:ext cx="3792" cy="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buClr>
                  <a:schemeClr val="accent2"/>
                </a:buClr>
                <a:buSzPct val="80000"/>
              </a:pPr>
              <a:r>
                <a:rPr lang="zh-CN" altLang="en-US">
                  <a:ea typeface="宋体" panose="02010600030101010101" pitchFamily="2" charset="-122"/>
                </a:rPr>
                <a:t>栈是限定</a:t>
              </a:r>
              <a:r>
                <a:rPr lang="zh-CN" altLang="en-US">
                  <a:solidFill>
                    <a:srgbClr val="C00000"/>
                  </a:solidFill>
                  <a:ea typeface="宋体" panose="02010600030101010101" pitchFamily="2" charset="-122"/>
                </a:rPr>
                <a:t>只能在表的一端进行</a:t>
              </a:r>
            </a:p>
            <a:p>
              <a:pPr eaLnBrk="1" hangingPunct="1">
                <a:buClr>
                  <a:schemeClr val="accent2"/>
                </a:buClr>
                <a:buSzPct val="80000"/>
              </a:pPr>
              <a:r>
                <a:rPr lang="zh-CN" altLang="en-US">
                  <a:solidFill>
                    <a:srgbClr val="C00000"/>
                  </a:solidFill>
                  <a:ea typeface="宋体" panose="02010600030101010101" pitchFamily="2" charset="-122"/>
                </a:rPr>
                <a:t>     插入和删除运算</a:t>
              </a:r>
              <a:r>
                <a:rPr lang="zh-CN" altLang="en-US">
                  <a:ea typeface="宋体" panose="02010600030101010101" pitchFamily="2" charset="-122"/>
                </a:rPr>
                <a:t>的</a:t>
              </a:r>
              <a:r>
                <a:rPr lang="zh-CN" altLang="en-US">
                  <a:solidFill>
                    <a:srgbClr val="00B050"/>
                  </a:solidFill>
                  <a:ea typeface="宋体" panose="02010600030101010101" pitchFamily="2" charset="-122"/>
                </a:rPr>
                <a:t>线性表</a:t>
              </a:r>
            </a:p>
          </p:txBody>
        </p:sp>
      </p:grpSp>
      <p:pic>
        <p:nvPicPr>
          <p:cNvPr id="15365" name="Picture 2" descr="http://images.artnet.com/artwork_images/414/4012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2428" y="958771"/>
            <a:ext cx="1689100"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4" descr="http://sir.unl.edu/portal/bios/Stack-m6c5da6f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6435" y="4216796"/>
            <a:ext cx="2979738"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2" descr="http://ts1.mm.bing.net/th?&amp;id=HN.608051654393007869&amp;w=300&amp;h=300&amp;c=0&amp;pid=1.9&amp;rs=0&amp;p=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2811" y="22811"/>
            <a:ext cx="1597564" cy="95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 descr="https://picx.zhimg.com/v2-b93e4f485461f7516902485f0ee48c76_r.jpg?source=1940ef5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7286" y="1016923"/>
            <a:ext cx="3026295" cy="22126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44" name="Line 40"/>
          <p:cNvSpPr>
            <a:spLocks noChangeShapeType="1"/>
          </p:cNvSpPr>
          <p:nvPr/>
        </p:nvSpPr>
        <p:spPr bwMode="auto">
          <a:xfrm>
            <a:off x="4953000" y="2676525"/>
            <a:ext cx="381000" cy="3810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23908" name="Line 4"/>
          <p:cNvSpPr>
            <a:spLocks noChangeShapeType="1"/>
          </p:cNvSpPr>
          <p:nvPr/>
        </p:nvSpPr>
        <p:spPr bwMode="auto">
          <a:xfrm>
            <a:off x="4267200" y="3590925"/>
            <a:ext cx="381000" cy="3810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23909" name="Line 5"/>
          <p:cNvSpPr>
            <a:spLocks noChangeShapeType="1"/>
          </p:cNvSpPr>
          <p:nvPr/>
        </p:nvSpPr>
        <p:spPr bwMode="auto">
          <a:xfrm flipH="1">
            <a:off x="3276600" y="3590925"/>
            <a:ext cx="381000" cy="3810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23911" name="Line 7"/>
          <p:cNvSpPr>
            <a:spLocks noChangeShapeType="1"/>
          </p:cNvSpPr>
          <p:nvPr/>
        </p:nvSpPr>
        <p:spPr bwMode="auto">
          <a:xfrm flipH="1">
            <a:off x="4114800" y="2676525"/>
            <a:ext cx="381000" cy="3810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23914" name="Line 10"/>
          <p:cNvSpPr>
            <a:spLocks noChangeShapeType="1"/>
          </p:cNvSpPr>
          <p:nvPr/>
        </p:nvSpPr>
        <p:spPr bwMode="auto">
          <a:xfrm>
            <a:off x="6629400" y="1762125"/>
            <a:ext cx="762000" cy="3810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23915" name="Line 11"/>
          <p:cNvSpPr>
            <a:spLocks noChangeShapeType="1"/>
          </p:cNvSpPr>
          <p:nvPr/>
        </p:nvSpPr>
        <p:spPr bwMode="auto">
          <a:xfrm flipH="1">
            <a:off x="5181600" y="1762125"/>
            <a:ext cx="685800" cy="3810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23916" name="Rectangle 12"/>
          <p:cNvSpPr>
            <a:spLocks noChangeArrowheads="1"/>
          </p:cNvSpPr>
          <p:nvPr/>
        </p:nvSpPr>
        <p:spPr bwMode="auto">
          <a:xfrm>
            <a:off x="3276600" y="3057525"/>
            <a:ext cx="12192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23918" name="Rectangle 14"/>
          <p:cNvSpPr>
            <a:spLocks noChangeArrowheads="1"/>
          </p:cNvSpPr>
          <p:nvPr/>
        </p:nvSpPr>
        <p:spPr bwMode="auto">
          <a:xfrm>
            <a:off x="2590800" y="3971925"/>
            <a:ext cx="11430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23919" name="Rectangle 15"/>
          <p:cNvSpPr>
            <a:spLocks noChangeArrowheads="1"/>
          </p:cNvSpPr>
          <p:nvPr/>
        </p:nvSpPr>
        <p:spPr bwMode="auto">
          <a:xfrm>
            <a:off x="4114800" y="3971925"/>
            <a:ext cx="11430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23920" name="Text Box 16"/>
          <p:cNvSpPr txBox="1">
            <a:spLocks noChangeArrowheads="1"/>
          </p:cNvSpPr>
          <p:nvPr/>
        </p:nvSpPr>
        <p:spPr bwMode="auto">
          <a:xfrm>
            <a:off x="2619375" y="3976689"/>
            <a:ext cx="11239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latin typeface="Times New Roman" panose="02020603050405020304" pitchFamily="18" charset="0"/>
                <a:ea typeface="+mn-ea"/>
                <a:cs typeface="Times New Roman" panose="02020603050405020304" pitchFamily="18" charset="0"/>
              </a:rPr>
              <a:t>Fib(1)</a:t>
            </a:r>
          </a:p>
        </p:txBody>
      </p:sp>
      <p:sp>
        <p:nvSpPr>
          <p:cNvPr id="123921" name="Text Box 17"/>
          <p:cNvSpPr txBox="1">
            <a:spLocks noChangeArrowheads="1"/>
          </p:cNvSpPr>
          <p:nvPr/>
        </p:nvSpPr>
        <p:spPr bwMode="auto">
          <a:xfrm>
            <a:off x="4143375" y="3976689"/>
            <a:ext cx="11239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latin typeface="Times New Roman" panose="02020603050405020304" pitchFamily="18" charset="0"/>
                <a:ea typeface="+mn-ea"/>
                <a:cs typeface="Times New Roman" panose="02020603050405020304" pitchFamily="18" charset="0"/>
              </a:rPr>
              <a:t>Fib(0)</a:t>
            </a:r>
          </a:p>
        </p:txBody>
      </p:sp>
      <p:sp>
        <p:nvSpPr>
          <p:cNvPr id="123923" name="Text Box 19"/>
          <p:cNvSpPr txBox="1">
            <a:spLocks noChangeArrowheads="1"/>
          </p:cNvSpPr>
          <p:nvPr/>
        </p:nvSpPr>
        <p:spPr bwMode="auto">
          <a:xfrm>
            <a:off x="3352800" y="3062289"/>
            <a:ext cx="11239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latin typeface="Times New Roman" panose="02020603050405020304" pitchFamily="18" charset="0"/>
                <a:ea typeface="+mn-ea"/>
                <a:cs typeface="Times New Roman" panose="02020603050405020304" pitchFamily="18" charset="0"/>
              </a:rPr>
              <a:t>Fib(2)</a:t>
            </a:r>
          </a:p>
        </p:txBody>
      </p:sp>
      <p:sp>
        <p:nvSpPr>
          <p:cNvPr id="123932" name="Line 28"/>
          <p:cNvSpPr>
            <a:spLocks noChangeShapeType="1"/>
          </p:cNvSpPr>
          <p:nvPr/>
        </p:nvSpPr>
        <p:spPr bwMode="auto">
          <a:xfrm>
            <a:off x="8153400" y="2676525"/>
            <a:ext cx="457200" cy="4572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23933" name="Line 29"/>
          <p:cNvSpPr>
            <a:spLocks noChangeShapeType="1"/>
          </p:cNvSpPr>
          <p:nvPr/>
        </p:nvSpPr>
        <p:spPr bwMode="auto">
          <a:xfrm flipH="1">
            <a:off x="7239000" y="2676525"/>
            <a:ext cx="381000" cy="3810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23934" name="Rectangle 30"/>
          <p:cNvSpPr>
            <a:spLocks noChangeArrowheads="1"/>
          </p:cNvSpPr>
          <p:nvPr/>
        </p:nvSpPr>
        <p:spPr bwMode="auto">
          <a:xfrm>
            <a:off x="7239000" y="2143125"/>
            <a:ext cx="12192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23935" name="Rectangle 31"/>
          <p:cNvSpPr>
            <a:spLocks noChangeArrowheads="1"/>
          </p:cNvSpPr>
          <p:nvPr/>
        </p:nvSpPr>
        <p:spPr bwMode="auto">
          <a:xfrm>
            <a:off x="6553200" y="3057525"/>
            <a:ext cx="11430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23936" name="Rectangle 32"/>
          <p:cNvSpPr>
            <a:spLocks noChangeArrowheads="1"/>
          </p:cNvSpPr>
          <p:nvPr/>
        </p:nvSpPr>
        <p:spPr bwMode="auto">
          <a:xfrm>
            <a:off x="8077200" y="3057525"/>
            <a:ext cx="11430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23937" name="Text Box 33"/>
          <p:cNvSpPr txBox="1">
            <a:spLocks noChangeArrowheads="1"/>
          </p:cNvSpPr>
          <p:nvPr/>
        </p:nvSpPr>
        <p:spPr bwMode="auto">
          <a:xfrm>
            <a:off x="6581775" y="3062289"/>
            <a:ext cx="11239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latin typeface="Times New Roman" panose="02020603050405020304" pitchFamily="18" charset="0"/>
                <a:ea typeface="+mn-ea"/>
                <a:cs typeface="Times New Roman" panose="02020603050405020304" pitchFamily="18" charset="0"/>
              </a:rPr>
              <a:t>Fib(1)</a:t>
            </a:r>
          </a:p>
        </p:txBody>
      </p:sp>
      <p:sp>
        <p:nvSpPr>
          <p:cNvPr id="123938" name="Text Box 34"/>
          <p:cNvSpPr txBox="1">
            <a:spLocks noChangeArrowheads="1"/>
          </p:cNvSpPr>
          <p:nvPr/>
        </p:nvSpPr>
        <p:spPr bwMode="auto">
          <a:xfrm>
            <a:off x="8105775" y="3062289"/>
            <a:ext cx="11239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latin typeface="Times New Roman" panose="02020603050405020304" pitchFamily="18" charset="0"/>
                <a:ea typeface="+mn-ea"/>
                <a:cs typeface="Times New Roman" panose="02020603050405020304" pitchFamily="18" charset="0"/>
              </a:rPr>
              <a:t>Fib(0)</a:t>
            </a:r>
          </a:p>
        </p:txBody>
      </p:sp>
      <p:sp>
        <p:nvSpPr>
          <p:cNvPr id="123939" name="Text Box 35"/>
          <p:cNvSpPr txBox="1">
            <a:spLocks noChangeArrowheads="1"/>
          </p:cNvSpPr>
          <p:nvPr/>
        </p:nvSpPr>
        <p:spPr bwMode="auto">
          <a:xfrm>
            <a:off x="7315200" y="2147889"/>
            <a:ext cx="11239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latin typeface="Times New Roman" panose="02020603050405020304" pitchFamily="18" charset="0"/>
                <a:ea typeface="+mn-ea"/>
                <a:cs typeface="Times New Roman" panose="02020603050405020304" pitchFamily="18" charset="0"/>
              </a:rPr>
              <a:t>Fib(2)</a:t>
            </a:r>
          </a:p>
        </p:txBody>
      </p:sp>
      <p:sp>
        <p:nvSpPr>
          <p:cNvPr id="123940" name="Rectangle 36"/>
          <p:cNvSpPr>
            <a:spLocks noChangeArrowheads="1"/>
          </p:cNvSpPr>
          <p:nvPr/>
        </p:nvSpPr>
        <p:spPr bwMode="auto">
          <a:xfrm>
            <a:off x="4800600" y="3057525"/>
            <a:ext cx="12192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23941" name="Text Box 37"/>
          <p:cNvSpPr txBox="1">
            <a:spLocks noChangeArrowheads="1"/>
          </p:cNvSpPr>
          <p:nvPr/>
        </p:nvSpPr>
        <p:spPr bwMode="auto">
          <a:xfrm>
            <a:off x="4876800" y="3062289"/>
            <a:ext cx="11239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latin typeface="Times New Roman" panose="02020603050405020304" pitchFamily="18" charset="0"/>
                <a:ea typeface="+mn-ea"/>
                <a:cs typeface="Times New Roman" panose="02020603050405020304" pitchFamily="18" charset="0"/>
              </a:rPr>
              <a:t>Fib(1)</a:t>
            </a:r>
          </a:p>
        </p:txBody>
      </p:sp>
      <p:sp>
        <p:nvSpPr>
          <p:cNvPr id="123942" name="Rectangle 38"/>
          <p:cNvSpPr>
            <a:spLocks noChangeArrowheads="1"/>
          </p:cNvSpPr>
          <p:nvPr/>
        </p:nvSpPr>
        <p:spPr bwMode="auto">
          <a:xfrm>
            <a:off x="4114800" y="2143125"/>
            <a:ext cx="12192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23943" name="Text Box 39"/>
          <p:cNvSpPr txBox="1">
            <a:spLocks noChangeArrowheads="1"/>
          </p:cNvSpPr>
          <p:nvPr/>
        </p:nvSpPr>
        <p:spPr bwMode="auto">
          <a:xfrm>
            <a:off x="4191000" y="2147889"/>
            <a:ext cx="11239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latin typeface="Times New Roman" panose="02020603050405020304" pitchFamily="18" charset="0"/>
                <a:ea typeface="+mn-ea"/>
                <a:cs typeface="Times New Roman" panose="02020603050405020304" pitchFamily="18" charset="0"/>
              </a:rPr>
              <a:t>Fib(3)</a:t>
            </a:r>
          </a:p>
        </p:txBody>
      </p:sp>
      <p:sp>
        <p:nvSpPr>
          <p:cNvPr id="123946" name="Rectangle 42"/>
          <p:cNvSpPr>
            <a:spLocks noChangeArrowheads="1"/>
          </p:cNvSpPr>
          <p:nvPr/>
        </p:nvSpPr>
        <p:spPr bwMode="auto">
          <a:xfrm>
            <a:off x="5638800" y="1228725"/>
            <a:ext cx="12192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23947" name="Text Box 43"/>
          <p:cNvSpPr txBox="1">
            <a:spLocks noChangeArrowheads="1"/>
          </p:cNvSpPr>
          <p:nvPr/>
        </p:nvSpPr>
        <p:spPr bwMode="auto">
          <a:xfrm>
            <a:off x="5715000" y="1233489"/>
            <a:ext cx="11239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latin typeface="Times New Roman" panose="02020603050405020304" pitchFamily="18" charset="0"/>
                <a:ea typeface="+mn-ea"/>
                <a:cs typeface="Times New Roman" panose="02020603050405020304" pitchFamily="18" charset="0"/>
              </a:rPr>
              <a:t>Fib(4</a:t>
            </a:r>
            <a:r>
              <a:rPr lang="en-US" altLang="zh-CN" sz="2800" dirty="0">
                <a:solidFill>
                  <a:schemeClr val="bg2"/>
                </a:solidFill>
                <a:latin typeface="Times New Roman" panose="02020603050405020304" pitchFamily="18" charset="0"/>
                <a:ea typeface="+mn-ea"/>
                <a:cs typeface="Times New Roman" panose="02020603050405020304" pitchFamily="18" charset="0"/>
              </a:rPr>
              <a:t>)</a:t>
            </a:r>
          </a:p>
        </p:txBody>
      </p:sp>
      <p:sp>
        <p:nvSpPr>
          <p:cNvPr id="123948" name="Text Box 44"/>
          <p:cNvSpPr txBox="1">
            <a:spLocks noChangeArrowheads="1"/>
          </p:cNvSpPr>
          <p:nvPr/>
        </p:nvSpPr>
        <p:spPr bwMode="auto">
          <a:xfrm>
            <a:off x="2514600" y="3559175"/>
            <a:ext cx="5921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36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endParaRPr lang="en-US" altLang="zh-CN">
              <a:latin typeface="Times New Roman" panose="02020603050405020304" pitchFamily="18" charset="0"/>
              <a:ea typeface="+mn-ea"/>
              <a:cs typeface="Times New Roman" panose="02020603050405020304" pitchFamily="18" charset="0"/>
            </a:endParaRPr>
          </a:p>
        </p:txBody>
      </p:sp>
      <p:sp>
        <p:nvSpPr>
          <p:cNvPr id="123949" name="Text Box 45"/>
          <p:cNvSpPr txBox="1">
            <a:spLocks noChangeArrowheads="1"/>
          </p:cNvSpPr>
          <p:nvPr/>
        </p:nvSpPr>
        <p:spPr bwMode="auto">
          <a:xfrm>
            <a:off x="4800600" y="3590925"/>
            <a:ext cx="5921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36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endParaRPr lang="en-US" altLang="zh-CN">
              <a:latin typeface="Times New Roman" panose="02020603050405020304" pitchFamily="18" charset="0"/>
              <a:ea typeface="+mn-ea"/>
              <a:cs typeface="Times New Roman" panose="02020603050405020304" pitchFamily="18" charset="0"/>
            </a:endParaRPr>
          </a:p>
        </p:txBody>
      </p:sp>
      <p:sp>
        <p:nvSpPr>
          <p:cNvPr id="123950" name="Text Box 46"/>
          <p:cNvSpPr txBox="1">
            <a:spLocks noChangeArrowheads="1"/>
          </p:cNvSpPr>
          <p:nvPr/>
        </p:nvSpPr>
        <p:spPr bwMode="auto">
          <a:xfrm>
            <a:off x="3200400" y="2676525"/>
            <a:ext cx="5921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36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endParaRPr lang="en-US" altLang="zh-CN">
              <a:latin typeface="Times New Roman" panose="02020603050405020304" pitchFamily="18" charset="0"/>
              <a:ea typeface="+mn-ea"/>
              <a:cs typeface="Times New Roman" panose="02020603050405020304" pitchFamily="18" charset="0"/>
            </a:endParaRPr>
          </a:p>
        </p:txBody>
      </p:sp>
      <p:sp>
        <p:nvSpPr>
          <p:cNvPr id="123951" name="Rectangle 47"/>
          <p:cNvSpPr>
            <a:spLocks noChangeArrowheads="1"/>
          </p:cNvSpPr>
          <p:nvPr/>
        </p:nvSpPr>
        <p:spPr bwMode="auto">
          <a:xfrm>
            <a:off x="5562600" y="2600325"/>
            <a:ext cx="5921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36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p>
        </p:txBody>
      </p:sp>
      <p:sp>
        <p:nvSpPr>
          <p:cNvPr id="123952" name="Rectangle 48"/>
          <p:cNvSpPr>
            <a:spLocks noChangeArrowheads="1"/>
          </p:cNvSpPr>
          <p:nvPr/>
        </p:nvSpPr>
        <p:spPr bwMode="auto">
          <a:xfrm>
            <a:off x="4038600" y="1762125"/>
            <a:ext cx="5921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36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p>
        </p:txBody>
      </p:sp>
      <p:sp>
        <p:nvSpPr>
          <p:cNvPr id="123953" name="Rectangle 49"/>
          <p:cNvSpPr>
            <a:spLocks noChangeArrowheads="1"/>
          </p:cNvSpPr>
          <p:nvPr/>
        </p:nvSpPr>
        <p:spPr bwMode="auto">
          <a:xfrm>
            <a:off x="6494464" y="2676525"/>
            <a:ext cx="5921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36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p>
        </p:txBody>
      </p:sp>
      <p:sp>
        <p:nvSpPr>
          <p:cNvPr id="123954" name="Rectangle 50"/>
          <p:cNvSpPr>
            <a:spLocks noChangeArrowheads="1"/>
          </p:cNvSpPr>
          <p:nvPr/>
        </p:nvSpPr>
        <p:spPr bwMode="auto">
          <a:xfrm>
            <a:off x="7924800" y="1760538"/>
            <a:ext cx="5921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36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p>
        </p:txBody>
      </p:sp>
      <p:sp>
        <p:nvSpPr>
          <p:cNvPr id="123955" name="Rectangle 51"/>
          <p:cNvSpPr>
            <a:spLocks noChangeArrowheads="1"/>
          </p:cNvSpPr>
          <p:nvPr/>
        </p:nvSpPr>
        <p:spPr bwMode="auto">
          <a:xfrm>
            <a:off x="8704264" y="2676525"/>
            <a:ext cx="5921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36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p>
        </p:txBody>
      </p:sp>
      <p:sp>
        <p:nvSpPr>
          <p:cNvPr id="123956" name="Rectangle 52"/>
          <p:cNvSpPr>
            <a:spLocks noChangeArrowheads="1"/>
          </p:cNvSpPr>
          <p:nvPr/>
        </p:nvSpPr>
        <p:spPr bwMode="auto">
          <a:xfrm>
            <a:off x="6019800" y="847725"/>
            <a:ext cx="5921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36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p>
        </p:txBody>
      </p:sp>
      <p:sp>
        <p:nvSpPr>
          <p:cNvPr id="123957" name="Line 53"/>
          <p:cNvSpPr>
            <a:spLocks noChangeShapeType="1"/>
          </p:cNvSpPr>
          <p:nvPr/>
        </p:nvSpPr>
        <p:spPr bwMode="auto">
          <a:xfrm flipH="1">
            <a:off x="4800600" y="1685925"/>
            <a:ext cx="685800" cy="381000"/>
          </a:xfrm>
          <a:prstGeom prst="line">
            <a:avLst/>
          </a:prstGeom>
          <a:noFill/>
          <a:ln w="28575">
            <a:solidFill>
              <a:srgbClr val="CC33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23958" name="Line 54"/>
          <p:cNvSpPr>
            <a:spLocks noChangeShapeType="1"/>
          </p:cNvSpPr>
          <p:nvPr/>
        </p:nvSpPr>
        <p:spPr bwMode="auto">
          <a:xfrm flipH="1">
            <a:off x="3886200" y="2752725"/>
            <a:ext cx="228600" cy="228600"/>
          </a:xfrm>
          <a:prstGeom prst="line">
            <a:avLst/>
          </a:prstGeom>
          <a:noFill/>
          <a:ln w="28575">
            <a:solidFill>
              <a:srgbClr val="CC33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23959" name="Line 55"/>
          <p:cNvSpPr>
            <a:spLocks noChangeShapeType="1"/>
          </p:cNvSpPr>
          <p:nvPr/>
        </p:nvSpPr>
        <p:spPr bwMode="auto">
          <a:xfrm flipH="1">
            <a:off x="3048000" y="3667125"/>
            <a:ext cx="228600" cy="228600"/>
          </a:xfrm>
          <a:prstGeom prst="line">
            <a:avLst/>
          </a:prstGeom>
          <a:noFill/>
          <a:ln w="28575">
            <a:solidFill>
              <a:srgbClr val="CC33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23961" name="Freeform 57"/>
          <p:cNvSpPr>
            <a:spLocks/>
          </p:cNvSpPr>
          <p:nvPr/>
        </p:nvSpPr>
        <p:spPr bwMode="auto">
          <a:xfrm flipV="1">
            <a:off x="3505200" y="3819525"/>
            <a:ext cx="914400" cy="152400"/>
          </a:xfrm>
          <a:custGeom>
            <a:avLst/>
            <a:gdLst>
              <a:gd name="T0" fmla="*/ 0 w 480"/>
              <a:gd name="T1" fmla="*/ 0 h 112"/>
              <a:gd name="T2" fmla="*/ 96 w 480"/>
              <a:gd name="T3" fmla="*/ 96 h 112"/>
              <a:gd name="T4" fmla="*/ 336 w 480"/>
              <a:gd name="T5" fmla="*/ 96 h 112"/>
              <a:gd name="T6" fmla="*/ 480 w 480"/>
              <a:gd name="T7" fmla="*/ 0 h 112"/>
            </a:gdLst>
            <a:ahLst/>
            <a:cxnLst>
              <a:cxn ang="0">
                <a:pos x="T0" y="T1"/>
              </a:cxn>
              <a:cxn ang="0">
                <a:pos x="T2" y="T3"/>
              </a:cxn>
              <a:cxn ang="0">
                <a:pos x="T4" y="T5"/>
              </a:cxn>
              <a:cxn ang="0">
                <a:pos x="T6" y="T7"/>
              </a:cxn>
            </a:cxnLst>
            <a:rect l="0" t="0" r="r" b="b"/>
            <a:pathLst>
              <a:path w="480" h="112">
                <a:moveTo>
                  <a:pt x="0" y="0"/>
                </a:moveTo>
                <a:cubicBezTo>
                  <a:pt x="20" y="40"/>
                  <a:pt x="40" y="80"/>
                  <a:pt x="96" y="96"/>
                </a:cubicBezTo>
                <a:cubicBezTo>
                  <a:pt x="152" y="112"/>
                  <a:pt x="272" y="112"/>
                  <a:pt x="336" y="96"/>
                </a:cubicBezTo>
                <a:cubicBezTo>
                  <a:pt x="400" y="80"/>
                  <a:pt x="456" y="16"/>
                  <a:pt x="480" y="0"/>
                </a:cubicBezTo>
              </a:path>
            </a:pathLst>
          </a:custGeom>
          <a:noFill/>
          <a:ln w="28575" cmpd="sng">
            <a:solidFill>
              <a:srgbClr val="CC3300"/>
            </a:solidFill>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23962" name="Line 58"/>
          <p:cNvSpPr>
            <a:spLocks noChangeShapeType="1"/>
          </p:cNvSpPr>
          <p:nvPr/>
        </p:nvSpPr>
        <p:spPr bwMode="auto">
          <a:xfrm flipH="1" flipV="1">
            <a:off x="4572000" y="3667125"/>
            <a:ext cx="228600" cy="228600"/>
          </a:xfrm>
          <a:prstGeom prst="line">
            <a:avLst/>
          </a:prstGeom>
          <a:noFill/>
          <a:ln w="28575">
            <a:solidFill>
              <a:srgbClr val="CC33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23963" name="Freeform 59"/>
          <p:cNvSpPr>
            <a:spLocks/>
          </p:cNvSpPr>
          <p:nvPr/>
        </p:nvSpPr>
        <p:spPr bwMode="auto">
          <a:xfrm flipV="1">
            <a:off x="4343400" y="2905125"/>
            <a:ext cx="838200" cy="152400"/>
          </a:xfrm>
          <a:custGeom>
            <a:avLst/>
            <a:gdLst>
              <a:gd name="T0" fmla="*/ 0 w 480"/>
              <a:gd name="T1" fmla="*/ 0 h 112"/>
              <a:gd name="T2" fmla="*/ 96 w 480"/>
              <a:gd name="T3" fmla="*/ 96 h 112"/>
              <a:gd name="T4" fmla="*/ 336 w 480"/>
              <a:gd name="T5" fmla="*/ 96 h 112"/>
              <a:gd name="T6" fmla="*/ 480 w 480"/>
              <a:gd name="T7" fmla="*/ 0 h 112"/>
            </a:gdLst>
            <a:ahLst/>
            <a:cxnLst>
              <a:cxn ang="0">
                <a:pos x="T0" y="T1"/>
              </a:cxn>
              <a:cxn ang="0">
                <a:pos x="T2" y="T3"/>
              </a:cxn>
              <a:cxn ang="0">
                <a:pos x="T4" y="T5"/>
              </a:cxn>
              <a:cxn ang="0">
                <a:pos x="T6" y="T7"/>
              </a:cxn>
            </a:cxnLst>
            <a:rect l="0" t="0" r="r" b="b"/>
            <a:pathLst>
              <a:path w="480" h="112">
                <a:moveTo>
                  <a:pt x="0" y="0"/>
                </a:moveTo>
                <a:cubicBezTo>
                  <a:pt x="20" y="40"/>
                  <a:pt x="40" y="80"/>
                  <a:pt x="96" y="96"/>
                </a:cubicBezTo>
                <a:cubicBezTo>
                  <a:pt x="152" y="112"/>
                  <a:pt x="272" y="112"/>
                  <a:pt x="336" y="96"/>
                </a:cubicBezTo>
                <a:cubicBezTo>
                  <a:pt x="400" y="80"/>
                  <a:pt x="456" y="16"/>
                  <a:pt x="480" y="0"/>
                </a:cubicBezTo>
              </a:path>
            </a:pathLst>
          </a:custGeom>
          <a:noFill/>
          <a:ln w="28575" cmpd="sng">
            <a:solidFill>
              <a:srgbClr val="CC3300"/>
            </a:solidFill>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23964" name="Line 60"/>
          <p:cNvSpPr>
            <a:spLocks noChangeShapeType="1"/>
          </p:cNvSpPr>
          <p:nvPr/>
        </p:nvSpPr>
        <p:spPr bwMode="auto">
          <a:xfrm flipH="1" flipV="1">
            <a:off x="5257800" y="2752725"/>
            <a:ext cx="228600" cy="228600"/>
          </a:xfrm>
          <a:prstGeom prst="line">
            <a:avLst/>
          </a:prstGeom>
          <a:noFill/>
          <a:ln w="28575">
            <a:solidFill>
              <a:srgbClr val="CC33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23965" name="Freeform 61"/>
          <p:cNvSpPr>
            <a:spLocks/>
          </p:cNvSpPr>
          <p:nvPr/>
        </p:nvSpPr>
        <p:spPr bwMode="auto">
          <a:xfrm flipV="1">
            <a:off x="7467600" y="2905125"/>
            <a:ext cx="838200" cy="152400"/>
          </a:xfrm>
          <a:custGeom>
            <a:avLst/>
            <a:gdLst>
              <a:gd name="T0" fmla="*/ 0 w 480"/>
              <a:gd name="T1" fmla="*/ 0 h 112"/>
              <a:gd name="T2" fmla="*/ 96 w 480"/>
              <a:gd name="T3" fmla="*/ 96 h 112"/>
              <a:gd name="T4" fmla="*/ 336 w 480"/>
              <a:gd name="T5" fmla="*/ 96 h 112"/>
              <a:gd name="T6" fmla="*/ 480 w 480"/>
              <a:gd name="T7" fmla="*/ 0 h 112"/>
            </a:gdLst>
            <a:ahLst/>
            <a:cxnLst>
              <a:cxn ang="0">
                <a:pos x="T0" y="T1"/>
              </a:cxn>
              <a:cxn ang="0">
                <a:pos x="T2" y="T3"/>
              </a:cxn>
              <a:cxn ang="0">
                <a:pos x="T4" y="T5"/>
              </a:cxn>
              <a:cxn ang="0">
                <a:pos x="T6" y="T7"/>
              </a:cxn>
            </a:cxnLst>
            <a:rect l="0" t="0" r="r" b="b"/>
            <a:pathLst>
              <a:path w="480" h="112">
                <a:moveTo>
                  <a:pt x="0" y="0"/>
                </a:moveTo>
                <a:cubicBezTo>
                  <a:pt x="20" y="40"/>
                  <a:pt x="40" y="80"/>
                  <a:pt x="96" y="96"/>
                </a:cubicBezTo>
                <a:cubicBezTo>
                  <a:pt x="152" y="112"/>
                  <a:pt x="272" y="112"/>
                  <a:pt x="336" y="96"/>
                </a:cubicBezTo>
                <a:cubicBezTo>
                  <a:pt x="400" y="80"/>
                  <a:pt x="456" y="16"/>
                  <a:pt x="480" y="0"/>
                </a:cubicBezTo>
              </a:path>
            </a:pathLst>
          </a:custGeom>
          <a:noFill/>
          <a:ln w="28575" cmpd="sng">
            <a:solidFill>
              <a:srgbClr val="CC3300"/>
            </a:solidFill>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23966" name="Line 62"/>
          <p:cNvSpPr>
            <a:spLocks noChangeShapeType="1"/>
          </p:cNvSpPr>
          <p:nvPr/>
        </p:nvSpPr>
        <p:spPr bwMode="auto">
          <a:xfrm flipH="1">
            <a:off x="7010400" y="2752725"/>
            <a:ext cx="228600" cy="228600"/>
          </a:xfrm>
          <a:prstGeom prst="line">
            <a:avLst/>
          </a:prstGeom>
          <a:noFill/>
          <a:ln w="28575">
            <a:solidFill>
              <a:srgbClr val="CC33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23967" name="Line 63"/>
          <p:cNvSpPr>
            <a:spLocks noChangeShapeType="1"/>
          </p:cNvSpPr>
          <p:nvPr/>
        </p:nvSpPr>
        <p:spPr bwMode="auto">
          <a:xfrm flipH="1" flipV="1">
            <a:off x="8458200" y="2752725"/>
            <a:ext cx="228600" cy="228600"/>
          </a:xfrm>
          <a:prstGeom prst="line">
            <a:avLst/>
          </a:prstGeom>
          <a:noFill/>
          <a:ln w="28575">
            <a:solidFill>
              <a:srgbClr val="CC33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23968" name="Line 64"/>
          <p:cNvSpPr>
            <a:spLocks noChangeShapeType="1"/>
          </p:cNvSpPr>
          <p:nvPr/>
        </p:nvSpPr>
        <p:spPr bwMode="auto">
          <a:xfrm flipH="1" flipV="1">
            <a:off x="7010400" y="1685925"/>
            <a:ext cx="609600" cy="381000"/>
          </a:xfrm>
          <a:prstGeom prst="line">
            <a:avLst/>
          </a:prstGeom>
          <a:noFill/>
          <a:ln w="28575">
            <a:solidFill>
              <a:srgbClr val="CC33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23969" name="Freeform 65"/>
          <p:cNvSpPr>
            <a:spLocks/>
          </p:cNvSpPr>
          <p:nvPr/>
        </p:nvSpPr>
        <p:spPr bwMode="auto">
          <a:xfrm flipV="1">
            <a:off x="5410200" y="1990725"/>
            <a:ext cx="1752600" cy="152400"/>
          </a:xfrm>
          <a:custGeom>
            <a:avLst/>
            <a:gdLst>
              <a:gd name="T0" fmla="*/ 0 w 480"/>
              <a:gd name="T1" fmla="*/ 0 h 112"/>
              <a:gd name="T2" fmla="*/ 96 w 480"/>
              <a:gd name="T3" fmla="*/ 96 h 112"/>
              <a:gd name="T4" fmla="*/ 336 w 480"/>
              <a:gd name="T5" fmla="*/ 96 h 112"/>
              <a:gd name="T6" fmla="*/ 480 w 480"/>
              <a:gd name="T7" fmla="*/ 0 h 112"/>
            </a:gdLst>
            <a:ahLst/>
            <a:cxnLst>
              <a:cxn ang="0">
                <a:pos x="T0" y="T1"/>
              </a:cxn>
              <a:cxn ang="0">
                <a:pos x="T2" y="T3"/>
              </a:cxn>
              <a:cxn ang="0">
                <a:pos x="T4" y="T5"/>
              </a:cxn>
              <a:cxn ang="0">
                <a:pos x="T6" y="T7"/>
              </a:cxn>
            </a:cxnLst>
            <a:rect l="0" t="0" r="r" b="b"/>
            <a:pathLst>
              <a:path w="480" h="112">
                <a:moveTo>
                  <a:pt x="0" y="0"/>
                </a:moveTo>
                <a:cubicBezTo>
                  <a:pt x="20" y="40"/>
                  <a:pt x="40" y="80"/>
                  <a:pt x="96" y="96"/>
                </a:cubicBezTo>
                <a:cubicBezTo>
                  <a:pt x="152" y="112"/>
                  <a:pt x="272" y="112"/>
                  <a:pt x="336" y="96"/>
                </a:cubicBezTo>
                <a:cubicBezTo>
                  <a:pt x="400" y="80"/>
                  <a:pt x="456" y="16"/>
                  <a:pt x="480" y="0"/>
                </a:cubicBezTo>
              </a:path>
            </a:pathLst>
          </a:custGeom>
          <a:noFill/>
          <a:ln w="28575" cmpd="sng">
            <a:solidFill>
              <a:srgbClr val="CC3300"/>
            </a:solidFill>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23970" name="Text Box 66"/>
          <p:cNvSpPr txBox="1">
            <a:spLocks noChangeArrowheads="1"/>
          </p:cNvSpPr>
          <p:nvPr/>
        </p:nvSpPr>
        <p:spPr bwMode="auto">
          <a:xfrm>
            <a:off x="2514601" y="4840289"/>
            <a:ext cx="14128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zh-CN" altLang="en-US" sz="3200" u="sng">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栈结点</a:t>
            </a:r>
            <a:endParaRPr lang="zh-CN" altLang="en-US">
              <a:latin typeface="Times New Roman" panose="02020603050405020304" pitchFamily="18" charset="0"/>
              <a:ea typeface="+mn-ea"/>
              <a:cs typeface="Times New Roman" panose="02020603050405020304" pitchFamily="18" charset="0"/>
            </a:endParaRPr>
          </a:p>
        </p:txBody>
      </p:sp>
      <p:sp>
        <p:nvSpPr>
          <p:cNvPr id="123971" name="Rectangle 67"/>
          <p:cNvSpPr>
            <a:spLocks noChangeArrowheads="1"/>
          </p:cNvSpPr>
          <p:nvPr/>
        </p:nvSpPr>
        <p:spPr bwMode="auto">
          <a:xfrm>
            <a:off x="4267200" y="4962525"/>
            <a:ext cx="2286000" cy="533400"/>
          </a:xfrm>
          <a:prstGeom prst="rect">
            <a:avLst/>
          </a:prstGeom>
          <a:solidFill>
            <a:schemeClr val="accent1"/>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23972" name="Line 68"/>
          <p:cNvSpPr>
            <a:spLocks noChangeShapeType="1"/>
          </p:cNvSpPr>
          <p:nvPr/>
        </p:nvSpPr>
        <p:spPr bwMode="auto">
          <a:xfrm>
            <a:off x="5410200" y="4962525"/>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mn-ea"/>
              <a:cs typeface="Times New Roman" panose="02020603050405020304" pitchFamily="18" charset="0"/>
            </a:endParaRPr>
          </a:p>
        </p:txBody>
      </p:sp>
      <p:sp>
        <p:nvSpPr>
          <p:cNvPr id="123973" name="Text Box 69"/>
          <p:cNvSpPr txBox="1">
            <a:spLocks noChangeArrowheads="1"/>
          </p:cNvSpPr>
          <p:nvPr/>
        </p:nvSpPr>
        <p:spPr bwMode="auto">
          <a:xfrm>
            <a:off x="4648200" y="4916488"/>
            <a:ext cx="16764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3200">
                <a:solidFill>
                  <a:schemeClr val="tx2"/>
                </a:solidFill>
                <a:latin typeface="Times New Roman" panose="02020603050405020304" pitchFamily="18" charset="0"/>
                <a:ea typeface="+mn-ea"/>
                <a:cs typeface="Times New Roman" panose="02020603050405020304" pitchFamily="18" charset="0"/>
              </a:rPr>
              <a:t>n       tag</a:t>
            </a:r>
            <a:endParaRPr lang="en-US" altLang="zh-CN">
              <a:latin typeface="Times New Roman" panose="02020603050405020304" pitchFamily="18" charset="0"/>
              <a:ea typeface="+mn-ea"/>
              <a:cs typeface="Times New Roman" panose="02020603050405020304" pitchFamily="18" charset="0"/>
            </a:endParaRPr>
          </a:p>
        </p:txBody>
      </p:sp>
      <p:sp>
        <p:nvSpPr>
          <p:cNvPr id="123974" name="Text Box 70"/>
          <p:cNvSpPr txBox="1">
            <a:spLocks noChangeArrowheads="1"/>
          </p:cNvSpPr>
          <p:nvPr/>
        </p:nvSpPr>
        <p:spPr bwMode="auto">
          <a:xfrm>
            <a:off x="2743201" y="5724525"/>
            <a:ext cx="6684963"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3200" dirty="0">
                <a:solidFill>
                  <a:schemeClr val="tx2"/>
                </a:solidFill>
                <a:latin typeface="Times New Roman" panose="02020603050405020304" pitchFamily="18" charset="0"/>
                <a:ea typeface="+mn-ea"/>
                <a:cs typeface="Times New Roman" panose="02020603050405020304" pitchFamily="18" charset="0"/>
              </a:rPr>
              <a:t>tag = 1</a:t>
            </a:r>
            <a:r>
              <a:rPr lang="en-US" altLang="zh-CN" sz="3200" dirty="0">
                <a:solidFill>
                  <a:srgbClr val="C00000"/>
                </a:solidFill>
                <a:latin typeface="Times New Roman" panose="02020603050405020304" pitchFamily="18" charset="0"/>
                <a:ea typeface="+mn-ea"/>
                <a:cs typeface="Times New Roman" panose="02020603050405020304" pitchFamily="18" charset="0"/>
              </a:rPr>
              <a:t>  </a:t>
            </a:r>
            <a:r>
              <a:rPr lang="zh-CN" altLang="zh-CN" sz="3200" dirty="0">
                <a:solidFill>
                  <a:srgbClr val="C00000"/>
                </a:solidFill>
                <a:latin typeface="Times New Roman" panose="02020603050405020304" pitchFamily="18" charset="0"/>
                <a:ea typeface="+mn-ea"/>
                <a:cs typeface="Times New Roman" panose="02020603050405020304" pitchFamily="18" charset="0"/>
              </a:rPr>
              <a:t>向左递归；</a:t>
            </a:r>
            <a:r>
              <a:rPr lang="en-US" altLang="zh-CN" sz="3200" dirty="0">
                <a:solidFill>
                  <a:schemeClr val="tx2"/>
                </a:solidFill>
                <a:latin typeface="Times New Roman" panose="02020603050405020304" pitchFamily="18" charset="0"/>
                <a:ea typeface="+mn-ea"/>
                <a:cs typeface="Times New Roman" panose="02020603050405020304" pitchFamily="18" charset="0"/>
              </a:rPr>
              <a:t>tag = 2</a:t>
            </a:r>
            <a:r>
              <a:rPr lang="en-US" altLang="zh-CN" sz="3200" dirty="0">
                <a:solidFill>
                  <a:schemeClr val="accent2"/>
                </a:solidFill>
                <a:latin typeface="Times New Roman" panose="02020603050405020304" pitchFamily="18" charset="0"/>
                <a:ea typeface="+mn-ea"/>
                <a:cs typeface="Times New Roman" panose="02020603050405020304" pitchFamily="18" charset="0"/>
              </a:rPr>
              <a:t>  </a:t>
            </a:r>
            <a:r>
              <a:rPr lang="zh-CN" altLang="en-US" sz="3200" dirty="0">
                <a:solidFill>
                  <a:srgbClr val="C00000"/>
                </a:solidFill>
                <a:latin typeface="Times New Roman" panose="02020603050405020304" pitchFamily="18" charset="0"/>
                <a:ea typeface="+mn-ea"/>
                <a:cs typeface="Times New Roman" panose="02020603050405020304" pitchFamily="18" charset="0"/>
              </a:rPr>
              <a:t>向右递归</a:t>
            </a:r>
            <a:endParaRPr lang="zh-CN" altLang="en-US" dirty="0">
              <a:solidFill>
                <a:srgbClr val="C00000"/>
              </a:solidFill>
              <a:latin typeface="Times New Roman" panose="02020603050405020304" pitchFamily="18" charset="0"/>
              <a:ea typeface="+mn-ea"/>
              <a:cs typeface="Times New Roman" panose="02020603050405020304" pitchFamily="18" charset="0"/>
            </a:endParaRPr>
          </a:p>
        </p:txBody>
      </p:sp>
      <p:sp>
        <p:nvSpPr>
          <p:cNvPr id="2" name="标题 1"/>
          <p:cNvSpPr>
            <a:spLocks noGrp="1"/>
          </p:cNvSpPr>
          <p:nvPr>
            <p:ph type="title"/>
          </p:nvPr>
        </p:nvSpPr>
        <p:spPr/>
        <p:txBody>
          <a:bodyPr>
            <a:normAutofit/>
          </a:bodyPr>
          <a:lstStyle/>
          <a:p>
            <a:r>
              <a:rPr lang="zh-CN" altLang="en-US" sz="3600" dirty="0" smtClean="0"/>
              <a:t>改进</a:t>
            </a:r>
            <a:r>
              <a:rPr lang="en-US" altLang="zh-CN" sz="3600" dirty="0" smtClean="0"/>
              <a:t>2</a:t>
            </a:r>
            <a:r>
              <a:rPr lang="zh-CN" altLang="en-US" sz="3600" dirty="0" smtClean="0"/>
              <a:t>：斐波那契数</a:t>
            </a:r>
            <a:r>
              <a:rPr lang="zh-CN" altLang="en-US" sz="3600" dirty="0"/>
              <a:t>列的非递归</a:t>
            </a:r>
            <a:r>
              <a:rPr lang="zh-CN" altLang="en-US" sz="3600" dirty="0" smtClean="0"/>
              <a:t>求解</a:t>
            </a:r>
            <a:endParaRPr lang="zh-CN" altLang="en-US" sz="3600" dirty="0"/>
          </a:p>
        </p:txBody>
      </p:sp>
    </p:spTree>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7981507" y="4437112"/>
            <a:ext cx="4075361" cy="2226947"/>
          </a:xfrm>
          <a:prstGeom prst="rect">
            <a:avLst/>
          </a:prstGeom>
        </p:spPr>
      </p:pic>
      <p:sp>
        <p:nvSpPr>
          <p:cNvPr id="2" name="标题 1"/>
          <p:cNvSpPr>
            <a:spLocks noGrp="1"/>
          </p:cNvSpPr>
          <p:nvPr>
            <p:ph type="title"/>
          </p:nvPr>
        </p:nvSpPr>
        <p:spPr>
          <a:xfrm>
            <a:off x="263352" y="113730"/>
            <a:ext cx="7344816" cy="578966"/>
          </a:xfrm>
        </p:spPr>
        <p:txBody>
          <a:bodyPr>
            <a:noAutofit/>
          </a:bodyPr>
          <a:lstStyle/>
          <a:p>
            <a:r>
              <a:rPr lang="zh-CN" altLang="en-US" sz="2800" dirty="0" smtClean="0"/>
              <a:t>改进</a:t>
            </a:r>
            <a:r>
              <a:rPr lang="en-US" altLang="zh-CN" sz="2800" dirty="0" smtClean="0"/>
              <a:t>2</a:t>
            </a:r>
            <a:r>
              <a:rPr lang="zh-CN" altLang="en-US" sz="2800" dirty="0" smtClean="0"/>
              <a:t>：</a:t>
            </a:r>
            <a:r>
              <a:rPr lang="zh-CN" altLang="en-US" sz="2800" dirty="0"/>
              <a:t>用栈求解斐波那契数列的非递归</a:t>
            </a:r>
            <a:r>
              <a:rPr lang="zh-CN" altLang="en-US" sz="2800" dirty="0" smtClean="0"/>
              <a:t>算法</a:t>
            </a:r>
            <a:endParaRPr lang="zh-CN" altLang="en-US" sz="2800" dirty="0"/>
          </a:p>
        </p:txBody>
      </p:sp>
      <p:sp>
        <p:nvSpPr>
          <p:cNvPr id="73730" name="Rectangle 3"/>
          <p:cNvSpPr>
            <a:spLocks noGrp="1" noChangeArrowheads="1"/>
          </p:cNvSpPr>
          <p:nvPr>
            <p:ph sz="half" idx="1"/>
          </p:nvPr>
        </p:nvSpPr>
        <p:spPr/>
        <p:txBody>
          <a:bodyPr>
            <a:normAutofit fontScale="85000" lnSpcReduction="10000"/>
          </a:bodyPr>
          <a:lstStyle/>
          <a:p>
            <a:pPr marL="0" indent="0" algn="just">
              <a:lnSpc>
                <a:spcPct val="105000"/>
              </a:lnSpc>
              <a:spcBef>
                <a:spcPct val="0"/>
              </a:spcBef>
              <a:buNone/>
            </a:pPr>
            <a:r>
              <a:rPr lang="en-US" altLang="zh-CN" sz="2400" dirty="0" err="1"/>
              <a:t>struct</a:t>
            </a:r>
            <a:r>
              <a:rPr lang="en-US" altLang="zh-CN" sz="2400" dirty="0"/>
              <a:t> Node {</a:t>
            </a:r>
          </a:p>
          <a:p>
            <a:pPr marL="0" indent="0" algn="just">
              <a:lnSpc>
                <a:spcPct val="105000"/>
              </a:lnSpc>
              <a:spcBef>
                <a:spcPct val="0"/>
              </a:spcBef>
              <a:buNone/>
            </a:pPr>
            <a:r>
              <a:rPr lang="en-US" altLang="zh-CN" sz="2400" dirty="0"/>
              <a:t>          long n; </a:t>
            </a:r>
          </a:p>
          <a:p>
            <a:pPr marL="0" indent="0" algn="just">
              <a:lnSpc>
                <a:spcPct val="105000"/>
              </a:lnSpc>
              <a:spcBef>
                <a:spcPct val="0"/>
              </a:spcBef>
              <a:buNone/>
            </a:pPr>
            <a:r>
              <a:rPr lang="en-US" altLang="zh-CN" sz="2400" dirty="0"/>
              <a:t>          </a:t>
            </a:r>
            <a:r>
              <a:rPr lang="en-US" altLang="zh-CN" sz="2400" dirty="0" err="1"/>
              <a:t>int</a:t>
            </a:r>
            <a:r>
              <a:rPr lang="en-US" altLang="zh-CN" sz="2400" dirty="0"/>
              <a:t> tag; </a:t>
            </a:r>
          </a:p>
          <a:p>
            <a:pPr marL="0" indent="0" algn="just">
              <a:lnSpc>
                <a:spcPct val="105000"/>
              </a:lnSpc>
              <a:spcBef>
                <a:spcPct val="0"/>
              </a:spcBef>
              <a:buNone/>
            </a:pPr>
            <a:r>
              <a:rPr lang="en-US" altLang="zh-CN" sz="2400" dirty="0"/>
              <a:t>};</a:t>
            </a:r>
          </a:p>
          <a:p>
            <a:pPr marL="0" indent="0" algn="just">
              <a:lnSpc>
                <a:spcPct val="105000"/>
              </a:lnSpc>
              <a:spcBef>
                <a:spcPct val="0"/>
              </a:spcBef>
              <a:buNone/>
            </a:pPr>
            <a:r>
              <a:rPr lang="en-US" altLang="zh-CN" sz="2400" dirty="0"/>
              <a:t>long </a:t>
            </a:r>
            <a:r>
              <a:rPr lang="en-US" altLang="zh-CN" sz="2400" dirty="0" err="1"/>
              <a:t>Fibnacci</a:t>
            </a:r>
            <a:r>
              <a:rPr lang="en-US" altLang="zh-CN" sz="2400" dirty="0"/>
              <a:t> ( long n ) {</a:t>
            </a:r>
          </a:p>
          <a:p>
            <a:pPr marL="0" indent="0" algn="just">
              <a:lnSpc>
                <a:spcPct val="105000"/>
              </a:lnSpc>
              <a:spcBef>
                <a:spcPct val="0"/>
              </a:spcBef>
              <a:buNone/>
            </a:pPr>
            <a:r>
              <a:rPr lang="en-US" altLang="zh-CN" sz="2400" dirty="0"/>
              <a:t>	</a:t>
            </a:r>
            <a:r>
              <a:rPr lang="en-US" altLang="zh-CN" sz="2400" dirty="0" smtClean="0"/>
              <a:t>Stack&lt;Node</a:t>
            </a:r>
            <a:r>
              <a:rPr lang="en-US" altLang="zh-CN" sz="2400" dirty="0"/>
              <a:t>&gt; S;   Node *</a:t>
            </a:r>
            <a:r>
              <a:rPr lang="en-US" altLang="zh-CN" sz="2400" dirty="0" smtClean="0"/>
              <a:t>w=new node();  </a:t>
            </a:r>
          </a:p>
          <a:p>
            <a:pPr marL="0" indent="0" algn="just">
              <a:lnSpc>
                <a:spcPct val="105000"/>
              </a:lnSpc>
              <a:spcBef>
                <a:spcPct val="0"/>
              </a:spcBef>
              <a:buNone/>
            </a:pPr>
            <a:r>
              <a:rPr lang="en-US" altLang="zh-CN" sz="2400" dirty="0"/>
              <a:t>	</a:t>
            </a:r>
            <a:r>
              <a:rPr lang="en-US" altLang="zh-CN" sz="2400" dirty="0" smtClean="0"/>
              <a:t>long </a:t>
            </a:r>
            <a:r>
              <a:rPr lang="en-US" altLang="zh-CN" sz="2400" dirty="0"/>
              <a:t>sum = 0;</a:t>
            </a:r>
          </a:p>
          <a:p>
            <a:pPr marL="0" indent="0" algn="just">
              <a:lnSpc>
                <a:spcPct val="105000"/>
              </a:lnSpc>
              <a:spcBef>
                <a:spcPct val="0"/>
              </a:spcBef>
              <a:buNone/>
            </a:pPr>
            <a:r>
              <a:rPr lang="en-US" altLang="zh-CN" sz="2100" dirty="0"/>
              <a:t>           </a:t>
            </a:r>
            <a:r>
              <a:rPr lang="en-US" altLang="zh-CN" sz="2100" dirty="0">
                <a:solidFill>
                  <a:srgbClr val="0000CC"/>
                </a:solidFill>
                <a:latin typeface="宋体" panose="02010600030101010101" pitchFamily="2" charset="-122"/>
                <a:ea typeface="宋体" panose="02010600030101010101" pitchFamily="2" charset="-122"/>
              </a:rPr>
              <a:t>//</a:t>
            </a:r>
            <a:r>
              <a:rPr lang="zh-CN" altLang="en-US" sz="2100" dirty="0">
                <a:solidFill>
                  <a:srgbClr val="0000CC"/>
                </a:solidFill>
                <a:latin typeface="宋体" panose="02010600030101010101" pitchFamily="2" charset="-122"/>
                <a:ea typeface="宋体" panose="02010600030101010101" pitchFamily="2" charset="-122"/>
              </a:rPr>
              <a:t>反复执行直到所有终端结点数据累加完</a:t>
            </a:r>
          </a:p>
          <a:p>
            <a:pPr marL="0" indent="0" algn="just">
              <a:lnSpc>
                <a:spcPct val="105000"/>
              </a:lnSpc>
              <a:spcBef>
                <a:spcPct val="0"/>
              </a:spcBef>
              <a:buNone/>
            </a:pPr>
            <a:r>
              <a:rPr lang="zh-CN" altLang="en-US" sz="2400" dirty="0"/>
              <a:t>	 </a:t>
            </a:r>
            <a:r>
              <a:rPr lang="en-US" altLang="zh-CN" sz="2400" dirty="0"/>
              <a:t>do {</a:t>
            </a:r>
          </a:p>
          <a:p>
            <a:pPr marL="0" indent="0" algn="just">
              <a:lnSpc>
                <a:spcPct val="105000"/>
              </a:lnSpc>
              <a:spcBef>
                <a:spcPct val="0"/>
              </a:spcBef>
              <a:buNone/>
            </a:pPr>
            <a:r>
              <a:rPr lang="en-US" altLang="zh-CN" sz="2400" dirty="0"/>
              <a:t>	    while ( n &gt; 1 ) { </a:t>
            </a:r>
          </a:p>
          <a:p>
            <a:pPr marL="0" indent="0" algn="just">
              <a:lnSpc>
                <a:spcPct val="105000"/>
              </a:lnSpc>
              <a:spcBef>
                <a:spcPct val="0"/>
              </a:spcBef>
              <a:buNone/>
            </a:pPr>
            <a:r>
              <a:rPr lang="en-US" altLang="zh-CN" sz="2400" dirty="0"/>
              <a:t>                    </a:t>
            </a:r>
            <a:r>
              <a:rPr lang="en-US" altLang="zh-CN" sz="2400" dirty="0" smtClean="0"/>
              <a:t>	w</a:t>
            </a:r>
            <a:r>
              <a:rPr lang="en-US" altLang="zh-CN" sz="2400" dirty="0" smtClean="0">
                <a:latin typeface="楷体_GB2312" pitchFamily="49" charset="-122"/>
              </a:rPr>
              <a:t>-</a:t>
            </a:r>
            <a:r>
              <a:rPr lang="en-US" altLang="zh-CN" sz="2400" dirty="0">
                <a:latin typeface="楷体_GB2312" pitchFamily="49" charset="-122"/>
              </a:rPr>
              <a:t>&gt;</a:t>
            </a:r>
            <a:r>
              <a:rPr lang="en-US" altLang="zh-CN" sz="2400" dirty="0"/>
              <a:t>n = n;  </a:t>
            </a:r>
            <a:endParaRPr lang="en-US" altLang="zh-CN" sz="2400" dirty="0" smtClean="0"/>
          </a:p>
          <a:p>
            <a:pPr marL="0" indent="0" algn="just">
              <a:lnSpc>
                <a:spcPct val="105000"/>
              </a:lnSpc>
              <a:spcBef>
                <a:spcPct val="0"/>
              </a:spcBef>
              <a:buNone/>
            </a:pPr>
            <a:r>
              <a:rPr lang="en-US" altLang="zh-CN" sz="2400" dirty="0"/>
              <a:t>	</a:t>
            </a:r>
            <a:r>
              <a:rPr lang="en-US" altLang="zh-CN" sz="2400" dirty="0" smtClean="0"/>
              <a:t>	w</a:t>
            </a:r>
            <a:r>
              <a:rPr lang="en-US" altLang="zh-CN" sz="2400" dirty="0" smtClean="0">
                <a:latin typeface="楷体_GB2312" pitchFamily="49" charset="-122"/>
              </a:rPr>
              <a:t>-</a:t>
            </a:r>
            <a:r>
              <a:rPr lang="en-US" altLang="zh-CN" sz="2400" dirty="0">
                <a:latin typeface="楷体_GB2312" pitchFamily="49" charset="-122"/>
              </a:rPr>
              <a:t>&gt;</a:t>
            </a:r>
            <a:r>
              <a:rPr lang="en-US" altLang="zh-CN" sz="2400" dirty="0"/>
              <a:t>tag = 1; </a:t>
            </a:r>
          </a:p>
          <a:p>
            <a:pPr marL="0" indent="0" algn="just">
              <a:lnSpc>
                <a:spcPct val="105000"/>
              </a:lnSpc>
              <a:spcBef>
                <a:spcPct val="0"/>
              </a:spcBef>
              <a:buNone/>
            </a:pPr>
            <a:r>
              <a:rPr lang="en-US" altLang="zh-CN" sz="2400" dirty="0"/>
              <a:t>                    </a:t>
            </a:r>
            <a:r>
              <a:rPr lang="en-US" altLang="zh-CN" sz="2400" dirty="0" smtClean="0"/>
              <a:t>	</a:t>
            </a:r>
            <a:r>
              <a:rPr lang="en-US" altLang="zh-CN" sz="2400" dirty="0" err="1" smtClean="0"/>
              <a:t>S.push</a:t>
            </a:r>
            <a:r>
              <a:rPr lang="en-US" altLang="zh-CN" sz="2400" dirty="0" smtClean="0"/>
              <a:t> </a:t>
            </a:r>
            <a:r>
              <a:rPr lang="en-US" altLang="zh-CN" sz="2400" dirty="0"/>
              <a:t>( w );     </a:t>
            </a:r>
            <a:endParaRPr lang="en-US" altLang="zh-CN" sz="2400" dirty="0" smtClean="0"/>
          </a:p>
          <a:p>
            <a:pPr marL="0" indent="0" algn="just">
              <a:lnSpc>
                <a:spcPct val="105000"/>
              </a:lnSpc>
              <a:spcBef>
                <a:spcPct val="0"/>
              </a:spcBef>
              <a:buNone/>
            </a:pPr>
            <a:r>
              <a:rPr lang="en-US" altLang="zh-CN" sz="2400" dirty="0"/>
              <a:t>	</a:t>
            </a:r>
            <a:r>
              <a:rPr lang="en-US" altLang="zh-CN" sz="2400" dirty="0" smtClean="0"/>
              <a:t>	n</a:t>
            </a:r>
            <a:r>
              <a:rPr lang="en-US" altLang="zh-CN" sz="2400" dirty="0" smtClean="0">
                <a:latin typeface="宋体" panose="02010600030101010101" pitchFamily="2" charset="-122"/>
              </a:rPr>
              <a:t>-</a:t>
            </a:r>
            <a:r>
              <a:rPr lang="en-US" altLang="zh-CN" sz="2400" dirty="0">
                <a:latin typeface="宋体" panose="02010600030101010101" pitchFamily="2" charset="-122"/>
              </a:rPr>
              <a:t>-</a:t>
            </a:r>
            <a:r>
              <a:rPr lang="en-US" altLang="zh-CN" sz="2400" dirty="0"/>
              <a:t>;  </a:t>
            </a:r>
          </a:p>
          <a:p>
            <a:pPr marL="0" indent="0" algn="just">
              <a:lnSpc>
                <a:spcPct val="105000"/>
              </a:lnSpc>
              <a:spcBef>
                <a:spcPct val="0"/>
              </a:spcBef>
              <a:buNone/>
            </a:pPr>
            <a:r>
              <a:rPr lang="en-US" altLang="zh-CN" sz="2400" dirty="0" smtClean="0"/>
              <a:t>	   }</a:t>
            </a:r>
            <a:r>
              <a:rPr lang="en-US" altLang="zh-CN" sz="2400" dirty="0">
                <a:solidFill>
                  <a:srgbClr val="0000CC"/>
                </a:solidFill>
                <a:latin typeface="宋体" panose="02010600030101010101" pitchFamily="2" charset="-122"/>
              </a:rPr>
              <a:t> </a:t>
            </a:r>
            <a:r>
              <a:rPr lang="en-US" altLang="zh-CN" sz="2100" dirty="0">
                <a:solidFill>
                  <a:srgbClr val="0000CC"/>
                </a:solidFill>
                <a:latin typeface="宋体" panose="02010600030101010101" pitchFamily="2" charset="-122"/>
              </a:rPr>
              <a:t>//</a:t>
            </a:r>
            <a:r>
              <a:rPr lang="zh-CN" altLang="zh-CN" sz="2100" dirty="0">
                <a:solidFill>
                  <a:srgbClr val="0000CC"/>
                </a:solidFill>
                <a:latin typeface="宋体" panose="02010600030101010101" pitchFamily="2" charset="-122"/>
              </a:rPr>
              <a:t>向左递归到底</a:t>
            </a:r>
            <a:r>
              <a:rPr lang="en-US" altLang="zh-CN" sz="2100" dirty="0">
                <a:solidFill>
                  <a:srgbClr val="0000CC"/>
                </a:solidFill>
                <a:latin typeface="宋体" panose="02010600030101010101" pitchFamily="2" charset="-122"/>
              </a:rPr>
              <a:t>, </a:t>
            </a:r>
            <a:r>
              <a:rPr lang="zh-CN" altLang="en-US" sz="2100" dirty="0">
                <a:solidFill>
                  <a:srgbClr val="0000CC"/>
                </a:solidFill>
                <a:latin typeface="宋体" panose="02010600030101010101" pitchFamily="2" charset="-122"/>
              </a:rPr>
              <a:t>边走边进栈</a:t>
            </a:r>
          </a:p>
          <a:p>
            <a:pPr marL="0" indent="0" algn="just">
              <a:lnSpc>
                <a:spcPct val="105000"/>
              </a:lnSpc>
              <a:spcBef>
                <a:spcPct val="0"/>
              </a:spcBef>
              <a:buNone/>
            </a:pPr>
            <a:endParaRPr lang="en-US" altLang="zh-CN" sz="2100" dirty="0"/>
          </a:p>
          <a:p>
            <a:pPr marL="0" indent="0" algn="just">
              <a:lnSpc>
                <a:spcPct val="105000"/>
              </a:lnSpc>
              <a:spcBef>
                <a:spcPct val="0"/>
              </a:spcBef>
              <a:buNone/>
            </a:pPr>
            <a:r>
              <a:rPr lang="en-US" altLang="zh-CN" sz="2400" dirty="0" smtClean="0"/>
              <a:t>	   sum </a:t>
            </a:r>
            <a:r>
              <a:rPr lang="en-US" altLang="zh-CN" sz="2400" dirty="0"/>
              <a:t>= sum + n; 	</a:t>
            </a:r>
            <a:r>
              <a:rPr lang="en-US" altLang="zh-CN" sz="2400" dirty="0">
                <a:latin typeface="宋体" panose="02010600030101010101" pitchFamily="2" charset="-122"/>
                <a:ea typeface="宋体" panose="02010600030101010101" pitchFamily="2" charset="-122"/>
              </a:rPr>
              <a:t>    </a:t>
            </a:r>
            <a:r>
              <a:rPr lang="en-US" altLang="zh-CN" sz="2100" dirty="0">
                <a:solidFill>
                  <a:srgbClr val="0000CC"/>
                </a:solidFill>
                <a:latin typeface="宋体" panose="02010600030101010101" pitchFamily="2" charset="-122"/>
                <a:ea typeface="宋体" panose="02010600030101010101" pitchFamily="2" charset="-122"/>
              </a:rPr>
              <a:t>//</a:t>
            </a:r>
            <a:r>
              <a:rPr lang="zh-CN" altLang="en-US" sz="2100" dirty="0">
                <a:solidFill>
                  <a:srgbClr val="0000CC"/>
                </a:solidFill>
                <a:latin typeface="宋体" panose="02010600030101010101" pitchFamily="2" charset="-122"/>
                <a:ea typeface="宋体" panose="02010600030101010101" pitchFamily="2" charset="-122"/>
              </a:rPr>
              <a:t>执行求和       </a:t>
            </a:r>
            <a:endParaRPr lang="zh-CN" altLang="en-US" sz="2400" dirty="0">
              <a:solidFill>
                <a:srgbClr val="0000CC"/>
              </a:solidFill>
              <a:latin typeface="宋体" panose="02010600030101010101" pitchFamily="2" charset="-122"/>
              <a:ea typeface="宋体" panose="02010600030101010101" pitchFamily="2" charset="-122"/>
            </a:endParaRPr>
          </a:p>
        </p:txBody>
      </p:sp>
      <p:sp>
        <p:nvSpPr>
          <p:cNvPr id="4" name="内容占位符 3"/>
          <p:cNvSpPr>
            <a:spLocks noGrp="1"/>
          </p:cNvSpPr>
          <p:nvPr>
            <p:ph sz="half" idx="2"/>
          </p:nvPr>
        </p:nvSpPr>
        <p:spPr>
          <a:xfrm>
            <a:off x="6315000" y="1052736"/>
            <a:ext cx="5877000" cy="5052219"/>
          </a:xfrm>
        </p:spPr>
        <p:txBody>
          <a:bodyPr>
            <a:normAutofit fontScale="85000" lnSpcReduction="10000"/>
          </a:bodyPr>
          <a:lstStyle/>
          <a:p>
            <a:pPr marL="0" indent="0">
              <a:buNone/>
            </a:pPr>
            <a:r>
              <a:rPr lang="en-US" altLang="zh-CN" sz="2000" dirty="0"/>
              <a:t> </a:t>
            </a:r>
            <a:r>
              <a:rPr lang="en-US" altLang="zh-CN" sz="2000" dirty="0" smtClean="0"/>
              <a:t>	while </a:t>
            </a:r>
            <a:r>
              <a:rPr lang="en-US" altLang="zh-CN" sz="2000" dirty="0"/>
              <a:t>( !</a:t>
            </a:r>
            <a:r>
              <a:rPr lang="en-US" altLang="zh-CN" sz="2000" dirty="0" err="1"/>
              <a:t>S.IsEmpty</a:t>
            </a:r>
            <a:r>
              <a:rPr lang="en-US" altLang="zh-CN" sz="2000" dirty="0"/>
              <a:t>( ) ) {</a:t>
            </a:r>
          </a:p>
          <a:p>
            <a:pPr marL="0" indent="0">
              <a:buNone/>
            </a:pPr>
            <a:r>
              <a:rPr lang="en-US" altLang="zh-CN" sz="2000" dirty="0" smtClean="0"/>
              <a:t>		</a:t>
            </a:r>
            <a:r>
              <a:rPr lang="en-US" altLang="zh-CN" sz="2000" dirty="0" err="1" smtClean="0"/>
              <a:t>S.Pop</a:t>
            </a:r>
            <a:r>
              <a:rPr lang="en-US" altLang="zh-CN" sz="2000" dirty="0" smtClean="0"/>
              <a:t>(w </a:t>
            </a:r>
            <a:r>
              <a:rPr lang="en-US" altLang="zh-CN" sz="2000" dirty="0"/>
              <a:t>);</a:t>
            </a:r>
          </a:p>
          <a:p>
            <a:pPr marL="0" indent="0">
              <a:buNone/>
            </a:pPr>
            <a:r>
              <a:rPr lang="en-US" altLang="zh-CN" sz="2000" dirty="0" smtClean="0"/>
              <a:t>		if </a:t>
            </a:r>
            <a:r>
              <a:rPr lang="en-US" altLang="zh-CN" sz="2000" dirty="0"/>
              <a:t>( w-&gt;tag == 1 ){  </a:t>
            </a:r>
            <a:r>
              <a:rPr lang="en-US" altLang="zh-CN" sz="2100" dirty="0" smtClean="0">
                <a:solidFill>
                  <a:srgbClr val="0000CC"/>
                </a:solidFill>
                <a:latin typeface="宋体" panose="02010600030101010101" pitchFamily="2" charset="-122"/>
                <a:ea typeface="宋体" panose="02010600030101010101" pitchFamily="2" charset="-122"/>
              </a:rPr>
              <a:t>//</a:t>
            </a:r>
            <a:r>
              <a:rPr lang="zh-CN" altLang="en-US" sz="2100" dirty="0">
                <a:solidFill>
                  <a:srgbClr val="0000CC"/>
                </a:solidFill>
                <a:latin typeface="宋体" panose="02010600030101010101" pitchFamily="2" charset="-122"/>
                <a:ea typeface="宋体" panose="02010600030101010101" pitchFamily="2" charset="-122"/>
              </a:rPr>
              <a:t>改为向右递归</a:t>
            </a:r>
          </a:p>
          <a:p>
            <a:pPr marL="0" indent="0">
              <a:buNone/>
            </a:pPr>
            <a:r>
              <a:rPr lang="zh-CN" altLang="en-US" sz="2000" dirty="0"/>
              <a:t>                           </a:t>
            </a:r>
            <a:r>
              <a:rPr lang="zh-CN" altLang="en-US" sz="2000" dirty="0" smtClean="0"/>
              <a:t> </a:t>
            </a:r>
            <a:r>
              <a:rPr lang="en-US" altLang="zh-CN" sz="2000" dirty="0" smtClean="0"/>
              <a:t>	        w-</a:t>
            </a:r>
            <a:r>
              <a:rPr lang="en-US" altLang="zh-CN" sz="2000" dirty="0"/>
              <a:t>&gt;tag = 2;  </a:t>
            </a:r>
            <a:endParaRPr lang="en-US" altLang="zh-CN" sz="2000" dirty="0" smtClean="0"/>
          </a:p>
          <a:p>
            <a:pPr marL="0" indent="0">
              <a:buNone/>
            </a:pPr>
            <a:r>
              <a:rPr lang="en-US" altLang="zh-CN" sz="2000" dirty="0"/>
              <a:t>	 </a:t>
            </a:r>
            <a:r>
              <a:rPr lang="en-US" altLang="zh-CN" sz="2000" dirty="0" smtClean="0"/>
              <a:t>          	        </a:t>
            </a:r>
            <a:r>
              <a:rPr lang="en-US" altLang="zh-CN" sz="2000" dirty="0" err="1" smtClean="0"/>
              <a:t>S.push</a:t>
            </a:r>
            <a:r>
              <a:rPr lang="en-US" altLang="zh-CN" sz="2000" dirty="0" smtClean="0"/>
              <a:t> </a:t>
            </a:r>
            <a:r>
              <a:rPr lang="en-US" altLang="zh-CN" sz="2000" dirty="0"/>
              <a:t>( w );</a:t>
            </a:r>
          </a:p>
          <a:p>
            <a:pPr marL="0" indent="0">
              <a:buNone/>
            </a:pPr>
            <a:r>
              <a:rPr lang="en-US" altLang="zh-CN" sz="2000" dirty="0"/>
              <a:t>                            </a:t>
            </a:r>
            <a:r>
              <a:rPr lang="en-US" altLang="zh-CN" sz="2000" dirty="0" smtClean="0"/>
              <a:t>	        n </a:t>
            </a:r>
            <a:r>
              <a:rPr lang="en-US" altLang="zh-CN" sz="2000" dirty="0"/>
              <a:t>= w-&gt;n – 2;  </a:t>
            </a:r>
            <a:r>
              <a:rPr lang="en-US" altLang="zh-CN" sz="2100" dirty="0" smtClean="0">
                <a:solidFill>
                  <a:srgbClr val="0000CC"/>
                </a:solidFill>
                <a:latin typeface="宋体" panose="02010600030101010101" pitchFamily="2" charset="-122"/>
                <a:ea typeface="宋体" panose="02010600030101010101" pitchFamily="2" charset="-122"/>
              </a:rPr>
              <a:t>//</a:t>
            </a:r>
            <a:r>
              <a:rPr lang="en-US" altLang="zh-CN" sz="2100" dirty="0">
                <a:solidFill>
                  <a:srgbClr val="0000CC"/>
                </a:solidFill>
                <a:latin typeface="宋体" panose="02010600030101010101" pitchFamily="2" charset="-122"/>
                <a:ea typeface="宋体" panose="02010600030101010101" pitchFamily="2" charset="-122"/>
              </a:rPr>
              <a:t>F(n)</a:t>
            </a:r>
            <a:r>
              <a:rPr lang="zh-CN" altLang="en-US" sz="2100" dirty="0">
                <a:solidFill>
                  <a:srgbClr val="0000CC"/>
                </a:solidFill>
                <a:latin typeface="宋体" panose="02010600030101010101" pitchFamily="2" charset="-122"/>
                <a:ea typeface="宋体" panose="02010600030101010101" pitchFamily="2" charset="-122"/>
              </a:rPr>
              <a:t>右侧为</a:t>
            </a:r>
            <a:r>
              <a:rPr lang="en-US" altLang="zh-CN" sz="2100" dirty="0">
                <a:solidFill>
                  <a:srgbClr val="0000CC"/>
                </a:solidFill>
                <a:latin typeface="宋体" panose="02010600030101010101" pitchFamily="2" charset="-122"/>
                <a:ea typeface="宋体" panose="02010600030101010101" pitchFamily="2" charset="-122"/>
              </a:rPr>
              <a:t>F(n-2)</a:t>
            </a:r>
          </a:p>
          <a:p>
            <a:pPr marL="0" indent="0">
              <a:buNone/>
            </a:pPr>
            <a:r>
              <a:rPr lang="en-US" altLang="zh-CN" sz="2000" dirty="0"/>
              <a:t>                            </a:t>
            </a:r>
            <a:r>
              <a:rPr lang="en-US" altLang="zh-CN" sz="2000" dirty="0" smtClean="0"/>
              <a:t>	        break</a:t>
            </a:r>
            <a:r>
              <a:rPr lang="en-US" altLang="zh-CN" sz="2000" dirty="0"/>
              <a:t>;            </a:t>
            </a:r>
            <a:endParaRPr lang="en-US" altLang="zh-CN" sz="2000" dirty="0" smtClean="0"/>
          </a:p>
          <a:p>
            <a:pPr marL="0" indent="0">
              <a:buNone/>
            </a:pPr>
            <a:r>
              <a:rPr lang="en-US" altLang="zh-CN" sz="2000" dirty="0"/>
              <a:t>	</a:t>
            </a:r>
            <a:r>
              <a:rPr lang="en-US" altLang="zh-CN" sz="2000" dirty="0" smtClean="0"/>
              <a:t>	}</a:t>
            </a:r>
            <a:endParaRPr lang="en-US" altLang="zh-CN" sz="2000" dirty="0"/>
          </a:p>
          <a:p>
            <a:pPr marL="0" indent="0">
              <a:buNone/>
            </a:pPr>
            <a:r>
              <a:rPr lang="en-US" altLang="zh-CN" sz="2000" dirty="0" smtClean="0"/>
              <a:t>	}</a:t>
            </a:r>
            <a:endParaRPr lang="en-US" altLang="zh-CN" sz="2000" dirty="0"/>
          </a:p>
          <a:p>
            <a:pPr marL="0" indent="0">
              <a:buNone/>
            </a:pPr>
            <a:r>
              <a:rPr lang="en-US" altLang="zh-CN" sz="2000" dirty="0" smtClean="0"/>
              <a:t>        } </a:t>
            </a:r>
            <a:r>
              <a:rPr lang="en-US" altLang="zh-CN" sz="2000" dirty="0"/>
              <a:t>while ( !</a:t>
            </a:r>
            <a:r>
              <a:rPr lang="en-US" altLang="zh-CN" sz="2000" dirty="0" err="1"/>
              <a:t>S.IsEmpty</a:t>
            </a:r>
            <a:r>
              <a:rPr lang="en-US" altLang="zh-CN" sz="2000" dirty="0"/>
              <a:t>( ) );</a:t>
            </a:r>
          </a:p>
          <a:p>
            <a:pPr marL="0" indent="0">
              <a:buNone/>
            </a:pPr>
            <a:r>
              <a:rPr lang="en-US" altLang="zh-CN" sz="2000" dirty="0"/>
              <a:t>     </a:t>
            </a:r>
            <a:r>
              <a:rPr lang="en-US" altLang="zh-CN" sz="2000" dirty="0" smtClean="0"/>
              <a:t>   return </a:t>
            </a:r>
            <a:r>
              <a:rPr lang="en-US" altLang="zh-CN" sz="2000" dirty="0"/>
              <a:t>sum;</a:t>
            </a:r>
          </a:p>
          <a:p>
            <a:pPr marL="0" indent="0">
              <a:buNone/>
            </a:pPr>
            <a:r>
              <a:rPr lang="en-US" altLang="zh-CN" sz="2000" dirty="0"/>
              <a:t>}</a:t>
            </a:r>
            <a:endParaRPr lang="zh-CN" altLang="en-US" sz="2000" dirty="0"/>
          </a:p>
        </p:txBody>
      </p:sp>
      <p:cxnSp>
        <p:nvCxnSpPr>
          <p:cNvPr id="6" name="直接连接符 5"/>
          <p:cNvCxnSpPr/>
          <p:nvPr/>
        </p:nvCxnSpPr>
        <p:spPr>
          <a:xfrm>
            <a:off x="6023992" y="1052736"/>
            <a:ext cx="0" cy="5616624"/>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1" name="Rectangle 71" descr="羊皮纸"/>
          <p:cNvSpPr>
            <a:spLocks noChangeArrowheads="1"/>
          </p:cNvSpPr>
          <p:nvPr/>
        </p:nvSpPr>
        <p:spPr bwMode="auto">
          <a:xfrm>
            <a:off x="3359150" y="4191000"/>
            <a:ext cx="1066800" cy="1447800"/>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1905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362" name="Line 2"/>
          <p:cNvSpPr>
            <a:spLocks noChangeShapeType="1"/>
          </p:cNvSpPr>
          <p:nvPr/>
        </p:nvSpPr>
        <p:spPr bwMode="auto">
          <a:xfrm>
            <a:off x="4953000" y="1905000"/>
            <a:ext cx="381000" cy="3810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363" name="Line 3"/>
          <p:cNvSpPr>
            <a:spLocks noChangeShapeType="1"/>
          </p:cNvSpPr>
          <p:nvPr/>
        </p:nvSpPr>
        <p:spPr bwMode="auto">
          <a:xfrm>
            <a:off x="4267200" y="2819400"/>
            <a:ext cx="381000" cy="3810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364" name="Line 4"/>
          <p:cNvSpPr>
            <a:spLocks noChangeShapeType="1"/>
          </p:cNvSpPr>
          <p:nvPr/>
        </p:nvSpPr>
        <p:spPr bwMode="auto">
          <a:xfrm flipH="1">
            <a:off x="3276600" y="2819400"/>
            <a:ext cx="381000" cy="3810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365" name="Line 5"/>
          <p:cNvSpPr>
            <a:spLocks noChangeShapeType="1"/>
          </p:cNvSpPr>
          <p:nvPr/>
        </p:nvSpPr>
        <p:spPr bwMode="auto">
          <a:xfrm flipH="1">
            <a:off x="4114800" y="1905000"/>
            <a:ext cx="381000" cy="3810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366" name="Line 6"/>
          <p:cNvSpPr>
            <a:spLocks noChangeShapeType="1"/>
          </p:cNvSpPr>
          <p:nvPr/>
        </p:nvSpPr>
        <p:spPr bwMode="auto">
          <a:xfrm>
            <a:off x="6629400" y="990600"/>
            <a:ext cx="762000" cy="3810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367" name="Line 7"/>
          <p:cNvSpPr>
            <a:spLocks noChangeShapeType="1"/>
          </p:cNvSpPr>
          <p:nvPr/>
        </p:nvSpPr>
        <p:spPr bwMode="auto">
          <a:xfrm flipH="1">
            <a:off x="5181600" y="990600"/>
            <a:ext cx="685800" cy="3810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368" name="Rectangle 8"/>
          <p:cNvSpPr>
            <a:spLocks noChangeArrowheads="1"/>
          </p:cNvSpPr>
          <p:nvPr/>
        </p:nvSpPr>
        <p:spPr bwMode="auto">
          <a:xfrm>
            <a:off x="3276600" y="2286000"/>
            <a:ext cx="12192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369" name="Rectangle 9"/>
          <p:cNvSpPr>
            <a:spLocks noChangeArrowheads="1"/>
          </p:cNvSpPr>
          <p:nvPr/>
        </p:nvSpPr>
        <p:spPr bwMode="auto">
          <a:xfrm>
            <a:off x="2590800" y="3200400"/>
            <a:ext cx="11430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370" name="Rectangle 10"/>
          <p:cNvSpPr>
            <a:spLocks noChangeArrowheads="1"/>
          </p:cNvSpPr>
          <p:nvPr/>
        </p:nvSpPr>
        <p:spPr bwMode="auto">
          <a:xfrm>
            <a:off x="4114800" y="3200400"/>
            <a:ext cx="11430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371" name="Text Box 11"/>
          <p:cNvSpPr txBox="1">
            <a:spLocks noChangeArrowheads="1"/>
          </p:cNvSpPr>
          <p:nvPr/>
        </p:nvSpPr>
        <p:spPr bwMode="auto">
          <a:xfrm>
            <a:off x="2619375" y="3205164"/>
            <a:ext cx="11239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latin typeface="Times New Roman" panose="02020603050405020304" pitchFamily="18" charset="0"/>
                <a:ea typeface="+mn-ea"/>
                <a:cs typeface="Times New Roman" panose="02020603050405020304" pitchFamily="18" charset="0"/>
              </a:rPr>
              <a:t>Fib(1)</a:t>
            </a:r>
          </a:p>
        </p:txBody>
      </p:sp>
      <p:sp>
        <p:nvSpPr>
          <p:cNvPr id="143372" name="Text Box 12"/>
          <p:cNvSpPr txBox="1">
            <a:spLocks noChangeArrowheads="1"/>
          </p:cNvSpPr>
          <p:nvPr/>
        </p:nvSpPr>
        <p:spPr bwMode="auto">
          <a:xfrm>
            <a:off x="4143375" y="3205164"/>
            <a:ext cx="11239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latin typeface="Times New Roman" panose="02020603050405020304" pitchFamily="18" charset="0"/>
                <a:ea typeface="+mn-ea"/>
                <a:cs typeface="Times New Roman" panose="02020603050405020304" pitchFamily="18" charset="0"/>
              </a:rPr>
              <a:t>Fib(0)</a:t>
            </a:r>
          </a:p>
        </p:txBody>
      </p:sp>
      <p:sp>
        <p:nvSpPr>
          <p:cNvPr id="143373" name="Text Box 13"/>
          <p:cNvSpPr txBox="1">
            <a:spLocks noChangeArrowheads="1"/>
          </p:cNvSpPr>
          <p:nvPr/>
        </p:nvSpPr>
        <p:spPr bwMode="auto">
          <a:xfrm>
            <a:off x="3352800" y="2290764"/>
            <a:ext cx="11239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latin typeface="Times New Roman" panose="02020603050405020304" pitchFamily="18" charset="0"/>
                <a:ea typeface="+mn-ea"/>
                <a:cs typeface="Times New Roman" panose="02020603050405020304" pitchFamily="18" charset="0"/>
              </a:rPr>
              <a:t>Fib(2)</a:t>
            </a:r>
          </a:p>
        </p:txBody>
      </p:sp>
      <p:sp>
        <p:nvSpPr>
          <p:cNvPr id="143374" name="Line 14"/>
          <p:cNvSpPr>
            <a:spLocks noChangeShapeType="1"/>
          </p:cNvSpPr>
          <p:nvPr/>
        </p:nvSpPr>
        <p:spPr bwMode="auto">
          <a:xfrm>
            <a:off x="8153400" y="1905000"/>
            <a:ext cx="457200" cy="4572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375" name="Line 15"/>
          <p:cNvSpPr>
            <a:spLocks noChangeShapeType="1"/>
          </p:cNvSpPr>
          <p:nvPr/>
        </p:nvSpPr>
        <p:spPr bwMode="auto">
          <a:xfrm flipH="1">
            <a:off x="7239000" y="1905000"/>
            <a:ext cx="381000" cy="3810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376" name="Rectangle 16"/>
          <p:cNvSpPr>
            <a:spLocks noChangeArrowheads="1"/>
          </p:cNvSpPr>
          <p:nvPr/>
        </p:nvSpPr>
        <p:spPr bwMode="auto">
          <a:xfrm>
            <a:off x="7239000" y="1371600"/>
            <a:ext cx="12192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377" name="Rectangle 17"/>
          <p:cNvSpPr>
            <a:spLocks noChangeArrowheads="1"/>
          </p:cNvSpPr>
          <p:nvPr/>
        </p:nvSpPr>
        <p:spPr bwMode="auto">
          <a:xfrm>
            <a:off x="6553200" y="2286000"/>
            <a:ext cx="11430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378" name="Rectangle 18"/>
          <p:cNvSpPr>
            <a:spLocks noChangeArrowheads="1"/>
          </p:cNvSpPr>
          <p:nvPr/>
        </p:nvSpPr>
        <p:spPr bwMode="auto">
          <a:xfrm>
            <a:off x="8077200" y="2286000"/>
            <a:ext cx="11430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379" name="Text Box 19"/>
          <p:cNvSpPr txBox="1">
            <a:spLocks noChangeArrowheads="1"/>
          </p:cNvSpPr>
          <p:nvPr/>
        </p:nvSpPr>
        <p:spPr bwMode="auto">
          <a:xfrm>
            <a:off x="6581775" y="2290764"/>
            <a:ext cx="11239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latin typeface="Times New Roman" panose="02020603050405020304" pitchFamily="18" charset="0"/>
                <a:ea typeface="+mn-ea"/>
                <a:cs typeface="Times New Roman" panose="02020603050405020304" pitchFamily="18" charset="0"/>
              </a:rPr>
              <a:t>Fib(1)</a:t>
            </a:r>
          </a:p>
        </p:txBody>
      </p:sp>
      <p:sp>
        <p:nvSpPr>
          <p:cNvPr id="143380" name="Text Box 20"/>
          <p:cNvSpPr txBox="1">
            <a:spLocks noChangeArrowheads="1"/>
          </p:cNvSpPr>
          <p:nvPr/>
        </p:nvSpPr>
        <p:spPr bwMode="auto">
          <a:xfrm>
            <a:off x="8105775" y="2290764"/>
            <a:ext cx="11239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latin typeface="Times New Roman" panose="02020603050405020304" pitchFamily="18" charset="0"/>
                <a:ea typeface="+mn-ea"/>
                <a:cs typeface="Times New Roman" panose="02020603050405020304" pitchFamily="18" charset="0"/>
              </a:rPr>
              <a:t>Fib(0)</a:t>
            </a:r>
          </a:p>
        </p:txBody>
      </p:sp>
      <p:sp>
        <p:nvSpPr>
          <p:cNvPr id="143381" name="Text Box 21"/>
          <p:cNvSpPr txBox="1">
            <a:spLocks noChangeArrowheads="1"/>
          </p:cNvSpPr>
          <p:nvPr/>
        </p:nvSpPr>
        <p:spPr bwMode="auto">
          <a:xfrm>
            <a:off x="7315200" y="1376364"/>
            <a:ext cx="11239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latin typeface="Times New Roman" panose="02020603050405020304" pitchFamily="18" charset="0"/>
                <a:ea typeface="+mn-ea"/>
                <a:cs typeface="Times New Roman" panose="02020603050405020304" pitchFamily="18" charset="0"/>
              </a:rPr>
              <a:t>Fib(2)</a:t>
            </a:r>
          </a:p>
        </p:txBody>
      </p:sp>
      <p:sp>
        <p:nvSpPr>
          <p:cNvPr id="143382" name="Rectangle 22"/>
          <p:cNvSpPr>
            <a:spLocks noChangeArrowheads="1"/>
          </p:cNvSpPr>
          <p:nvPr/>
        </p:nvSpPr>
        <p:spPr bwMode="auto">
          <a:xfrm>
            <a:off x="4800600" y="2286000"/>
            <a:ext cx="12192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383" name="Text Box 23"/>
          <p:cNvSpPr txBox="1">
            <a:spLocks noChangeArrowheads="1"/>
          </p:cNvSpPr>
          <p:nvPr/>
        </p:nvSpPr>
        <p:spPr bwMode="auto">
          <a:xfrm>
            <a:off x="4876800" y="2290764"/>
            <a:ext cx="11239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latin typeface="Times New Roman" panose="02020603050405020304" pitchFamily="18" charset="0"/>
                <a:ea typeface="+mn-ea"/>
                <a:cs typeface="Times New Roman" panose="02020603050405020304" pitchFamily="18" charset="0"/>
              </a:rPr>
              <a:t>Fib(1)</a:t>
            </a:r>
          </a:p>
        </p:txBody>
      </p:sp>
      <p:sp>
        <p:nvSpPr>
          <p:cNvPr id="143384" name="Rectangle 24"/>
          <p:cNvSpPr>
            <a:spLocks noChangeArrowheads="1"/>
          </p:cNvSpPr>
          <p:nvPr/>
        </p:nvSpPr>
        <p:spPr bwMode="auto">
          <a:xfrm>
            <a:off x="4114800" y="1371600"/>
            <a:ext cx="12192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385" name="Text Box 25"/>
          <p:cNvSpPr txBox="1">
            <a:spLocks noChangeArrowheads="1"/>
          </p:cNvSpPr>
          <p:nvPr/>
        </p:nvSpPr>
        <p:spPr bwMode="auto">
          <a:xfrm>
            <a:off x="4191000" y="1376364"/>
            <a:ext cx="11239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latin typeface="Times New Roman" panose="02020603050405020304" pitchFamily="18" charset="0"/>
                <a:ea typeface="+mn-ea"/>
                <a:cs typeface="Times New Roman" panose="02020603050405020304" pitchFamily="18" charset="0"/>
              </a:rPr>
              <a:t>Fib(3)</a:t>
            </a:r>
          </a:p>
        </p:txBody>
      </p:sp>
      <p:sp>
        <p:nvSpPr>
          <p:cNvPr id="143386" name="Rectangle 26"/>
          <p:cNvSpPr>
            <a:spLocks noChangeArrowheads="1"/>
          </p:cNvSpPr>
          <p:nvPr/>
        </p:nvSpPr>
        <p:spPr bwMode="auto">
          <a:xfrm>
            <a:off x="5638800" y="457200"/>
            <a:ext cx="12192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387" name="Text Box 27"/>
          <p:cNvSpPr txBox="1">
            <a:spLocks noChangeArrowheads="1"/>
          </p:cNvSpPr>
          <p:nvPr/>
        </p:nvSpPr>
        <p:spPr bwMode="auto">
          <a:xfrm>
            <a:off x="5715000" y="461964"/>
            <a:ext cx="11239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latin typeface="Times New Roman" panose="02020603050405020304" pitchFamily="18" charset="0"/>
                <a:ea typeface="+mn-ea"/>
                <a:cs typeface="Times New Roman" panose="02020603050405020304" pitchFamily="18" charset="0"/>
              </a:rPr>
              <a:t>Fib(4)</a:t>
            </a:r>
          </a:p>
        </p:txBody>
      </p:sp>
      <p:sp>
        <p:nvSpPr>
          <p:cNvPr id="143388" name="Text Box 28"/>
          <p:cNvSpPr txBox="1">
            <a:spLocks noChangeArrowheads="1"/>
          </p:cNvSpPr>
          <p:nvPr/>
        </p:nvSpPr>
        <p:spPr bwMode="auto">
          <a:xfrm>
            <a:off x="2514601" y="2787651"/>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endParaRPr lang="en-US" altLang="zh-CN" sz="2800">
              <a:latin typeface="Times New Roman" panose="02020603050405020304" pitchFamily="18" charset="0"/>
              <a:ea typeface="+mn-ea"/>
              <a:cs typeface="Times New Roman" panose="02020603050405020304" pitchFamily="18" charset="0"/>
            </a:endParaRPr>
          </a:p>
        </p:txBody>
      </p:sp>
      <p:sp>
        <p:nvSpPr>
          <p:cNvPr id="143389" name="Text Box 29"/>
          <p:cNvSpPr txBox="1">
            <a:spLocks noChangeArrowheads="1"/>
          </p:cNvSpPr>
          <p:nvPr/>
        </p:nvSpPr>
        <p:spPr bwMode="auto">
          <a:xfrm>
            <a:off x="4800601" y="2819401"/>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endParaRPr lang="en-US" altLang="zh-CN" sz="2800">
              <a:latin typeface="Times New Roman" panose="02020603050405020304" pitchFamily="18" charset="0"/>
              <a:ea typeface="+mn-ea"/>
              <a:cs typeface="Times New Roman" panose="02020603050405020304" pitchFamily="18" charset="0"/>
            </a:endParaRPr>
          </a:p>
        </p:txBody>
      </p:sp>
      <p:sp>
        <p:nvSpPr>
          <p:cNvPr id="143390" name="Text Box 30"/>
          <p:cNvSpPr txBox="1">
            <a:spLocks noChangeArrowheads="1"/>
          </p:cNvSpPr>
          <p:nvPr/>
        </p:nvSpPr>
        <p:spPr bwMode="auto">
          <a:xfrm>
            <a:off x="3200401" y="1905001"/>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endParaRPr lang="en-US" altLang="zh-CN" sz="2800">
              <a:latin typeface="Times New Roman" panose="02020603050405020304" pitchFamily="18" charset="0"/>
              <a:ea typeface="+mn-ea"/>
              <a:cs typeface="Times New Roman" panose="02020603050405020304" pitchFamily="18" charset="0"/>
            </a:endParaRPr>
          </a:p>
        </p:txBody>
      </p:sp>
      <p:sp>
        <p:nvSpPr>
          <p:cNvPr id="143391" name="Rectangle 31"/>
          <p:cNvSpPr>
            <a:spLocks noChangeArrowheads="1"/>
          </p:cNvSpPr>
          <p:nvPr/>
        </p:nvSpPr>
        <p:spPr bwMode="auto">
          <a:xfrm>
            <a:off x="5562601" y="1828801"/>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p>
        </p:txBody>
      </p:sp>
      <p:sp>
        <p:nvSpPr>
          <p:cNvPr id="143392" name="Rectangle 32"/>
          <p:cNvSpPr>
            <a:spLocks noChangeArrowheads="1"/>
          </p:cNvSpPr>
          <p:nvPr/>
        </p:nvSpPr>
        <p:spPr bwMode="auto">
          <a:xfrm>
            <a:off x="4038601" y="990601"/>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p>
        </p:txBody>
      </p:sp>
      <p:sp>
        <p:nvSpPr>
          <p:cNvPr id="143393" name="Rectangle 33"/>
          <p:cNvSpPr>
            <a:spLocks noChangeArrowheads="1"/>
          </p:cNvSpPr>
          <p:nvPr/>
        </p:nvSpPr>
        <p:spPr bwMode="auto">
          <a:xfrm>
            <a:off x="6494464" y="1905001"/>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p>
        </p:txBody>
      </p:sp>
      <p:sp>
        <p:nvSpPr>
          <p:cNvPr id="143394" name="Rectangle 34"/>
          <p:cNvSpPr>
            <a:spLocks noChangeArrowheads="1"/>
          </p:cNvSpPr>
          <p:nvPr/>
        </p:nvSpPr>
        <p:spPr bwMode="auto">
          <a:xfrm>
            <a:off x="7924801" y="989014"/>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p>
        </p:txBody>
      </p:sp>
      <p:sp>
        <p:nvSpPr>
          <p:cNvPr id="143395" name="Rectangle 35"/>
          <p:cNvSpPr>
            <a:spLocks noChangeArrowheads="1"/>
          </p:cNvSpPr>
          <p:nvPr/>
        </p:nvSpPr>
        <p:spPr bwMode="auto">
          <a:xfrm>
            <a:off x="8704264" y="1905001"/>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p>
        </p:txBody>
      </p:sp>
      <p:sp>
        <p:nvSpPr>
          <p:cNvPr id="143396" name="Rectangle 36"/>
          <p:cNvSpPr>
            <a:spLocks noChangeArrowheads="1"/>
          </p:cNvSpPr>
          <p:nvPr/>
        </p:nvSpPr>
        <p:spPr bwMode="auto">
          <a:xfrm>
            <a:off x="6019801" y="76201"/>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p>
        </p:txBody>
      </p:sp>
      <p:sp>
        <p:nvSpPr>
          <p:cNvPr id="143397" name="Line 37"/>
          <p:cNvSpPr>
            <a:spLocks noChangeShapeType="1"/>
          </p:cNvSpPr>
          <p:nvPr/>
        </p:nvSpPr>
        <p:spPr bwMode="auto">
          <a:xfrm flipH="1">
            <a:off x="4800600" y="914400"/>
            <a:ext cx="685800" cy="381000"/>
          </a:xfrm>
          <a:prstGeom prst="line">
            <a:avLst/>
          </a:prstGeom>
          <a:noFill/>
          <a:ln w="28575">
            <a:solidFill>
              <a:srgbClr val="CC33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398" name="Line 38"/>
          <p:cNvSpPr>
            <a:spLocks noChangeShapeType="1"/>
          </p:cNvSpPr>
          <p:nvPr/>
        </p:nvSpPr>
        <p:spPr bwMode="auto">
          <a:xfrm flipH="1">
            <a:off x="3886200" y="1981200"/>
            <a:ext cx="228600" cy="228600"/>
          </a:xfrm>
          <a:prstGeom prst="line">
            <a:avLst/>
          </a:prstGeom>
          <a:noFill/>
          <a:ln w="28575">
            <a:solidFill>
              <a:srgbClr val="CC33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399" name="Line 39"/>
          <p:cNvSpPr>
            <a:spLocks noChangeShapeType="1"/>
          </p:cNvSpPr>
          <p:nvPr/>
        </p:nvSpPr>
        <p:spPr bwMode="auto">
          <a:xfrm flipH="1">
            <a:off x="3048000" y="2895600"/>
            <a:ext cx="228600" cy="228600"/>
          </a:xfrm>
          <a:prstGeom prst="line">
            <a:avLst/>
          </a:prstGeom>
          <a:noFill/>
          <a:ln w="28575">
            <a:solidFill>
              <a:srgbClr val="CC33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00" name="Freeform 40"/>
          <p:cNvSpPr>
            <a:spLocks/>
          </p:cNvSpPr>
          <p:nvPr/>
        </p:nvSpPr>
        <p:spPr bwMode="auto">
          <a:xfrm flipV="1">
            <a:off x="3505200" y="3048000"/>
            <a:ext cx="914400" cy="152400"/>
          </a:xfrm>
          <a:custGeom>
            <a:avLst/>
            <a:gdLst>
              <a:gd name="T0" fmla="*/ 0 w 480"/>
              <a:gd name="T1" fmla="*/ 0 h 112"/>
              <a:gd name="T2" fmla="*/ 96 w 480"/>
              <a:gd name="T3" fmla="*/ 96 h 112"/>
              <a:gd name="T4" fmla="*/ 336 w 480"/>
              <a:gd name="T5" fmla="*/ 96 h 112"/>
              <a:gd name="T6" fmla="*/ 480 w 480"/>
              <a:gd name="T7" fmla="*/ 0 h 112"/>
            </a:gdLst>
            <a:ahLst/>
            <a:cxnLst>
              <a:cxn ang="0">
                <a:pos x="T0" y="T1"/>
              </a:cxn>
              <a:cxn ang="0">
                <a:pos x="T2" y="T3"/>
              </a:cxn>
              <a:cxn ang="0">
                <a:pos x="T4" y="T5"/>
              </a:cxn>
              <a:cxn ang="0">
                <a:pos x="T6" y="T7"/>
              </a:cxn>
            </a:cxnLst>
            <a:rect l="0" t="0" r="r" b="b"/>
            <a:pathLst>
              <a:path w="480" h="112">
                <a:moveTo>
                  <a:pt x="0" y="0"/>
                </a:moveTo>
                <a:cubicBezTo>
                  <a:pt x="20" y="40"/>
                  <a:pt x="40" y="80"/>
                  <a:pt x="96" y="96"/>
                </a:cubicBezTo>
                <a:cubicBezTo>
                  <a:pt x="152" y="112"/>
                  <a:pt x="272" y="112"/>
                  <a:pt x="336" y="96"/>
                </a:cubicBezTo>
                <a:cubicBezTo>
                  <a:pt x="400" y="80"/>
                  <a:pt x="456" y="16"/>
                  <a:pt x="480" y="0"/>
                </a:cubicBezTo>
              </a:path>
            </a:pathLst>
          </a:custGeom>
          <a:noFill/>
          <a:ln w="28575" cmpd="sng">
            <a:solidFill>
              <a:srgbClr val="CC3300"/>
            </a:solidFill>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01" name="Line 41"/>
          <p:cNvSpPr>
            <a:spLocks noChangeShapeType="1"/>
          </p:cNvSpPr>
          <p:nvPr/>
        </p:nvSpPr>
        <p:spPr bwMode="auto">
          <a:xfrm flipH="1" flipV="1">
            <a:off x="4572000" y="2895600"/>
            <a:ext cx="228600" cy="228600"/>
          </a:xfrm>
          <a:prstGeom prst="line">
            <a:avLst/>
          </a:prstGeom>
          <a:noFill/>
          <a:ln w="28575">
            <a:solidFill>
              <a:srgbClr val="CC33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02" name="Freeform 42"/>
          <p:cNvSpPr>
            <a:spLocks/>
          </p:cNvSpPr>
          <p:nvPr/>
        </p:nvSpPr>
        <p:spPr bwMode="auto">
          <a:xfrm flipV="1">
            <a:off x="4343400" y="2133600"/>
            <a:ext cx="838200" cy="152400"/>
          </a:xfrm>
          <a:custGeom>
            <a:avLst/>
            <a:gdLst>
              <a:gd name="T0" fmla="*/ 0 w 480"/>
              <a:gd name="T1" fmla="*/ 0 h 112"/>
              <a:gd name="T2" fmla="*/ 96 w 480"/>
              <a:gd name="T3" fmla="*/ 96 h 112"/>
              <a:gd name="T4" fmla="*/ 336 w 480"/>
              <a:gd name="T5" fmla="*/ 96 h 112"/>
              <a:gd name="T6" fmla="*/ 480 w 480"/>
              <a:gd name="T7" fmla="*/ 0 h 112"/>
            </a:gdLst>
            <a:ahLst/>
            <a:cxnLst>
              <a:cxn ang="0">
                <a:pos x="T0" y="T1"/>
              </a:cxn>
              <a:cxn ang="0">
                <a:pos x="T2" y="T3"/>
              </a:cxn>
              <a:cxn ang="0">
                <a:pos x="T4" y="T5"/>
              </a:cxn>
              <a:cxn ang="0">
                <a:pos x="T6" y="T7"/>
              </a:cxn>
            </a:cxnLst>
            <a:rect l="0" t="0" r="r" b="b"/>
            <a:pathLst>
              <a:path w="480" h="112">
                <a:moveTo>
                  <a:pt x="0" y="0"/>
                </a:moveTo>
                <a:cubicBezTo>
                  <a:pt x="20" y="40"/>
                  <a:pt x="40" y="80"/>
                  <a:pt x="96" y="96"/>
                </a:cubicBezTo>
                <a:cubicBezTo>
                  <a:pt x="152" y="112"/>
                  <a:pt x="272" y="112"/>
                  <a:pt x="336" y="96"/>
                </a:cubicBezTo>
                <a:cubicBezTo>
                  <a:pt x="400" y="80"/>
                  <a:pt x="456" y="16"/>
                  <a:pt x="480" y="0"/>
                </a:cubicBezTo>
              </a:path>
            </a:pathLst>
          </a:custGeom>
          <a:noFill/>
          <a:ln w="28575" cmpd="sng">
            <a:solidFill>
              <a:srgbClr val="CC3300"/>
            </a:solidFill>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03" name="Line 43"/>
          <p:cNvSpPr>
            <a:spLocks noChangeShapeType="1"/>
          </p:cNvSpPr>
          <p:nvPr/>
        </p:nvSpPr>
        <p:spPr bwMode="auto">
          <a:xfrm flipH="1" flipV="1">
            <a:off x="5257800" y="1981200"/>
            <a:ext cx="228600" cy="228600"/>
          </a:xfrm>
          <a:prstGeom prst="line">
            <a:avLst/>
          </a:prstGeom>
          <a:noFill/>
          <a:ln w="28575">
            <a:solidFill>
              <a:srgbClr val="CC33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04" name="Freeform 44"/>
          <p:cNvSpPr>
            <a:spLocks/>
          </p:cNvSpPr>
          <p:nvPr/>
        </p:nvSpPr>
        <p:spPr bwMode="auto">
          <a:xfrm flipV="1">
            <a:off x="7467600" y="2133600"/>
            <a:ext cx="838200" cy="152400"/>
          </a:xfrm>
          <a:custGeom>
            <a:avLst/>
            <a:gdLst>
              <a:gd name="T0" fmla="*/ 0 w 480"/>
              <a:gd name="T1" fmla="*/ 0 h 112"/>
              <a:gd name="T2" fmla="*/ 96 w 480"/>
              <a:gd name="T3" fmla="*/ 96 h 112"/>
              <a:gd name="T4" fmla="*/ 336 w 480"/>
              <a:gd name="T5" fmla="*/ 96 h 112"/>
              <a:gd name="T6" fmla="*/ 480 w 480"/>
              <a:gd name="T7" fmla="*/ 0 h 112"/>
            </a:gdLst>
            <a:ahLst/>
            <a:cxnLst>
              <a:cxn ang="0">
                <a:pos x="T0" y="T1"/>
              </a:cxn>
              <a:cxn ang="0">
                <a:pos x="T2" y="T3"/>
              </a:cxn>
              <a:cxn ang="0">
                <a:pos x="T4" y="T5"/>
              </a:cxn>
              <a:cxn ang="0">
                <a:pos x="T6" y="T7"/>
              </a:cxn>
            </a:cxnLst>
            <a:rect l="0" t="0" r="r" b="b"/>
            <a:pathLst>
              <a:path w="480" h="112">
                <a:moveTo>
                  <a:pt x="0" y="0"/>
                </a:moveTo>
                <a:cubicBezTo>
                  <a:pt x="20" y="40"/>
                  <a:pt x="40" y="80"/>
                  <a:pt x="96" y="96"/>
                </a:cubicBezTo>
                <a:cubicBezTo>
                  <a:pt x="152" y="112"/>
                  <a:pt x="272" y="112"/>
                  <a:pt x="336" y="96"/>
                </a:cubicBezTo>
                <a:cubicBezTo>
                  <a:pt x="400" y="80"/>
                  <a:pt x="456" y="16"/>
                  <a:pt x="480" y="0"/>
                </a:cubicBezTo>
              </a:path>
            </a:pathLst>
          </a:custGeom>
          <a:noFill/>
          <a:ln w="28575" cmpd="sng">
            <a:solidFill>
              <a:srgbClr val="CC3300"/>
            </a:solidFill>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05" name="Line 45"/>
          <p:cNvSpPr>
            <a:spLocks noChangeShapeType="1"/>
          </p:cNvSpPr>
          <p:nvPr/>
        </p:nvSpPr>
        <p:spPr bwMode="auto">
          <a:xfrm flipH="1">
            <a:off x="7010400" y="1981200"/>
            <a:ext cx="228600" cy="228600"/>
          </a:xfrm>
          <a:prstGeom prst="line">
            <a:avLst/>
          </a:prstGeom>
          <a:noFill/>
          <a:ln w="28575">
            <a:solidFill>
              <a:srgbClr val="CC33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06" name="Line 46"/>
          <p:cNvSpPr>
            <a:spLocks noChangeShapeType="1"/>
          </p:cNvSpPr>
          <p:nvPr/>
        </p:nvSpPr>
        <p:spPr bwMode="auto">
          <a:xfrm flipH="1" flipV="1">
            <a:off x="8458200" y="1981200"/>
            <a:ext cx="228600" cy="228600"/>
          </a:xfrm>
          <a:prstGeom prst="line">
            <a:avLst/>
          </a:prstGeom>
          <a:noFill/>
          <a:ln w="28575">
            <a:solidFill>
              <a:srgbClr val="CC33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07" name="Line 47"/>
          <p:cNvSpPr>
            <a:spLocks noChangeShapeType="1"/>
          </p:cNvSpPr>
          <p:nvPr/>
        </p:nvSpPr>
        <p:spPr bwMode="auto">
          <a:xfrm flipH="1" flipV="1">
            <a:off x="7010400" y="914400"/>
            <a:ext cx="609600" cy="381000"/>
          </a:xfrm>
          <a:prstGeom prst="line">
            <a:avLst/>
          </a:prstGeom>
          <a:noFill/>
          <a:ln w="28575">
            <a:solidFill>
              <a:srgbClr val="CC33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08" name="Freeform 48"/>
          <p:cNvSpPr>
            <a:spLocks/>
          </p:cNvSpPr>
          <p:nvPr/>
        </p:nvSpPr>
        <p:spPr bwMode="auto">
          <a:xfrm flipV="1">
            <a:off x="5410200" y="1219200"/>
            <a:ext cx="1752600" cy="152400"/>
          </a:xfrm>
          <a:custGeom>
            <a:avLst/>
            <a:gdLst>
              <a:gd name="T0" fmla="*/ 0 w 480"/>
              <a:gd name="T1" fmla="*/ 0 h 112"/>
              <a:gd name="T2" fmla="*/ 96 w 480"/>
              <a:gd name="T3" fmla="*/ 96 h 112"/>
              <a:gd name="T4" fmla="*/ 336 w 480"/>
              <a:gd name="T5" fmla="*/ 96 h 112"/>
              <a:gd name="T6" fmla="*/ 480 w 480"/>
              <a:gd name="T7" fmla="*/ 0 h 112"/>
            </a:gdLst>
            <a:ahLst/>
            <a:cxnLst>
              <a:cxn ang="0">
                <a:pos x="T0" y="T1"/>
              </a:cxn>
              <a:cxn ang="0">
                <a:pos x="T2" y="T3"/>
              </a:cxn>
              <a:cxn ang="0">
                <a:pos x="T4" y="T5"/>
              </a:cxn>
              <a:cxn ang="0">
                <a:pos x="T6" y="T7"/>
              </a:cxn>
            </a:cxnLst>
            <a:rect l="0" t="0" r="r" b="b"/>
            <a:pathLst>
              <a:path w="480" h="112">
                <a:moveTo>
                  <a:pt x="0" y="0"/>
                </a:moveTo>
                <a:cubicBezTo>
                  <a:pt x="20" y="40"/>
                  <a:pt x="40" y="80"/>
                  <a:pt x="96" y="96"/>
                </a:cubicBezTo>
                <a:cubicBezTo>
                  <a:pt x="152" y="112"/>
                  <a:pt x="272" y="112"/>
                  <a:pt x="336" y="96"/>
                </a:cubicBezTo>
                <a:cubicBezTo>
                  <a:pt x="400" y="80"/>
                  <a:pt x="456" y="16"/>
                  <a:pt x="480" y="0"/>
                </a:cubicBezTo>
              </a:path>
            </a:pathLst>
          </a:custGeom>
          <a:noFill/>
          <a:ln w="28575" cmpd="sng">
            <a:solidFill>
              <a:srgbClr val="CC3300"/>
            </a:solidFill>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14" name="Rectangle 54" descr="羊皮纸"/>
          <p:cNvSpPr>
            <a:spLocks noChangeArrowheads="1"/>
          </p:cNvSpPr>
          <p:nvPr/>
        </p:nvSpPr>
        <p:spPr bwMode="auto">
          <a:xfrm>
            <a:off x="2063750" y="4191000"/>
            <a:ext cx="1066800" cy="1447800"/>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1905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16" name="Line 56"/>
          <p:cNvSpPr>
            <a:spLocks noChangeShapeType="1"/>
          </p:cNvSpPr>
          <p:nvPr/>
        </p:nvSpPr>
        <p:spPr bwMode="auto">
          <a:xfrm>
            <a:off x="2063750" y="4191000"/>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17" name="Line 57"/>
          <p:cNvSpPr>
            <a:spLocks noChangeShapeType="1"/>
          </p:cNvSpPr>
          <p:nvPr/>
        </p:nvSpPr>
        <p:spPr bwMode="auto">
          <a:xfrm>
            <a:off x="2057400" y="5638800"/>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18" name="Line 58"/>
          <p:cNvSpPr>
            <a:spLocks noChangeShapeType="1"/>
          </p:cNvSpPr>
          <p:nvPr/>
        </p:nvSpPr>
        <p:spPr bwMode="auto">
          <a:xfrm flipV="1">
            <a:off x="3130550" y="4191000"/>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19" name="Line 59"/>
          <p:cNvSpPr>
            <a:spLocks noChangeShapeType="1"/>
          </p:cNvSpPr>
          <p:nvPr/>
        </p:nvSpPr>
        <p:spPr bwMode="auto">
          <a:xfrm flipV="1">
            <a:off x="2597150" y="4191000"/>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20" name="Line 60"/>
          <p:cNvSpPr>
            <a:spLocks noChangeShapeType="1"/>
          </p:cNvSpPr>
          <p:nvPr/>
        </p:nvSpPr>
        <p:spPr bwMode="auto">
          <a:xfrm>
            <a:off x="2057400" y="5181600"/>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21" name="Line 61"/>
          <p:cNvSpPr>
            <a:spLocks noChangeShapeType="1"/>
          </p:cNvSpPr>
          <p:nvPr/>
        </p:nvSpPr>
        <p:spPr bwMode="auto">
          <a:xfrm>
            <a:off x="2057400" y="4267200"/>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22" name="Line 62"/>
          <p:cNvSpPr>
            <a:spLocks noChangeShapeType="1"/>
          </p:cNvSpPr>
          <p:nvPr/>
        </p:nvSpPr>
        <p:spPr bwMode="auto">
          <a:xfrm>
            <a:off x="2057400" y="4724400"/>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23" name="Text Box 63"/>
          <p:cNvSpPr txBox="1">
            <a:spLocks noChangeArrowheads="1"/>
          </p:cNvSpPr>
          <p:nvPr/>
        </p:nvSpPr>
        <p:spPr bwMode="auto">
          <a:xfrm>
            <a:off x="2178050" y="4265613"/>
            <a:ext cx="903288"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latin typeface="Times New Roman" panose="02020603050405020304" pitchFamily="18" charset="0"/>
                <a:ea typeface="+mn-ea"/>
                <a:cs typeface="Times New Roman" panose="02020603050405020304" pitchFamily="18" charset="0"/>
              </a:rPr>
              <a:t>2    </a:t>
            </a:r>
            <a:r>
              <a:rPr lang="en-US" altLang="zh-CN" sz="2800" dirty="0">
                <a:solidFill>
                  <a:srgbClr val="FF0000"/>
                </a:solidFill>
                <a:latin typeface="Times New Roman" panose="02020603050405020304" pitchFamily="18" charset="0"/>
                <a:ea typeface="+mn-ea"/>
                <a:cs typeface="Times New Roman" panose="02020603050405020304" pitchFamily="18" charset="0"/>
              </a:rPr>
              <a:t>1</a:t>
            </a:r>
          </a:p>
          <a:p>
            <a:pPr>
              <a:defRPr/>
            </a:pPr>
            <a:r>
              <a:rPr lang="en-US" altLang="zh-CN" sz="2800" dirty="0">
                <a:latin typeface="Times New Roman" panose="02020603050405020304" pitchFamily="18" charset="0"/>
                <a:ea typeface="+mn-ea"/>
                <a:cs typeface="Times New Roman" panose="02020603050405020304" pitchFamily="18" charset="0"/>
              </a:rPr>
              <a:t>3    </a:t>
            </a:r>
            <a:r>
              <a:rPr lang="en-US" altLang="zh-CN" sz="2800" dirty="0">
                <a:solidFill>
                  <a:srgbClr val="FF0000"/>
                </a:solidFill>
                <a:latin typeface="Times New Roman" panose="02020603050405020304" pitchFamily="18" charset="0"/>
                <a:ea typeface="+mn-ea"/>
                <a:cs typeface="Times New Roman" panose="02020603050405020304" pitchFamily="18" charset="0"/>
              </a:rPr>
              <a:t>1</a:t>
            </a:r>
          </a:p>
          <a:p>
            <a:pPr>
              <a:defRPr/>
            </a:pPr>
            <a:r>
              <a:rPr lang="en-US" altLang="zh-CN" sz="2800" dirty="0">
                <a:latin typeface="Times New Roman" panose="02020603050405020304" pitchFamily="18" charset="0"/>
                <a:ea typeface="+mn-ea"/>
                <a:cs typeface="Times New Roman" panose="02020603050405020304" pitchFamily="18" charset="0"/>
              </a:rPr>
              <a:t>4    </a:t>
            </a:r>
            <a:r>
              <a:rPr lang="en-US" altLang="zh-CN" sz="2800" dirty="0">
                <a:solidFill>
                  <a:srgbClr val="FF0000"/>
                </a:solidFill>
                <a:latin typeface="Times New Roman" panose="02020603050405020304" pitchFamily="18" charset="0"/>
                <a:ea typeface="+mn-ea"/>
                <a:cs typeface="Times New Roman" panose="02020603050405020304" pitchFamily="18" charset="0"/>
              </a:rPr>
              <a:t>1</a:t>
            </a:r>
          </a:p>
        </p:txBody>
      </p:sp>
      <p:sp>
        <p:nvSpPr>
          <p:cNvPr id="143424" name="Text Box 64"/>
          <p:cNvSpPr txBox="1">
            <a:spLocks noChangeArrowheads="1"/>
          </p:cNvSpPr>
          <p:nvPr/>
        </p:nvSpPr>
        <p:spPr bwMode="auto">
          <a:xfrm>
            <a:off x="1797050" y="5603875"/>
            <a:ext cx="159385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zh-CN" sz="2800">
                <a:solidFill>
                  <a:srgbClr val="333399"/>
                </a:solidFill>
                <a:latin typeface="Times New Roman" panose="02020603050405020304" pitchFamily="18" charset="0"/>
                <a:ea typeface="+mn-ea"/>
                <a:cs typeface="Times New Roman" panose="02020603050405020304" pitchFamily="18" charset="0"/>
              </a:rPr>
              <a:t>      n=1</a:t>
            </a:r>
          </a:p>
          <a:p>
            <a:pPr algn="ctr">
              <a:defRPr/>
            </a:pPr>
            <a:r>
              <a:rPr lang="en-US" altLang="zh-CN" sz="2800">
                <a:solidFill>
                  <a:srgbClr val="333399"/>
                </a:solidFill>
                <a:latin typeface="Times New Roman" panose="02020603050405020304" pitchFamily="18" charset="0"/>
                <a:ea typeface="+mn-ea"/>
                <a:cs typeface="Times New Roman" panose="02020603050405020304" pitchFamily="18" charset="0"/>
              </a:rPr>
              <a:t>sum=0+1</a:t>
            </a:r>
            <a:endParaRPr lang="en-US" altLang="zh-CN" sz="2800">
              <a:latin typeface="Times New Roman" panose="02020603050405020304" pitchFamily="18" charset="0"/>
              <a:ea typeface="+mn-ea"/>
              <a:cs typeface="Times New Roman" panose="02020603050405020304" pitchFamily="18" charset="0"/>
            </a:endParaRPr>
          </a:p>
        </p:txBody>
      </p:sp>
      <p:sp>
        <p:nvSpPr>
          <p:cNvPr id="143425" name="Line 65"/>
          <p:cNvSpPr>
            <a:spLocks noChangeShapeType="1"/>
          </p:cNvSpPr>
          <p:nvPr/>
        </p:nvSpPr>
        <p:spPr bwMode="auto">
          <a:xfrm>
            <a:off x="3352800" y="4191000"/>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26" name="Line 66"/>
          <p:cNvSpPr>
            <a:spLocks noChangeShapeType="1"/>
          </p:cNvSpPr>
          <p:nvPr/>
        </p:nvSpPr>
        <p:spPr bwMode="auto">
          <a:xfrm flipV="1">
            <a:off x="4419600" y="4191000"/>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27" name="Line 67"/>
          <p:cNvSpPr>
            <a:spLocks noChangeShapeType="1"/>
          </p:cNvSpPr>
          <p:nvPr/>
        </p:nvSpPr>
        <p:spPr bwMode="auto">
          <a:xfrm flipV="1">
            <a:off x="3898900" y="4191000"/>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28" name="Line 68"/>
          <p:cNvSpPr>
            <a:spLocks noChangeShapeType="1"/>
          </p:cNvSpPr>
          <p:nvPr/>
        </p:nvSpPr>
        <p:spPr bwMode="auto">
          <a:xfrm>
            <a:off x="3359150" y="4267200"/>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29" name="Text Box 69"/>
          <p:cNvSpPr txBox="1">
            <a:spLocks noChangeArrowheads="1"/>
          </p:cNvSpPr>
          <p:nvPr/>
        </p:nvSpPr>
        <p:spPr bwMode="auto">
          <a:xfrm>
            <a:off x="3479800" y="4265613"/>
            <a:ext cx="903288"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latin typeface="Times New Roman" panose="02020603050405020304" pitchFamily="18" charset="0"/>
                <a:ea typeface="+mn-ea"/>
                <a:cs typeface="Times New Roman" panose="02020603050405020304" pitchFamily="18" charset="0"/>
              </a:rPr>
              <a:t>2    </a:t>
            </a:r>
            <a:r>
              <a:rPr lang="en-US" altLang="zh-CN" sz="2800" dirty="0">
                <a:solidFill>
                  <a:schemeClr val="tx2"/>
                </a:solidFill>
                <a:latin typeface="Times New Roman" panose="02020603050405020304" pitchFamily="18" charset="0"/>
                <a:ea typeface="+mn-ea"/>
                <a:cs typeface="Times New Roman" panose="02020603050405020304" pitchFamily="18" charset="0"/>
              </a:rPr>
              <a:t>2</a:t>
            </a:r>
            <a:endParaRPr lang="en-US" altLang="zh-CN" sz="2800" dirty="0">
              <a:latin typeface="Times New Roman" panose="02020603050405020304" pitchFamily="18" charset="0"/>
              <a:ea typeface="+mn-ea"/>
              <a:cs typeface="Times New Roman" panose="02020603050405020304" pitchFamily="18" charset="0"/>
            </a:endParaRPr>
          </a:p>
          <a:p>
            <a:pPr>
              <a:defRPr/>
            </a:pPr>
            <a:r>
              <a:rPr lang="en-US" altLang="zh-CN" sz="2800" dirty="0">
                <a:latin typeface="Times New Roman" panose="02020603050405020304" pitchFamily="18" charset="0"/>
                <a:ea typeface="+mn-ea"/>
                <a:cs typeface="Times New Roman" panose="02020603050405020304" pitchFamily="18" charset="0"/>
              </a:rPr>
              <a:t>3    </a:t>
            </a:r>
            <a:r>
              <a:rPr lang="en-US" altLang="zh-CN" sz="2800" dirty="0">
                <a:solidFill>
                  <a:srgbClr val="FF0000"/>
                </a:solidFill>
                <a:latin typeface="Times New Roman" panose="02020603050405020304" pitchFamily="18" charset="0"/>
                <a:ea typeface="+mn-ea"/>
                <a:cs typeface="Times New Roman" panose="02020603050405020304" pitchFamily="18" charset="0"/>
              </a:rPr>
              <a:t>1</a:t>
            </a:r>
          </a:p>
          <a:p>
            <a:pPr>
              <a:defRPr/>
            </a:pPr>
            <a:r>
              <a:rPr lang="en-US" altLang="zh-CN" sz="2800" dirty="0">
                <a:latin typeface="Times New Roman" panose="02020603050405020304" pitchFamily="18" charset="0"/>
                <a:ea typeface="+mn-ea"/>
                <a:cs typeface="Times New Roman" panose="02020603050405020304" pitchFamily="18" charset="0"/>
              </a:rPr>
              <a:t>4    </a:t>
            </a:r>
            <a:r>
              <a:rPr lang="en-US" altLang="zh-CN" sz="2800" dirty="0">
                <a:solidFill>
                  <a:srgbClr val="FF0000"/>
                </a:solidFill>
                <a:latin typeface="Times New Roman" panose="02020603050405020304" pitchFamily="18" charset="0"/>
                <a:ea typeface="+mn-ea"/>
                <a:cs typeface="Times New Roman" panose="02020603050405020304" pitchFamily="18" charset="0"/>
              </a:rPr>
              <a:t>1</a:t>
            </a:r>
          </a:p>
        </p:txBody>
      </p:sp>
      <p:sp>
        <p:nvSpPr>
          <p:cNvPr id="143430" name="Text Box 70"/>
          <p:cNvSpPr txBox="1">
            <a:spLocks noChangeArrowheads="1"/>
          </p:cNvSpPr>
          <p:nvPr/>
        </p:nvSpPr>
        <p:spPr bwMode="auto">
          <a:xfrm>
            <a:off x="3368676" y="5943601"/>
            <a:ext cx="1069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zh-CN" sz="2800">
                <a:solidFill>
                  <a:srgbClr val="333399"/>
                </a:solidFill>
                <a:latin typeface="Times New Roman" panose="02020603050405020304" pitchFamily="18" charset="0"/>
                <a:ea typeface="+mn-ea"/>
                <a:cs typeface="Times New Roman" panose="02020603050405020304" pitchFamily="18" charset="0"/>
              </a:rPr>
              <a:t>n=2-2</a:t>
            </a:r>
            <a:endParaRPr lang="en-US" altLang="zh-CN" sz="2800">
              <a:latin typeface="Times New Roman" panose="02020603050405020304" pitchFamily="18" charset="0"/>
              <a:ea typeface="+mn-ea"/>
              <a:cs typeface="Times New Roman" panose="02020603050405020304" pitchFamily="18" charset="0"/>
            </a:endParaRPr>
          </a:p>
        </p:txBody>
      </p:sp>
      <p:sp>
        <p:nvSpPr>
          <p:cNvPr id="143432" name="Line 72"/>
          <p:cNvSpPr>
            <a:spLocks noChangeShapeType="1"/>
          </p:cNvSpPr>
          <p:nvPr/>
        </p:nvSpPr>
        <p:spPr bwMode="auto">
          <a:xfrm>
            <a:off x="3352800" y="4724400"/>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33" name="Line 73"/>
          <p:cNvSpPr>
            <a:spLocks noChangeShapeType="1"/>
          </p:cNvSpPr>
          <p:nvPr/>
        </p:nvSpPr>
        <p:spPr bwMode="auto">
          <a:xfrm>
            <a:off x="3352800" y="5181600"/>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34" name="Line 74"/>
          <p:cNvSpPr>
            <a:spLocks noChangeShapeType="1"/>
          </p:cNvSpPr>
          <p:nvPr/>
        </p:nvSpPr>
        <p:spPr bwMode="auto">
          <a:xfrm>
            <a:off x="3352800" y="5638800"/>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35" name="Rectangle 75" descr="羊皮纸"/>
          <p:cNvSpPr>
            <a:spLocks noChangeArrowheads="1"/>
          </p:cNvSpPr>
          <p:nvPr/>
        </p:nvSpPr>
        <p:spPr bwMode="auto">
          <a:xfrm>
            <a:off x="6019800" y="4191000"/>
            <a:ext cx="1066800" cy="1447800"/>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1905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36" name="Rectangle 76" descr="羊皮纸"/>
          <p:cNvSpPr>
            <a:spLocks noChangeArrowheads="1"/>
          </p:cNvSpPr>
          <p:nvPr/>
        </p:nvSpPr>
        <p:spPr bwMode="auto">
          <a:xfrm>
            <a:off x="4724400" y="4191000"/>
            <a:ext cx="1066800" cy="1447800"/>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1905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37" name="Text Box 77"/>
          <p:cNvSpPr txBox="1">
            <a:spLocks noChangeArrowheads="1"/>
          </p:cNvSpPr>
          <p:nvPr/>
        </p:nvSpPr>
        <p:spPr bwMode="auto">
          <a:xfrm>
            <a:off x="4838700" y="4692650"/>
            <a:ext cx="903288"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latin typeface="Times New Roman" panose="02020603050405020304" pitchFamily="18" charset="0"/>
                <a:ea typeface="+mn-ea"/>
                <a:cs typeface="Times New Roman" panose="02020603050405020304" pitchFamily="18" charset="0"/>
              </a:rPr>
              <a:t>3    </a:t>
            </a:r>
            <a:r>
              <a:rPr lang="en-US" altLang="zh-CN" sz="2800" dirty="0">
                <a:solidFill>
                  <a:srgbClr val="FF0000"/>
                </a:solidFill>
                <a:latin typeface="Times New Roman" panose="02020603050405020304" pitchFamily="18" charset="0"/>
                <a:ea typeface="+mn-ea"/>
                <a:cs typeface="Times New Roman" panose="02020603050405020304" pitchFamily="18" charset="0"/>
              </a:rPr>
              <a:t>1</a:t>
            </a:r>
          </a:p>
          <a:p>
            <a:pPr>
              <a:defRPr/>
            </a:pPr>
            <a:r>
              <a:rPr lang="en-US" altLang="zh-CN" sz="2800" dirty="0">
                <a:latin typeface="Times New Roman" panose="02020603050405020304" pitchFamily="18" charset="0"/>
                <a:ea typeface="+mn-ea"/>
                <a:cs typeface="Times New Roman" panose="02020603050405020304" pitchFamily="18" charset="0"/>
              </a:rPr>
              <a:t>4    </a:t>
            </a:r>
            <a:r>
              <a:rPr lang="en-US" altLang="zh-CN" sz="2800" dirty="0">
                <a:solidFill>
                  <a:srgbClr val="FF0000"/>
                </a:solidFill>
                <a:latin typeface="Times New Roman" panose="02020603050405020304" pitchFamily="18" charset="0"/>
                <a:ea typeface="+mn-ea"/>
                <a:cs typeface="Times New Roman" panose="02020603050405020304" pitchFamily="18" charset="0"/>
              </a:rPr>
              <a:t>1</a:t>
            </a:r>
          </a:p>
        </p:txBody>
      </p:sp>
      <p:sp>
        <p:nvSpPr>
          <p:cNvPr id="143438" name="Text Box 78"/>
          <p:cNvSpPr txBox="1">
            <a:spLocks noChangeArrowheads="1"/>
          </p:cNvSpPr>
          <p:nvPr/>
        </p:nvSpPr>
        <p:spPr bwMode="auto">
          <a:xfrm>
            <a:off x="4533900" y="5635625"/>
            <a:ext cx="159385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zh-CN" sz="2800">
                <a:solidFill>
                  <a:srgbClr val="333399"/>
                </a:solidFill>
                <a:latin typeface="Times New Roman" panose="02020603050405020304" pitchFamily="18" charset="0"/>
                <a:ea typeface="+mn-ea"/>
                <a:cs typeface="Times New Roman" panose="02020603050405020304" pitchFamily="18" charset="0"/>
              </a:rPr>
              <a:t>    n=0</a:t>
            </a:r>
          </a:p>
          <a:p>
            <a:pPr algn="ctr">
              <a:defRPr/>
            </a:pPr>
            <a:r>
              <a:rPr lang="en-US" altLang="zh-CN" sz="2800">
                <a:solidFill>
                  <a:srgbClr val="333399"/>
                </a:solidFill>
                <a:latin typeface="Times New Roman" panose="02020603050405020304" pitchFamily="18" charset="0"/>
                <a:ea typeface="+mn-ea"/>
                <a:cs typeface="Times New Roman" panose="02020603050405020304" pitchFamily="18" charset="0"/>
              </a:rPr>
              <a:t>sum=1+0</a:t>
            </a:r>
            <a:endParaRPr lang="en-US" altLang="zh-CN" sz="2800">
              <a:latin typeface="Times New Roman" panose="02020603050405020304" pitchFamily="18" charset="0"/>
              <a:ea typeface="+mn-ea"/>
              <a:cs typeface="Times New Roman" panose="02020603050405020304" pitchFamily="18" charset="0"/>
            </a:endParaRPr>
          </a:p>
        </p:txBody>
      </p:sp>
      <p:sp>
        <p:nvSpPr>
          <p:cNvPr id="143439" name="Text Box 79"/>
          <p:cNvSpPr txBox="1">
            <a:spLocks noChangeArrowheads="1"/>
          </p:cNvSpPr>
          <p:nvPr/>
        </p:nvSpPr>
        <p:spPr bwMode="auto">
          <a:xfrm>
            <a:off x="6140450" y="4692650"/>
            <a:ext cx="903288"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latin typeface="Times New Roman" panose="02020603050405020304" pitchFamily="18" charset="0"/>
                <a:ea typeface="+mn-ea"/>
                <a:cs typeface="Times New Roman" panose="02020603050405020304" pitchFamily="18" charset="0"/>
              </a:rPr>
              <a:t>3   </a:t>
            </a:r>
            <a:r>
              <a:rPr lang="en-US" altLang="zh-CN" sz="2800" dirty="0">
                <a:solidFill>
                  <a:schemeClr val="tx2"/>
                </a:solidFill>
                <a:latin typeface="Times New Roman" panose="02020603050405020304" pitchFamily="18" charset="0"/>
                <a:ea typeface="+mn-ea"/>
                <a:cs typeface="Times New Roman" panose="02020603050405020304" pitchFamily="18" charset="0"/>
              </a:rPr>
              <a:t> 2</a:t>
            </a:r>
            <a:endParaRPr lang="en-US" altLang="zh-CN" sz="2800" dirty="0">
              <a:latin typeface="Times New Roman" panose="02020603050405020304" pitchFamily="18" charset="0"/>
              <a:ea typeface="+mn-ea"/>
              <a:cs typeface="Times New Roman" panose="02020603050405020304" pitchFamily="18" charset="0"/>
            </a:endParaRPr>
          </a:p>
          <a:p>
            <a:pPr>
              <a:defRPr/>
            </a:pPr>
            <a:r>
              <a:rPr lang="en-US" altLang="zh-CN" sz="2800" dirty="0">
                <a:latin typeface="Times New Roman" panose="02020603050405020304" pitchFamily="18" charset="0"/>
                <a:ea typeface="+mn-ea"/>
                <a:cs typeface="Times New Roman" panose="02020603050405020304" pitchFamily="18" charset="0"/>
              </a:rPr>
              <a:t>4    </a:t>
            </a:r>
            <a:r>
              <a:rPr lang="en-US" altLang="zh-CN" sz="2800" dirty="0">
                <a:solidFill>
                  <a:srgbClr val="FF0000"/>
                </a:solidFill>
                <a:latin typeface="Times New Roman" panose="02020603050405020304" pitchFamily="18" charset="0"/>
                <a:ea typeface="+mn-ea"/>
                <a:cs typeface="Times New Roman" panose="02020603050405020304" pitchFamily="18" charset="0"/>
              </a:rPr>
              <a:t>1</a:t>
            </a:r>
          </a:p>
        </p:txBody>
      </p:sp>
      <p:sp>
        <p:nvSpPr>
          <p:cNvPr id="143440" name="Text Box 80"/>
          <p:cNvSpPr txBox="1">
            <a:spLocks noChangeArrowheads="1"/>
          </p:cNvSpPr>
          <p:nvPr/>
        </p:nvSpPr>
        <p:spPr bwMode="auto">
          <a:xfrm>
            <a:off x="6019801" y="5943601"/>
            <a:ext cx="1069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zh-CN" sz="2800">
                <a:solidFill>
                  <a:srgbClr val="333399"/>
                </a:solidFill>
                <a:latin typeface="Times New Roman" panose="02020603050405020304" pitchFamily="18" charset="0"/>
                <a:ea typeface="+mn-ea"/>
                <a:cs typeface="Times New Roman" panose="02020603050405020304" pitchFamily="18" charset="0"/>
              </a:rPr>
              <a:t>n=3-2</a:t>
            </a:r>
            <a:endParaRPr lang="en-US" altLang="zh-CN" sz="2800">
              <a:latin typeface="Times New Roman" panose="02020603050405020304" pitchFamily="18" charset="0"/>
              <a:ea typeface="+mn-ea"/>
              <a:cs typeface="Times New Roman" panose="02020603050405020304" pitchFamily="18" charset="0"/>
            </a:endParaRPr>
          </a:p>
        </p:txBody>
      </p:sp>
      <p:sp>
        <p:nvSpPr>
          <p:cNvPr id="143441" name="Line 81"/>
          <p:cNvSpPr>
            <a:spLocks noChangeShapeType="1"/>
          </p:cNvSpPr>
          <p:nvPr/>
        </p:nvSpPr>
        <p:spPr bwMode="auto">
          <a:xfrm flipV="1">
            <a:off x="4724400" y="4191000"/>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42" name="Line 82"/>
          <p:cNvSpPr>
            <a:spLocks noChangeShapeType="1"/>
          </p:cNvSpPr>
          <p:nvPr/>
        </p:nvSpPr>
        <p:spPr bwMode="auto">
          <a:xfrm flipV="1">
            <a:off x="5791200" y="4191000"/>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43" name="Line 83"/>
          <p:cNvSpPr>
            <a:spLocks noChangeShapeType="1"/>
          </p:cNvSpPr>
          <p:nvPr/>
        </p:nvSpPr>
        <p:spPr bwMode="auto">
          <a:xfrm flipV="1">
            <a:off x="6019800" y="4191000"/>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44" name="Line 84"/>
          <p:cNvSpPr>
            <a:spLocks noChangeShapeType="1"/>
          </p:cNvSpPr>
          <p:nvPr/>
        </p:nvSpPr>
        <p:spPr bwMode="auto">
          <a:xfrm flipV="1">
            <a:off x="7086600" y="4191000"/>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45" name="Line 85"/>
          <p:cNvSpPr>
            <a:spLocks noChangeShapeType="1"/>
          </p:cNvSpPr>
          <p:nvPr/>
        </p:nvSpPr>
        <p:spPr bwMode="auto">
          <a:xfrm>
            <a:off x="4724400" y="4267200"/>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46" name="Line 86"/>
          <p:cNvSpPr>
            <a:spLocks noChangeShapeType="1"/>
          </p:cNvSpPr>
          <p:nvPr/>
        </p:nvSpPr>
        <p:spPr bwMode="auto">
          <a:xfrm>
            <a:off x="4718050" y="4724400"/>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47" name="Line 87"/>
          <p:cNvSpPr>
            <a:spLocks noChangeShapeType="1"/>
          </p:cNvSpPr>
          <p:nvPr/>
        </p:nvSpPr>
        <p:spPr bwMode="auto">
          <a:xfrm>
            <a:off x="4718050" y="5181600"/>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48" name="Line 88"/>
          <p:cNvSpPr>
            <a:spLocks noChangeShapeType="1"/>
          </p:cNvSpPr>
          <p:nvPr/>
        </p:nvSpPr>
        <p:spPr bwMode="auto">
          <a:xfrm>
            <a:off x="4718050" y="5638800"/>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49" name="Line 89"/>
          <p:cNvSpPr>
            <a:spLocks noChangeShapeType="1"/>
          </p:cNvSpPr>
          <p:nvPr/>
        </p:nvSpPr>
        <p:spPr bwMode="auto">
          <a:xfrm>
            <a:off x="6019800" y="4267200"/>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50" name="Line 90"/>
          <p:cNvSpPr>
            <a:spLocks noChangeShapeType="1"/>
          </p:cNvSpPr>
          <p:nvPr/>
        </p:nvSpPr>
        <p:spPr bwMode="auto">
          <a:xfrm>
            <a:off x="6013450" y="4724400"/>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51" name="Line 91"/>
          <p:cNvSpPr>
            <a:spLocks noChangeShapeType="1"/>
          </p:cNvSpPr>
          <p:nvPr/>
        </p:nvSpPr>
        <p:spPr bwMode="auto">
          <a:xfrm>
            <a:off x="6013450" y="5181600"/>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52" name="Line 92"/>
          <p:cNvSpPr>
            <a:spLocks noChangeShapeType="1"/>
          </p:cNvSpPr>
          <p:nvPr/>
        </p:nvSpPr>
        <p:spPr bwMode="auto">
          <a:xfrm>
            <a:off x="6013450" y="5638800"/>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53" name="Line 93"/>
          <p:cNvSpPr>
            <a:spLocks noChangeShapeType="1"/>
          </p:cNvSpPr>
          <p:nvPr/>
        </p:nvSpPr>
        <p:spPr bwMode="auto">
          <a:xfrm flipV="1">
            <a:off x="5251450" y="4191000"/>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54" name="Line 94"/>
          <p:cNvSpPr>
            <a:spLocks noChangeShapeType="1"/>
          </p:cNvSpPr>
          <p:nvPr/>
        </p:nvSpPr>
        <p:spPr bwMode="auto">
          <a:xfrm flipV="1">
            <a:off x="6553200" y="4191000"/>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55" name="Text Box 95"/>
          <p:cNvSpPr txBox="1">
            <a:spLocks noChangeArrowheads="1"/>
          </p:cNvSpPr>
          <p:nvPr/>
        </p:nvSpPr>
        <p:spPr bwMode="auto">
          <a:xfrm>
            <a:off x="1998664" y="5530851"/>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endParaRPr lang="en-US" altLang="zh-CN" sz="2800">
              <a:latin typeface="Times New Roman" panose="02020603050405020304" pitchFamily="18" charset="0"/>
              <a:ea typeface="+mn-ea"/>
              <a:cs typeface="Times New Roman" panose="02020603050405020304" pitchFamily="18" charset="0"/>
            </a:endParaRPr>
          </a:p>
        </p:txBody>
      </p:sp>
      <p:sp>
        <p:nvSpPr>
          <p:cNvPr id="143456" name="Text Box 96"/>
          <p:cNvSpPr txBox="1">
            <a:spLocks noChangeArrowheads="1"/>
          </p:cNvSpPr>
          <p:nvPr/>
        </p:nvSpPr>
        <p:spPr bwMode="auto">
          <a:xfrm>
            <a:off x="3276601" y="5530851"/>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endParaRPr lang="en-US" altLang="zh-CN" sz="2800">
              <a:latin typeface="Times New Roman" panose="02020603050405020304" pitchFamily="18" charset="0"/>
              <a:ea typeface="+mn-ea"/>
              <a:cs typeface="Times New Roman" panose="02020603050405020304" pitchFamily="18" charset="0"/>
            </a:endParaRPr>
          </a:p>
        </p:txBody>
      </p:sp>
      <p:sp>
        <p:nvSpPr>
          <p:cNvPr id="143457" name="Text Box 97"/>
          <p:cNvSpPr txBox="1">
            <a:spLocks noChangeArrowheads="1"/>
          </p:cNvSpPr>
          <p:nvPr/>
        </p:nvSpPr>
        <p:spPr bwMode="auto">
          <a:xfrm>
            <a:off x="4589464" y="5530851"/>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endParaRPr lang="en-US" altLang="zh-CN" sz="2800">
              <a:latin typeface="Times New Roman" panose="02020603050405020304" pitchFamily="18" charset="0"/>
              <a:ea typeface="+mn-ea"/>
              <a:cs typeface="Times New Roman" panose="02020603050405020304" pitchFamily="18" charset="0"/>
            </a:endParaRPr>
          </a:p>
        </p:txBody>
      </p:sp>
      <p:sp>
        <p:nvSpPr>
          <p:cNvPr id="143458" name="Rectangle 98"/>
          <p:cNvSpPr>
            <a:spLocks noChangeArrowheads="1"/>
          </p:cNvSpPr>
          <p:nvPr/>
        </p:nvSpPr>
        <p:spPr bwMode="auto">
          <a:xfrm>
            <a:off x="5961064" y="5530851"/>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p>
        </p:txBody>
      </p:sp>
      <p:sp>
        <p:nvSpPr>
          <p:cNvPr id="143459" name="Rectangle 99" descr="羊皮纸"/>
          <p:cNvSpPr>
            <a:spLocks noChangeArrowheads="1"/>
          </p:cNvSpPr>
          <p:nvPr/>
        </p:nvSpPr>
        <p:spPr bwMode="auto">
          <a:xfrm>
            <a:off x="8693150" y="4191000"/>
            <a:ext cx="1066800" cy="1447800"/>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1905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60" name="Rectangle 100" descr="羊皮纸"/>
          <p:cNvSpPr>
            <a:spLocks noChangeArrowheads="1"/>
          </p:cNvSpPr>
          <p:nvPr/>
        </p:nvSpPr>
        <p:spPr bwMode="auto">
          <a:xfrm>
            <a:off x="7397750" y="4191000"/>
            <a:ext cx="1066800" cy="1447800"/>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1905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61" name="Text Box 101"/>
          <p:cNvSpPr txBox="1">
            <a:spLocks noChangeArrowheads="1"/>
          </p:cNvSpPr>
          <p:nvPr/>
        </p:nvSpPr>
        <p:spPr bwMode="auto">
          <a:xfrm>
            <a:off x="7512050" y="5119689"/>
            <a:ext cx="9032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latin typeface="Times New Roman" panose="02020603050405020304" pitchFamily="18" charset="0"/>
                <a:ea typeface="+mn-ea"/>
                <a:cs typeface="Times New Roman" panose="02020603050405020304" pitchFamily="18" charset="0"/>
              </a:rPr>
              <a:t>4    </a:t>
            </a:r>
            <a:r>
              <a:rPr lang="en-US" altLang="zh-CN" sz="2800" dirty="0">
                <a:solidFill>
                  <a:srgbClr val="FF0000"/>
                </a:solidFill>
                <a:latin typeface="Times New Roman" panose="02020603050405020304" pitchFamily="18" charset="0"/>
                <a:ea typeface="+mn-ea"/>
                <a:cs typeface="Times New Roman" panose="02020603050405020304" pitchFamily="18" charset="0"/>
              </a:rPr>
              <a:t>1</a:t>
            </a:r>
          </a:p>
        </p:txBody>
      </p:sp>
      <p:sp>
        <p:nvSpPr>
          <p:cNvPr id="143462" name="Text Box 102"/>
          <p:cNvSpPr txBox="1">
            <a:spLocks noChangeArrowheads="1"/>
          </p:cNvSpPr>
          <p:nvPr/>
        </p:nvSpPr>
        <p:spPr bwMode="auto">
          <a:xfrm>
            <a:off x="7131050" y="5603875"/>
            <a:ext cx="159385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zh-CN" sz="2800">
                <a:solidFill>
                  <a:srgbClr val="333399"/>
                </a:solidFill>
                <a:latin typeface="Times New Roman" panose="02020603050405020304" pitchFamily="18" charset="0"/>
                <a:ea typeface="+mn-ea"/>
                <a:cs typeface="Times New Roman" panose="02020603050405020304" pitchFamily="18" charset="0"/>
              </a:rPr>
              <a:t>    n=1</a:t>
            </a:r>
          </a:p>
          <a:p>
            <a:pPr algn="ctr">
              <a:defRPr/>
            </a:pPr>
            <a:r>
              <a:rPr lang="en-US" altLang="zh-CN" sz="2800">
                <a:solidFill>
                  <a:srgbClr val="333399"/>
                </a:solidFill>
                <a:latin typeface="Times New Roman" panose="02020603050405020304" pitchFamily="18" charset="0"/>
                <a:ea typeface="+mn-ea"/>
                <a:cs typeface="Times New Roman" panose="02020603050405020304" pitchFamily="18" charset="0"/>
              </a:rPr>
              <a:t>sum=1+1</a:t>
            </a:r>
            <a:endParaRPr lang="en-US" altLang="zh-CN" sz="2800">
              <a:latin typeface="Times New Roman" panose="02020603050405020304" pitchFamily="18" charset="0"/>
              <a:ea typeface="+mn-ea"/>
              <a:cs typeface="Times New Roman" panose="02020603050405020304" pitchFamily="18" charset="0"/>
            </a:endParaRPr>
          </a:p>
        </p:txBody>
      </p:sp>
      <p:sp>
        <p:nvSpPr>
          <p:cNvPr id="143463" name="Text Box 103"/>
          <p:cNvSpPr txBox="1">
            <a:spLocks noChangeArrowheads="1"/>
          </p:cNvSpPr>
          <p:nvPr/>
        </p:nvSpPr>
        <p:spPr bwMode="auto">
          <a:xfrm>
            <a:off x="8813800" y="5105401"/>
            <a:ext cx="9032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latin typeface="Times New Roman" panose="02020603050405020304" pitchFamily="18" charset="0"/>
                <a:ea typeface="+mn-ea"/>
                <a:cs typeface="Times New Roman" panose="02020603050405020304" pitchFamily="18" charset="0"/>
              </a:rPr>
              <a:t>4    </a:t>
            </a:r>
            <a:r>
              <a:rPr lang="en-US" altLang="zh-CN" sz="2800">
                <a:solidFill>
                  <a:schemeClr val="tx2"/>
                </a:solidFill>
                <a:latin typeface="Times New Roman" panose="02020603050405020304" pitchFamily="18" charset="0"/>
                <a:ea typeface="+mn-ea"/>
                <a:cs typeface="Times New Roman" panose="02020603050405020304" pitchFamily="18" charset="0"/>
              </a:rPr>
              <a:t>2</a:t>
            </a:r>
            <a:endParaRPr lang="en-US" altLang="zh-CN" sz="2800">
              <a:latin typeface="Times New Roman" panose="02020603050405020304" pitchFamily="18" charset="0"/>
              <a:ea typeface="+mn-ea"/>
              <a:cs typeface="Times New Roman" panose="02020603050405020304" pitchFamily="18" charset="0"/>
            </a:endParaRPr>
          </a:p>
        </p:txBody>
      </p:sp>
      <p:sp>
        <p:nvSpPr>
          <p:cNvPr id="143465" name="Line 105"/>
          <p:cNvSpPr>
            <a:spLocks noChangeShapeType="1"/>
          </p:cNvSpPr>
          <p:nvPr/>
        </p:nvSpPr>
        <p:spPr bwMode="auto">
          <a:xfrm flipV="1">
            <a:off x="7397750" y="4191000"/>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66" name="Line 106"/>
          <p:cNvSpPr>
            <a:spLocks noChangeShapeType="1"/>
          </p:cNvSpPr>
          <p:nvPr/>
        </p:nvSpPr>
        <p:spPr bwMode="auto">
          <a:xfrm flipV="1">
            <a:off x="8464550" y="4191000"/>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67" name="Line 107"/>
          <p:cNvSpPr>
            <a:spLocks noChangeShapeType="1"/>
          </p:cNvSpPr>
          <p:nvPr/>
        </p:nvSpPr>
        <p:spPr bwMode="auto">
          <a:xfrm flipV="1">
            <a:off x="8693150" y="4191000"/>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68" name="Line 108"/>
          <p:cNvSpPr>
            <a:spLocks noChangeShapeType="1"/>
          </p:cNvSpPr>
          <p:nvPr/>
        </p:nvSpPr>
        <p:spPr bwMode="auto">
          <a:xfrm flipV="1">
            <a:off x="9759950" y="4191000"/>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69" name="Line 109"/>
          <p:cNvSpPr>
            <a:spLocks noChangeShapeType="1"/>
          </p:cNvSpPr>
          <p:nvPr/>
        </p:nvSpPr>
        <p:spPr bwMode="auto">
          <a:xfrm>
            <a:off x="7397750" y="4267200"/>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70" name="Line 110"/>
          <p:cNvSpPr>
            <a:spLocks noChangeShapeType="1"/>
          </p:cNvSpPr>
          <p:nvPr/>
        </p:nvSpPr>
        <p:spPr bwMode="auto">
          <a:xfrm>
            <a:off x="7391400" y="4724400"/>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71" name="Line 111"/>
          <p:cNvSpPr>
            <a:spLocks noChangeShapeType="1"/>
          </p:cNvSpPr>
          <p:nvPr/>
        </p:nvSpPr>
        <p:spPr bwMode="auto">
          <a:xfrm>
            <a:off x="7391400" y="5181600"/>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72" name="Line 112"/>
          <p:cNvSpPr>
            <a:spLocks noChangeShapeType="1"/>
          </p:cNvSpPr>
          <p:nvPr/>
        </p:nvSpPr>
        <p:spPr bwMode="auto">
          <a:xfrm>
            <a:off x="8693150" y="4267200"/>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73" name="Line 113"/>
          <p:cNvSpPr>
            <a:spLocks noChangeShapeType="1"/>
          </p:cNvSpPr>
          <p:nvPr/>
        </p:nvSpPr>
        <p:spPr bwMode="auto">
          <a:xfrm>
            <a:off x="8686800" y="4724400"/>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74" name="Line 114"/>
          <p:cNvSpPr>
            <a:spLocks noChangeShapeType="1"/>
          </p:cNvSpPr>
          <p:nvPr/>
        </p:nvSpPr>
        <p:spPr bwMode="auto">
          <a:xfrm>
            <a:off x="8686800" y="5181600"/>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75" name="Line 115"/>
          <p:cNvSpPr>
            <a:spLocks noChangeShapeType="1"/>
          </p:cNvSpPr>
          <p:nvPr/>
        </p:nvSpPr>
        <p:spPr bwMode="auto">
          <a:xfrm flipV="1">
            <a:off x="7924800" y="4191000"/>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76" name="Line 116"/>
          <p:cNvSpPr>
            <a:spLocks noChangeShapeType="1"/>
          </p:cNvSpPr>
          <p:nvPr/>
        </p:nvSpPr>
        <p:spPr bwMode="auto">
          <a:xfrm flipV="1">
            <a:off x="9226550" y="4191000"/>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77" name="Line 117"/>
          <p:cNvSpPr>
            <a:spLocks noChangeShapeType="1"/>
          </p:cNvSpPr>
          <p:nvPr/>
        </p:nvSpPr>
        <p:spPr bwMode="auto">
          <a:xfrm>
            <a:off x="7391400" y="5638800"/>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78" name="Line 118"/>
          <p:cNvSpPr>
            <a:spLocks noChangeShapeType="1"/>
          </p:cNvSpPr>
          <p:nvPr/>
        </p:nvSpPr>
        <p:spPr bwMode="auto">
          <a:xfrm>
            <a:off x="8686800" y="5638800"/>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3480" name="Rectangle 120"/>
          <p:cNvSpPr>
            <a:spLocks noChangeArrowheads="1"/>
          </p:cNvSpPr>
          <p:nvPr/>
        </p:nvSpPr>
        <p:spPr bwMode="auto">
          <a:xfrm>
            <a:off x="7332664" y="5530851"/>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p>
        </p:txBody>
      </p:sp>
      <p:sp>
        <p:nvSpPr>
          <p:cNvPr id="143481" name="Text Box 121"/>
          <p:cNvSpPr txBox="1">
            <a:spLocks noChangeArrowheads="1"/>
          </p:cNvSpPr>
          <p:nvPr/>
        </p:nvSpPr>
        <p:spPr bwMode="auto">
          <a:xfrm>
            <a:off x="8751889" y="5943601"/>
            <a:ext cx="1069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zh-CN" sz="2800">
                <a:solidFill>
                  <a:srgbClr val="333399"/>
                </a:solidFill>
                <a:latin typeface="Times New Roman" panose="02020603050405020304" pitchFamily="18" charset="0"/>
                <a:ea typeface="+mn-ea"/>
                <a:cs typeface="Times New Roman" panose="02020603050405020304" pitchFamily="18" charset="0"/>
              </a:rPr>
              <a:t>n=4-2</a:t>
            </a:r>
            <a:endParaRPr lang="en-US" altLang="zh-CN" sz="2800">
              <a:latin typeface="Times New Roman" panose="02020603050405020304" pitchFamily="18" charset="0"/>
              <a:ea typeface="+mn-ea"/>
              <a:cs typeface="Times New Roman" panose="02020603050405020304" pitchFamily="18" charset="0"/>
            </a:endParaRPr>
          </a:p>
        </p:txBody>
      </p:sp>
      <p:sp>
        <p:nvSpPr>
          <p:cNvPr id="143482" name="Rectangle 122"/>
          <p:cNvSpPr>
            <a:spLocks noChangeArrowheads="1"/>
          </p:cNvSpPr>
          <p:nvPr/>
        </p:nvSpPr>
        <p:spPr bwMode="auto">
          <a:xfrm>
            <a:off x="8628064" y="5530851"/>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p>
        </p:txBody>
      </p:sp>
      <p:sp>
        <p:nvSpPr>
          <p:cNvPr id="143483" name="Rectangle 123"/>
          <p:cNvSpPr>
            <a:spLocks noChangeArrowheads="1"/>
          </p:cNvSpPr>
          <p:nvPr/>
        </p:nvSpPr>
        <p:spPr bwMode="auto">
          <a:xfrm>
            <a:off x="1770064" y="5137151"/>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p>
        </p:txBody>
      </p:sp>
      <p:sp>
        <p:nvSpPr>
          <p:cNvPr id="143484" name="Rectangle 124"/>
          <p:cNvSpPr>
            <a:spLocks noChangeArrowheads="1"/>
          </p:cNvSpPr>
          <p:nvPr/>
        </p:nvSpPr>
        <p:spPr bwMode="auto">
          <a:xfrm>
            <a:off x="1770064" y="4648201"/>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p>
        </p:txBody>
      </p:sp>
      <p:sp>
        <p:nvSpPr>
          <p:cNvPr id="143485" name="Text Box 125"/>
          <p:cNvSpPr txBox="1">
            <a:spLocks noChangeArrowheads="1"/>
          </p:cNvSpPr>
          <p:nvPr/>
        </p:nvSpPr>
        <p:spPr bwMode="auto">
          <a:xfrm>
            <a:off x="1770064" y="4191001"/>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endParaRPr lang="en-US" altLang="zh-CN" sz="2800">
              <a:latin typeface="Times New Roman" panose="02020603050405020304" pitchFamily="18" charset="0"/>
              <a:ea typeface="+mn-ea"/>
              <a:cs typeface="Times New Roman" panose="02020603050405020304" pitchFamily="18" charset="0"/>
            </a:endParaRPr>
          </a:p>
        </p:txBody>
      </p:sp>
      <p:sp>
        <p:nvSpPr>
          <p:cNvPr id="143486" name="Rectangle 126"/>
          <p:cNvSpPr>
            <a:spLocks noChangeArrowheads="1"/>
          </p:cNvSpPr>
          <p:nvPr/>
        </p:nvSpPr>
        <p:spPr bwMode="auto">
          <a:xfrm>
            <a:off x="3048001" y="5137151"/>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p>
        </p:txBody>
      </p:sp>
      <p:sp>
        <p:nvSpPr>
          <p:cNvPr id="143487" name="Rectangle 127"/>
          <p:cNvSpPr>
            <a:spLocks noChangeArrowheads="1"/>
          </p:cNvSpPr>
          <p:nvPr/>
        </p:nvSpPr>
        <p:spPr bwMode="auto">
          <a:xfrm>
            <a:off x="3048001" y="4648201"/>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p>
        </p:txBody>
      </p:sp>
      <p:sp>
        <p:nvSpPr>
          <p:cNvPr id="143488" name="Text Box 128"/>
          <p:cNvSpPr txBox="1">
            <a:spLocks noChangeArrowheads="1"/>
          </p:cNvSpPr>
          <p:nvPr/>
        </p:nvSpPr>
        <p:spPr bwMode="auto">
          <a:xfrm>
            <a:off x="3048001" y="4191001"/>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endParaRPr lang="en-US" altLang="zh-CN" sz="2800">
              <a:latin typeface="Times New Roman" panose="02020603050405020304" pitchFamily="18" charset="0"/>
              <a:ea typeface="+mn-ea"/>
              <a:cs typeface="Times New Roman" panose="02020603050405020304" pitchFamily="18" charset="0"/>
            </a:endParaRPr>
          </a:p>
        </p:txBody>
      </p:sp>
      <p:sp>
        <p:nvSpPr>
          <p:cNvPr id="143489" name="Rectangle 129"/>
          <p:cNvSpPr>
            <a:spLocks noChangeArrowheads="1"/>
          </p:cNvSpPr>
          <p:nvPr/>
        </p:nvSpPr>
        <p:spPr bwMode="auto">
          <a:xfrm>
            <a:off x="4437064" y="5137151"/>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p>
        </p:txBody>
      </p:sp>
      <p:sp>
        <p:nvSpPr>
          <p:cNvPr id="143490" name="Rectangle 130"/>
          <p:cNvSpPr>
            <a:spLocks noChangeArrowheads="1"/>
          </p:cNvSpPr>
          <p:nvPr/>
        </p:nvSpPr>
        <p:spPr bwMode="auto">
          <a:xfrm>
            <a:off x="4437064" y="4648201"/>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p>
        </p:txBody>
      </p:sp>
      <p:sp>
        <p:nvSpPr>
          <p:cNvPr id="143491" name="Rectangle 131"/>
          <p:cNvSpPr>
            <a:spLocks noChangeArrowheads="1"/>
          </p:cNvSpPr>
          <p:nvPr/>
        </p:nvSpPr>
        <p:spPr bwMode="auto">
          <a:xfrm>
            <a:off x="5732464" y="5137151"/>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p>
        </p:txBody>
      </p:sp>
      <p:sp>
        <p:nvSpPr>
          <p:cNvPr id="143492" name="Rectangle 132"/>
          <p:cNvSpPr>
            <a:spLocks noChangeArrowheads="1"/>
          </p:cNvSpPr>
          <p:nvPr/>
        </p:nvSpPr>
        <p:spPr bwMode="auto">
          <a:xfrm>
            <a:off x="5732464" y="4648201"/>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p>
        </p:txBody>
      </p:sp>
      <p:sp>
        <p:nvSpPr>
          <p:cNvPr id="143493" name="Rectangle 133"/>
          <p:cNvSpPr>
            <a:spLocks noChangeArrowheads="1"/>
          </p:cNvSpPr>
          <p:nvPr/>
        </p:nvSpPr>
        <p:spPr bwMode="auto">
          <a:xfrm>
            <a:off x="7086601" y="5105401"/>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p>
        </p:txBody>
      </p:sp>
      <p:sp>
        <p:nvSpPr>
          <p:cNvPr id="143494" name="Rectangle 134"/>
          <p:cNvSpPr>
            <a:spLocks noChangeArrowheads="1"/>
          </p:cNvSpPr>
          <p:nvPr/>
        </p:nvSpPr>
        <p:spPr bwMode="auto">
          <a:xfrm>
            <a:off x="8382001" y="5105401"/>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tx2"/>
                </a:solidFill>
                <a:latin typeface="Times New Roman" panose="02020603050405020304" pitchFamily="18" charset="0"/>
                <a:ea typeface="+mn-ea"/>
                <a:cs typeface="Times New Roman" panose="02020603050405020304" pitchFamily="18" charset="0"/>
                <a:sym typeface="Wingdings" panose="05000000000000000000" pitchFamily="2" charset="2"/>
              </a:rPr>
              <a:t></a:t>
            </a:r>
          </a:p>
        </p:txBody>
      </p:sp>
      <p:sp>
        <p:nvSpPr>
          <p:cNvPr id="2" name="标题 1"/>
          <p:cNvSpPr>
            <a:spLocks noGrp="1"/>
          </p:cNvSpPr>
          <p:nvPr>
            <p:ph type="title"/>
          </p:nvPr>
        </p:nvSpPr>
        <p:spPr/>
        <p:txBody>
          <a:bodyPr>
            <a:normAutofit/>
          </a:bodyPr>
          <a:lstStyle/>
          <a:p>
            <a:r>
              <a:rPr lang="zh-CN" altLang="en-US" sz="3600" dirty="0"/>
              <a:t>求数列第</a:t>
            </a:r>
            <a:r>
              <a:rPr lang="en-US" altLang="zh-CN" sz="3600" dirty="0"/>
              <a:t>n</a:t>
            </a:r>
            <a:r>
              <a:rPr lang="zh-CN" altLang="en-US" sz="3600" dirty="0"/>
              <a:t>项</a:t>
            </a:r>
            <a:r>
              <a:rPr lang="en-US" altLang="zh-CN" sz="3600" dirty="0"/>
              <a:t>Fib(n)</a:t>
            </a:r>
            <a:r>
              <a:rPr lang="zh-CN" altLang="en-US" sz="3600" dirty="0"/>
              <a:t>栈的</a:t>
            </a:r>
            <a:r>
              <a:rPr lang="zh-CN" altLang="en-US" sz="3600" dirty="0" smtClean="0"/>
              <a:t>变化</a:t>
            </a:r>
            <a:endParaRPr lang="zh-CN" altLang="en-US" sz="3600" dirty="0"/>
          </a:p>
        </p:txBody>
      </p:sp>
    </p:spTree>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descr="羊皮纸"/>
          <p:cNvSpPr>
            <a:spLocks noChangeArrowheads="1"/>
          </p:cNvSpPr>
          <p:nvPr/>
        </p:nvSpPr>
        <p:spPr bwMode="auto">
          <a:xfrm>
            <a:off x="3359150" y="4437063"/>
            <a:ext cx="1066800" cy="1447800"/>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1905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a:ea typeface="黑体" panose="02010609060101010101" pitchFamily="49" charset="-122"/>
            </a:endParaRPr>
          </a:p>
        </p:txBody>
      </p:sp>
      <p:sp>
        <p:nvSpPr>
          <p:cNvPr id="76803" name="Line 3"/>
          <p:cNvSpPr>
            <a:spLocks noChangeShapeType="1"/>
          </p:cNvSpPr>
          <p:nvPr/>
        </p:nvSpPr>
        <p:spPr bwMode="auto">
          <a:xfrm>
            <a:off x="4953000" y="2376488"/>
            <a:ext cx="381000" cy="3810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04" name="Line 4"/>
          <p:cNvSpPr>
            <a:spLocks noChangeShapeType="1"/>
          </p:cNvSpPr>
          <p:nvPr/>
        </p:nvSpPr>
        <p:spPr bwMode="auto">
          <a:xfrm>
            <a:off x="4267200" y="3290888"/>
            <a:ext cx="381000" cy="3810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05" name="Line 5"/>
          <p:cNvSpPr>
            <a:spLocks noChangeShapeType="1"/>
          </p:cNvSpPr>
          <p:nvPr/>
        </p:nvSpPr>
        <p:spPr bwMode="auto">
          <a:xfrm flipH="1">
            <a:off x="3276600" y="3290888"/>
            <a:ext cx="381000" cy="3810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06" name="Line 6"/>
          <p:cNvSpPr>
            <a:spLocks noChangeShapeType="1"/>
          </p:cNvSpPr>
          <p:nvPr/>
        </p:nvSpPr>
        <p:spPr bwMode="auto">
          <a:xfrm flipH="1">
            <a:off x="4114800" y="2376488"/>
            <a:ext cx="381000" cy="3810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07" name="Line 7"/>
          <p:cNvSpPr>
            <a:spLocks noChangeShapeType="1"/>
          </p:cNvSpPr>
          <p:nvPr/>
        </p:nvSpPr>
        <p:spPr bwMode="auto">
          <a:xfrm>
            <a:off x="6629400" y="1462088"/>
            <a:ext cx="762000" cy="3810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08" name="Line 8"/>
          <p:cNvSpPr>
            <a:spLocks noChangeShapeType="1"/>
          </p:cNvSpPr>
          <p:nvPr/>
        </p:nvSpPr>
        <p:spPr bwMode="auto">
          <a:xfrm flipH="1">
            <a:off x="5181600" y="1462088"/>
            <a:ext cx="685800" cy="3810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09" name="Rectangle 9"/>
          <p:cNvSpPr>
            <a:spLocks noChangeArrowheads="1"/>
          </p:cNvSpPr>
          <p:nvPr/>
        </p:nvSpPr>
        <p:spPr bwMode="auto">
          <a:xfrm>
            <a:off x="3276600" y="2757488"/>
            <a:ext cx="12192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a:ea typeface="黑体" panose="02010609060101010101" pitchFamily="49" charset="-122"/>
            </a:endParaRPr>
          </a:p>
        </p:txBody>
      </p:sp>
      <p:sp>
        <p:nvSpPr>
          <p:cNvPr id="76810" name="Rectangle 10"/>
          <p:cNvSpPr>
            <a:spLocks noChangeArrowheads="1"/>
          </p:cNvSpPr>
          <p:nvPr/>
        </p:nvSpPr>
        <p:spPr bwMode="auto">
          <a:xfrm>
            <a:off x="2590800" y="3671888"/>
            <a:ext cx="11430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a:ea typeface="黑体" panose="02010609060101010101" pitchFamily="49" charset="-122"/>
            </a:endParaRPr>
          </a:p>
        </p:txBody>
      </p:sp>
      <p:sp>
        <p:nvSpPr>
          <p:cNvPr id="76811" name="Rectangle 11"/>
          <p:cNvSpPr>
            <a:spLocks noChangeArrowheads="1"/>
          </p:cNvSpPr>
          <p:nvPr/>
        </p:nvSpPr>
        <p:spPr bwMode="auto">
          <a:xfrm>
            <a:off x="4114800" y="3671888"/>
            <a:ext cx="11430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a:ea typeface="黑体" panose="02010609060101010101" pitchFamily="49" charset="-122"/>
            </a:endParaRPr>
          </a:p>
        </p:txBody>
      </p:sp>
      <p:sp>
        <p:nvSpPr>
          <p:cNvPr id="76812" name="Text Box 12"/>
          <p:cNvSpPr txBox="1">
            <a:spLocks noChangeArrowheads="1"/>
          </p:cNvSpPr>
          <p:nvPr/>
        </p:nvSpPr>
        <p:spPr bwMode="auto">
          <a:xfrm>
            <a:off x="2619376" y="3676651"/>
            <a:ext cx="11144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ea typeface="黑体" panose="02010609060101010101" pitchFamily="49" charset="-122"/>
              </a:rPr>
              <a:t>Fib(1)</a:t>
            </a:r>
          </a:p>
        </p:txBody>
      </p:sp>
      <p:sp>
        <p:nvSpPr>
          <p:cNvPr id="76813" name="Text Box 13"/>
          <p:cNvSpPr txBox="1">
            <a:spLocks noChangeArrowheads="1"/>
          </p:cNvSpPr>
          <p:nvPr/>
        </p:nvSpPr>
        <p:spPr bwMode="auto">
          <a:xfrm>
            <a:off x="4143376" y="3676651"/>
            <a:ext cx="11144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ea typeface="黑体" panose="02010609060101010101" pitchFamily="49" charset="-122"/>
              </a:rPr>
              <a:t>Fib(0)</a:t>
            </a:r>
          </a:p>
        </p:txBody>
      </p:sp>
      <p:sp>
        <p:nvSpPr>
          <p:cNvPr id="76814" name="Text Box 14"/>
          <p:cNvSpPr txBox="1">
            <a:spLocks noChangeArrowheads="1"/>
          </p:cNvSpPr>
          <p:nvPr/>
        </p:nvSpPr>
        <p:spPr bwMode="auto">
          <a:xfrm>
            <a:off x="3352801" y="2762251"/>
            <a:ext cx="11144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ea typeface="黑体" panose="02010609060101010101" pitchFamily="49" charset="-122"/>
              </a:rPr>
              <a:t>Fib(2)</a:t>
            </a:r>
          </a:p>
        </p:txBody>
      </p:sp>
      <p:sp>
        <p:nvSpPr>
          <p:cNvPr id="76815" name="Line 15"/>
          <p:cNvSpPr>
            <a:spLocks noChangeShapeType="1"/>
          </p:cNvSpPr>
          <p:nvPr/>
        </p:nvSpPr>
        <p:spPr bwMode="auto">
          <a:xfrm>
            <a:off x="8153400" y="2376488"/>
            <a:ext cx="457200" cy="4572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16" name="Line 16"/>
          <p:cNvSpPr>
            <a:spLocks noChangeShapeType="1"/>
          </p:cNvSpPr>
          <p:nvPr/>
        </p:nvSpPr>
        <p:spPr bwMode="auto">
          <a:xfrm flipH="1">
            <a:off x="7239000" y="2376488"/>
            <a:ext cx="381000" cy="3810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17" name="Rectangle 17"/>
          <p:cNvSpPr>
            <a:spLocks noChangeArrowheads="1"/>
          </p:cNvSpPr>
          <p:nvPr/>
        </p:nvSpPr>
        <p:spPr bwMode="auto">
          <a:xfrm>
            <a:off x="7239000" y="1843088"/>
            <a:ext cx="12192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a:ea typeface="黑体" panose="02010609060101010101" pitchFamily="49" charset="-122"/>
            </a:endParaRPr>
          </a:p>
        </p:txBody>
      </p:sp>
      <p:sp>
        <p:nvSpPr>
          <p:cNvPr id="76818" name="Rectangle 18"/>
          <p:cNvSpPr>
            <a:spLocks noChangeArrowheads="1"/>
          </p:cNvSpPr>
          <p:nvPr/>
        </p:nvSpPr>
        <p:spPr bwMode="auto">
          <a:xfrm>
            <a:off x="6553200" y="2757488"/>
            <a:ext cx="11430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a:ea typeface="黑体" panose="02010609060101010101" pitchFamily="49" charset="-122"/>
            </a:endParaRPr>
          </a:p>
        </p:txBody>
      </p:sp>
      <p:sp>
        <p:nvSpPr>
          <p:cNvPr id="76819" name="Rectangle 19"/>
          <p:cNvSpPr>
            <a:spLocks noChangeArrowheads="1"/>
          </p:cNvSpPr>
          <p:nvPr/>
        </p:nvSpPr>
        <p:spPr bwMode="auto">
          <a:xfrm>
            <a:off x="8077200" y="2757488"/>
            <a:ext cx="11430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a:ea typeface="黑体" panose="02010609060101010101" pitchFamily="49" charset="-122"/>
            </a:endParaRPr>
          </a:p>
        </p:txBody>
      </p:sp>
      <p:sp>
        <p:nvSpPr>
          <p:cNvPr id="76820" name="Text Box 20"/>
          <p:cNvSpPr txBox="1">
            <a:spLocks noChangeArrowheads="1"/>
          </p:cNvSpPr>
          <p:nvPr/>
        </p:nvSpPr>
        <p:spPr bwMode="auto">
          <a:xfrm>
            <a:off x="6581776" y="2762251"/>
            <a:ext cx="11144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ea typeface="黑体" panose="02010609060101010101" pitchFamily="49" charset="-122"/>
              </a:rPr>
              <a:t>Fib(1)</a:t>
            </a:r>
          </a:p>
        </p:txBody>
      </p:sp>
      <p:sp>
        <p:nvSpPr>
          <p:cNvPr id="76821" name="Text Box 21"/>
          <p:cNvSpPr txBox="1">
            <a:spLocks noChangeArrowheads="1"/>
          </p:cNvSpPr>
          <p:nvPr/>
        </p:nvSpPr>
        <p:spPr bwMode="auto">
          <a:xfrm>
            <a:off x="8105776" y="2762251"/>
            <a:ext cx="11144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ea typeface="黑体" panose="02010609060101010101" pitchFamily="49" charset="-122"/>
              </a:rPr>
              <a:t>Fib(0)</a:t>
            </a:r>
          </a:p>
        </p:txBody>
      </p:sp>
      <p:sp>
        <p:nvSpPr>
          <p:cNvPr id="76822" name="Text Box 22"/>
          <p:cNvSpPr txBox="1">
            <a:spLocks noChangeArrowheads="1"/>
          </p:cNvSpPr>
          <p:nvPr/>
        </p:nvSpPr>
        <p:spPr bwMode="auto">
          <a:xfrm>
            <a:off x="7315201" y="1847851"/>
            <a:ext cx="11144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ea typeface="黑体" panose="02010609060101010101" pitchFamily="49" charset="-122"/>
              </a:rPr>
              <a:t>Fib(2)</a:t>
            </a:r>
          </a:p>
        </p:txBody>
      </p:sp>
      <p:sp>
        <p:nvSpPr>
          <p:cNvPr id="76823" name="Rectangle 23"/>
          <p:cNvSpPr>
            <a:spLocks noChangeArrowheads="1"/>
          </p:cNvSpPr>
          <p:nvPr/>
        </p:nvSpPr>
        <p:spPr bwMode="auto">
          <a:xfrm>
            <a:off x="4800600" y="2757488"/>
            <a:ext cx="12192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a:ea typeface="黑体" panose="02010609060101010101" pitchFamily="49" charset="-122"/>
            </a:endParaRPr>
          </a:p>
        </p:txBody>
      </p:sp>
      <p:sp>
        <p:nvSpPr>
          <p:cNvPr id="76824" name="Text Box 24"/>
          <p:cNvSpPr txBox="1">
            <a:spLocks noChangeArrowheads="1"/>
          </p:cNvSpPr>
          <p:nvPr/>
        </p:nvSpPr>
        <p:spPr bwMode="auto">
          <a:xfrm>
            <a:off x="4876801" y="2762251"/>
            <a:ext cx="11144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ea typeface="黑体" panose="02010609060101010101" pitchFamily="49" charset="-122"/>
              </a:rPr>
              <a:t>Fib(1)</a:t>
            </a:r>
          </a:p>
        </p:txBody>
      </p:sp>
      <p:sp>
        <p:nvSpPr>
          <p:cNvPr id="76825" name="Rectangle 25"/>
          <p:cNvSpPr>
            <a:spLocks noChangeArrowheads="1"/>
          </p:cNvSpPr>
          <p:nvPr/>
        </p:nvSpPr>
        <p:spPr bwMode="auto">
          <a:xfrm>
            <a:off x="4114800" y="1843088"/>
            <a:ext cx="12192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a:ea typeface="黑体" panose="02010609060101010101" pitchFamily="49" charset="-122"/>
            </a:endParaRPr>
          </a:p>
        </p:txBody>
      </p:sp>
      <p:sp>
        <p:nvSpPr>
          <p:cNvPr id="76826" name="Text Box 26"/>
          <p:cNvSpPr txBox="1">
            <a:spLocks noChangeArrowheads="1"/>
          </p:cNvSpPr>
          <p:nvPr/>
        </p:nvSpPr>
        <p:spPr bwMode="auto">
          <a:xfrm>
            <a:off x="4191001" y="1847851"/>
            <a:ext cx="11144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ea typeface="黑体" panose="02010609060101010101" pitchFamily="49" charset="-122"/>
              </a:rPr>
              <a:t>Fib(3)</a:t>
            </a:r>
          </a:p>
        </p:txBody>
      </p:sp>
      <p:sp>
        <p:nvSpPr>
          <p:cNvPr id="76827" name="Rectangle 27"/>
          <p:cNvSpPr>
            <a:spLocks noChangeArrowheads="1"/>
          </p:cNvSpPr>
          <p:nvPr/>
        </p:nvSpPr>
        <p:spPr bwMode="auto">
          <a:xfrm>
            <a:off x="5638800" y="928688"/>
            <a:ext cx="1219200" cy="5334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a:ea typeface="黑体" panose="02010609060101010101" pitchFamily="49" charset="-122"/>
            </a:endParaRPr>
          </a:p>
        </p:txBody>
      </p:sp>
      <p:sp>
        <p:nvSpPr>
          <p:cNvPr id="76828" name="Text Box 28"/>
          <p:cNvSpPr txBox="1">
            <a:spLocks noChangeArrowheads="1"/>
          </p:cNvSpPr>
          <p:nvPr/>
        </p:nvSpPr>
        <p:spPr bwMode="auto">
          <a:xfrm>
            <a:off x="5715001" y="933451"/>
            <a:ext cx="11144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ea typeface="黑体" panose="02010609060101010101" pitchFamily="49" charset="-122"/>
              </a:rPr>
              <a:t>Fib(4)</a:t>
            </a:r>
          </a:p>
        </p:txBody>
      </p:sp>
      <p:sp>
        <p:nvSpPr>
          <p:cNvPr id="76829" name="Text Box 29"/>
          <p:cNvSpPr txBox="1">
            <a:spLocks noChangeArrowheads="1"/>
          </p:cNvSpPr>
          <p:nvPr/>
        </p:nvSpPr>
        <p:spPr bwMode="auto">
          <a:xfrm>
            <a:off x="2514601" y="3259139"/>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solidFill>
                  <a:schemeClr val="tx2"/>
                </a:solidFill>
                <a:ea typeface="黑体" panose="02010609060101010101" pitchFamily="49" charset="-122"/>
                <a:sym typeface="Wingdings" panose="05000000000000000000" pitchFamily="2" charset="2"/>
              </a:rPr>
              <a:t></a:t>
            </a:r>
            <a:endParaRPr lang="en-US" altLang="zh-CN">
              <a:ea typeface="黑体" panose="02010609060101010101" pitchFamily="49" charset="-122"/>
            </a:endParaRPr>
          </a:p>
        </p:txBody>
      </p:sp>
      <p:sp>
        <p:nvSpPr>
          <p:cNvPr id="76830" name="Text Box 30"/>
          <p:cNvSpPr txBox="1">
            <a:spLocks noChangeArrowheads="1"/>
          </p:cNvSpPr>
          <p:nvPr/>
        </p:nvSpPr>
        <p:spPr bwMode="auto">
          <a:xfrm>
            <a:off x="4800601" y="3290889"/>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solidFill>
                  <a:schemeClr val="tx2"/>
                </a:solidFill>
                <a:ea typeface="黑体" panose="02010609060101010101" pitchFamily="49" charset="-122"/>
                <a:sym typeface="Wingdings" panose="05000000000000000000" pitchFamily="2" charset="2"/>
              </a:rPr>
              <a:t></a:t>
            </a:r>
            <a:endParaRPr lang="en-US" altLang="zh-CN">
              <a:ea typeface="黑体" panose="02010609060101010101" pitchFamily="49" charset="-122"/>
            </a:endParaRPr>
          </a:p>
        </p:txBody>
      </p:sp>
      <p:sp>
        <p:nvSpPr>
          <p:cNvPr id="76831" name="Text Box 31"/>
          <p:cNvSpPr txBox="1">
            <a:spLocks noChangeArrowheads="1"/>
          </p:cNvSpPr>
          <p:nvPr/>
        </p:nvSpPr>
        <p:spPr bwMode="auto">
          <a:xfrm>
            <a:off x="3200401" y="2376489"/>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solidFill>
                  <a:schemeClr val="tx2"/>
                </a:solidFill>
                <a:ea typeface="黑体" panose="02010609060101010101" pitchFamily="49" charset="-122"/>
                <a:sym typeface="Wingdings" panose="05000000000000000000" pitchFamily="2" charset="2"/>
              </a:rPr>
              <a:t></a:t>
            </a:r>
            <a:endParaRPr lang="en-US" altLang="zh-CN">
              <a:ea typeface="黑体" panose="02010609060101010101" pitchFamily="49" charset="-122"/>
            </a:endParaRPr>
          </a:p>
        </p:txBody>
      </p:sp>
      <p:sp>
        <p:nvSpPr>
          <p:cNvPr id="76832" name="Rectangle 32"/>
          <p:cNvSpPr>
            <a:spLocks noChangeArrowheads="1"/>
          </p:cNvSpPr>
          <p:nvPr/>
        </p:nvSpPr>
        <p:spPr bwMode="auto">
          <a:xfrm>
            <a:off x="5562601" y="2300289"/>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solidFill>
                  <a:schemeClr val="tx2"/>
                </a:solidFill>
                <a:ea typeface="黑体" panose="02010609060101010101" pitchFamily="49" charset="-122"/>
                <a:sym typeface="Wingdings" panose="05000000000000000000" pitchFamily="2" charset="2"/>
              </a:rPr>
              <a:t></a:t>
            </a:r>
          </a:p>
        </p:txBody>
      </p:sp>
      <p:sp>
        <p:nvSpPr>
          <p:cNvPr id="76833" name="Rectangle 33"/>
          <p:cNvSpPr>
            <a:spLocks noChangeArrowheads="1"/>
          </p:cNvSpPr>
          <p:nvPr/>
        </p:nvSpPr>
        <p:spPr bwMode="auto">
          <a:xfrm>
            <a:off x="4038601" y="1462089"/>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solidFill>
                  <a:schemeClr val="tx2"/>
                </a:solidFill>
                <a:ea typeface="黑体" panose="02010609060101010101" pitchFamily="49" charset="-122"/>
                <a:sym typeface="Wingdings" panose="05000000000000000000" pitchFamily="2" charset="2"/>
              </a:rPr>
              <a:t></a:t>
            </a:r>
          </a:p>
        </p:txBody>
      </p:sp>
      <p:sp>
        <p:nvSpPr>
          <p:cNvPr id="76834" name="Rectangle 34"/>
          <p:cNvSpPr>
            <a:spLocks noChangeArrowheads="1"/>
          </p:cNvSpPr>
          <p:nvPr/>
        </p:nvSpPr>
        <p:spPr bwMode="auto">
          <a:xfrm>
            <a:off x="6494464" y="2376489"/>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solidFill>
                  <a:schemeClr val="tx2"/>
                </a:solidFill>
                <a:ea typeface="黑体" panose="02010609060101010101" pitchFamily="49" charset="-122"/>
                <a:sym typeface="Wingdings" panose="05000000000000000000" pitchFamily="2" charset="2"/>
              </a:rPr>
              <a:t></a:t>
            </a:r>
          </a:p>
        </p:txBody>
      </p:sp>
      <p:sp>
        <p:nvSpPr>
          <p:cNvPr id="76835" name="Rectangle 35"/>
          <p:cNvSpPr>
            <a:spLocks noChangeArrowheads="1"/>
          </p:cNvSpPr>
          <p:nvPr/>
        </p:nvSpPr>
        <p:spPr bwMode="auto">
          <a:xfrm>
            <a:off x="7924801" y="1460501"/>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solidFill>
                  <a:schemeClr val="tx2"/>
                </a:solidFill>
                <a:ea typeface="黑体" panose="02010609060101010101" pitchFamily="49" charset="-122"/>
                <a:sym typeface="Wingdings" panose="05000000000000000000" pitchFamily="2" charset="2"/>
              </a:rPr>
              <a:t></a:t>
            </a:r>
          </a:p>
        </p:txBody>
      </p:sp>
      <p:sp>
        <p:nvSpPr>
          <p:cNvPr id="76836" name="Rectangle 36"/>
          <p:cNvSpPr>
            <a:spLocks noChangeArrowheads="1"/>
          </p:cNvSpPr>
          <p:nvPr/>
        </p:nvSpPr>
        <p:spPr bwMode="auto">
          <a:xfrm>
            <a:off x="8704264" y="2376489"/>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solidFill>
                  <a:schemeClr val="tx2"/>
                </a:solidFill>
                <a:ea typeface="黑体" panose="02010609060101010101" pitchFamily="49" charset="-122"/>
                <a:sym typeface="Wingdings" panose="05000000000000000000" pitchFamily="2" charset="2"/>
              </a:rPr>
              <a:t></a:t>
            </a:r>
          </a:p>
        </p:txBody>
      </p:sp>
      <p:sp>
        <p:nvSpPr>
          <p:cNvPr id="76837" name="Rectangle 37"/>
          <p:cNvSpPr>
            <a:spLocks noChangeArrowheads="1"/>
          </p:cNvSpPr>
          <p:nvPr/>
        </p:nvSpPr>
        <p:spPr bwMode="auto">
          <a:xfrm>
            <a:off x="6019801" y="547689"/>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solidFill>
                  <a:schemeClr val="tx2"/>
                </a:solidFill>
                <a:ea typeface="黑体" panose="02010609060101010101" pitchFamily="49" charset="-122"/>
                <a:sym typeface="Wingdings" panose="05000000000000000000" pitchFamily="2" charset="2"/>
              </a:rPr>
              <a:t></a:t>
            </a:r>
          </a:p>
        </p:txBody>
      </p:sp>
      <p:sp>
        <p:nvSpPr>
          <p:cNvPr id="76838" name="Line 38"/>
          <p:cNvSpPr>
            <a:spLocks noChangeShapeType="1"/>
          </p:cNvSpPr>
          <p:nvPr/>
        </p:nvSpPr>
        <p:spPr bwMode="auto">
          <a:xfrm flipH="1">
            <a:off x="4800600" y="1385888"/>
            <a:ext cx="685800" cy="381000"/>
          </a:xfrm>
          <a:prstGeom prst="line">
            <a:avLst/>
          </a:prstGeom>
          <a:noFill/>
          <a:ln w="28575">
            <a:solidFill>
              <a:srgbClr val="CC33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39" name="Line 39"/>
          <p:cNvSpPr>
            <a:spLocks noChangeShapeType="1"/>
          </p:cNvSpPr>
          <p:nvPr/>
        </p:nvSpPr>
        <p:spPr bwMode="auto">
          <a:xfrm flipH="1">
            <a:off x="3886200" y="2452688"/>
            <a:ext cx="228600" cy="228600"/>
          </a:xfrm>
          <a:prstGeom prst="line">
            <a:avLst/>
          </a:prstGeom>
          <a:noFill/>
          <a:ln w="28575">
            <a:solidFill>
              <a:srgbClr val="CC33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40" name="Line 40"/>
          <p:cNvSpPr>
            <a:spLocks noChangeShapeType="1"/>
          </p:cNvSpPr>
          <p:nvPr/>
        </p:nvSpPr>
        <p:spPr bwMode="auto">
          <a:xfrm flipH="1">
            <a:off x="3048000" y="3367088"/>
            <a:ext cx="228600" cy="228600"/>
          </a:xfrm>
          <a:prstGeom prst="line">
            <a:avLst/>
          </a:prstGeom>
          <a:noFill/>
          <a:ln w="28575">
            <a:solidFill>
              <a:srgbClr val="CC33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41" name="Freeform 41"/>
          <p:cNvSpPr>
            <a:spLocks/>
          </p:cNvSpPr>
          <p:nvPr/>
        </p:nvSpPr>
        <p:spPr bwMode="auto">
          <a:xfrm flipV="1">
            <a:off x="3505200" y="3519488"/>
            <a:ext cx="914400" cy="152400"/>
          </a:xfrm>
          <a:custGeom>
            <a:avLst/>
            <a:gdLst>
              <a:gd name="T0" fmla="*/ 0 w 480"/>
              <a:gd name="T1" fmla="*/ 0 h 112"/>
              <a:gd name="T2" fmla="*/ 2147483646 w 480"/>
              <a:gd name="T3" fmla="*/ 2147483646 h 112"/>
              <a:gd name="T4" fmla="*/ 2147483646 w 480"/>
              <a:gd name="T5" fmla="*/ 2147483646 h 112"/>
              <a:gd name="T6" fmla="*/ 2147483646 w 480"/>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112">
                <a:moveTo>
                  <a:pt x="0" y="0"/>
                </a:moveTo>
                <a:cubicBezTo>
                  <a:pt x="20" y="40"/>
                  <a:pt x="40" y="80"/>
                  <a:pt x="96" y="96"/>
                </a:cubicBezTo>
                <a:cubicBezTo>
                  <a:pt x="152" y="112"/>
                  <a:pt x="272" y="112"/>
                  <a:pt x="336" y="96"/>
                </a:cubicBezTo>
                <a:cubicBezTo>
                  <a:pt x="400" y="80"/>
                  <a:pt x="456" y="16"/>
                  <a:pt x="480" y="0"/>
                </a:cubicBezTo>
              </a:path>
            </a:pathLst>
          </a:custGeom>
          <a:noFill/>
          <a:ln w="28575" cmpd="sng">
            <a:solidFill>
              <a:srgbClr val="CC3300"/>
            </a:solidFill>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42" name="Line 42"/>
          <p:cNvSpPr>
            <a:spLocks noChangeShapeType="1"/>
          </p:cNvSpPr>
          <p:nvPr/>
        </p:nvSpPr>
        <p:spPr bwMode="auto">
          <a:xfrm flipH="1" flipV="1">
            <a:off x="4572000" y="3367088"/>
            <a:ext cx="228600" cy="228600"/>
          </a:xfrm>
          <a:prstGeom prst="line">
            <a:avLst/>
          </a:prstGeom>
          <a:noFill/>
          <a:ln w="28575">
            <a:solidFill>
              <a:srgbClr val="CC33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43" name="Freeform 43"/>
          <p:cNvSpPr>
            <a:spLocks/>
          </p:cNvSpPr>
          <p:nvPr/>
        </p:nvSpPr>
        <p:spPr bwMode="auto">
          <a:xfrm flipV="1">
            <a:off x="4343400" y="2605088"/>
            <a:ext cx="838200" cy="152400"/>
          </a:xfrm>
          <a:custGeom>
            <a:avLst/>
            <a:gdLst>
              <a:gd name="T0" fmla="*/ 0 w 480"/>
              <a:gd name="T1" fmla="*/ 0 h 112"/>
              <a:gd name="T2" fmla="*/ 2147483646 w 480"/>
              <a:gd name="T3" fmla="*/ 2147483646 h 112"/>
              <a:gd name="T4" fmla="*/ 2147483646 w 480"/>
              <a:gd name="T5" fmla="*/ 2147483646 h 112"/>
              <a:gd name="T6" fmla="*/ 2147483646 w 480"/>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112">
                <a:moveTo>
                  <a:pt x="0" y="0"/>
                </a:moveTo>
                <a:cubicBezTo>
                  <a:pt x="20" y="40"/>
                  <a:pt x="40" y="80"/>
                  <a:pt x="96" y="96"/>
                </a:cubicBezTo>
                <a:cubicBezTo>
                  <a:pt x="152" y="112"/>
                  <a:pt x="272" y="112"/>
                  <a:pt x="336" y="96"/>
                </a:cubicBezTo>
                <a:cubicBezTo>
                  <a:pt x="400" y="80"/>
                  <a:pt x="456" y="16"/>
                  <a:pt x="480" y="0"/>
                </a:cubicBezTo>
              </a:path>
            </a:pathLst>
          </a:custGeom>
          <a:noFill/>
          <a:ln w="28575" cmpd="sng">
            <a:solidFill>
              <a:srgbClr val="CC3300"/>
            </a:solidFill>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44" name="Line 44"/>
          <p:cNvSpPr>
            <a:spLocks noChangeShapeType="1"/>
          </p:cNvSpPr>
          <p:nvPr/>
        </p:nvSpPr>
        <p:spPr bwMode="auto">
          <a:xfrm flipH="1" flipV="1">
            <a:off x="5257800" y="2452688"/>
            <a:ext cx="228600" cy="228600"/>
          </a:xfrm>
          <a:prstGeom prst="line">
            <a:avLst/>
          </a:prstGeom>
          <a:noFill/>
          <a:ln w="28575">
            <a:solidFill>
              <a:srgbClr val="CC33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45" name="Freeform 45"/>
          <p:cNvSpPr>
            <a:spLocks/>
          </p:cNvSpPr>
          <p:nvPr/>
        </p:nvSpPr>
        <p:spPr bwMode="auto">
          <a:xfrm flipV="1">
            <a:off x="7467600" y="2605088"/>
            <a:ext cx="838200" cy="152400"/>
          </a:xfrm>
          <a:custGeom>
            <a:avLst/>
            <a:gdLst>
              <a:gd name="T0" fmla="*/ 0 w 480"/>
              <a:gd name="T1" fmla="*/ 0 h 112"/>
              <a:gd name="T2" fmla="*/ 2147483646 w 480"/>
              <a:gd name="T3" fmla="*/ 2147483646 h 112"/>
              <a:gd name="T4" fmla="*/ 2147483646 w 480"/>
              <a:gd name="T5" fmla="*/ 2147483646 h 112"/>
              <a:gd name="T6" fmla="*/ 2147483646 w 480"/>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112">
                <a:moveTo>
                  <a:pt x="0" y="0"/>
                </a:moveTo>
                <a:cubicBezTo>
                  <a:pt x="20" y="40"/>
                  <a:pt x="40" y="80"/>
                  <a:pt x="96" y="96"/>
                </a:cubicBezTo>
                <a:cubicBezTo>
                  <a:pt x="152" y="112"/>
                  <a:pt x="272" y="112"/>
                  <a:pt x="336" y="96"/>
                </a:cubicBezTo>
                <a:cubicBezTo>
                  <a:pt x="400" y="80"/>
                  <a:pt x="456" y="16"/>
                  <a:pt x="480" y="0"/>
                </a:cubicBezTo>
              </a:path>
            </a:pathLst>
          </a:custGeom>
          <a:noFill/>
          <a:ln w="28575" cmpd="sng">
            <a:solidFill>
              <a:srgbClr val="CC3300"/>
            </a:solidFill>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46" name="Line 46"/>
          <p:cNvSpPr>
            <a:spLocks noChangeShapeType="1"/>
          </p:cNvSpPr>
          <p:nvPr/>
        </p:nvSpPr>
        <p:spPr bwMode="auto">
          <a:xfrm flipH="1">
            <a:off x="7010400" y="2452688"/>
            <a:ext cx="228600" cy="228600"/>
          </a:xfrm>
          <a:prstGeom prst="line">
            <a:avLst/>
          </a:prstGeom>
          <a:noFill/>
          <a:ln w="28575">
            <a:solidFill>
              <a:srgbClr val="CC33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47" name="Line 47"/>
          <p:cNvSpPr>
            <a:spLocks noChangeShapeType="1"/>
          </p:cNvSpPr>
          <p:nvPr/>
        </p:nvSpPr>
        <p:spPr bwMode="auto">
          <a:xfrm flipH="1" flipV="1">
            <a:off x="8458200" y="2452688"/>
            <a:ext cx="228600" cy="228600"/>
          </a:xfrm>
          <a:prstGeom prst="line">
            <a:avLst/>
          </a:prstGeom>
          <a:noFill/>
          <a:ln w="28575">
            <a:solidFill>
              <a:srgbClr val="CC33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48" name="Line 48"/>
          <p:cNvSpPr>
            <a:spLocks noChangeShapeType="1"/>
          </p:cNvSpPr>
          <p:nvPr/>
        </p:nvSpPr>
        <p:spPr bwMode="auto">
          <a:xfrm flipH="1" flipV="1">
            <a:off x="7010400" y="1385888"/>
            <a:ext cx="609600" cy="381000"/>
          </a:xfrm>
          <a:prstGeom prst="line">
            <a:avLst/>
          </a:prstGeom>
          <a:noFill/>
          <a:ln w="28575">
            <a:solidFill>
              <a:srgbClr val="CC33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49" name="Freeform 49"/>
          <p:cNvSpPr>
            <a:spLocks/>
          </p:cNvSpPr>
          <p:nvPr/>
        </p:nvSpPr>
        <p:spPr bwMode="auto">
          <a:xfrm flipV="1">
            <a:off x="5410200" y="1690688"/>
            <a:ext cx="1752600" cy="152400"/>
          </a:xfrm>
          <a:custGeom>
            <a:avLst/>
            <a:gdLst>
              <a:gd name="T0" fmla="*/ 0 w 480"/>
              <a:gd name="T1" fmla="*/ 0 h 112"/>
              <a:gd name="T2" fmla="*/ 2147483646 w 480"/>
              <a:gd name="T3" fmla="*/ 2147483646 h 112"/>
              <a:gd name="T4" fmla="*/ 2147483646 w 480"/>
              <a:gd name="T5" fmla="*/ 2147483646 h 112"/>
              <a:gd name="T6" fmla="*/ 2147483646 w 480"/>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112">
                <a:moveTo>
                  <a:pt x="0" y="0"/>
                </a:moveTo>
                <a:cubicBezTo>
                  <a:pt x="20" y="40"/>
                  <a:pt x="40" y="80"/>
                  <a:pt x="96" y="96"/>
                </a:cubicBezTo>
                <a:cubicBezTo>
                  <a:pt x="152" y="112"/>
                  <a:pt x="272" y="112"/>
                  <a:pt x="336" y="96"/>
                </a:cubicBezTo>
                <a:cubicBezTo>
                  <a:pt x="400" y="80"/>
                  <a:pt x="456" y="16"/>
                  <a:pt x="480" y="0"/>
                </a:cubicBezTo>
              </a:path>
            </a:pathLst>
          </a:custGeom>
          <a:noFill/>
          <a:ln w="28575" cmpd="sng">
            <a:solidFill>
              <a:srgbClr val="CC3300"/>
            </a:solidFill>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50" name="Rectangle 50" descr="羊皮纸"/>
          <p:cNvSpPr>
            <a:spLocks noChangeArrowheads="1"/>
          </p:cNvSpPr>
          <p:nvPr/>
        </p:nvSpPr>
        <p:spPr bwMode="auto">
          <a:xfrm>
            <a:off x="2063750" y="4437063"/>
            <a:ext cx="1066800" cy="1447800"/>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1905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a:ea typeface="黑体" panose="02010609060101010101" pitchFamily="49" charset="-122"/>
            </a:endParaRPr>
          </a:p>
        </p:txBody>
      </p:sp>
      <p:sp>
        <p:nvSpPr>
          <p:cNvPr id="76851" name="Line 51"/>
          <p:cNvSpPr>
            <a:spLocks noChangeShapeType="1"/>
          </p:cNvSpPr>
          <p:nvPr/>
        </p:nvSpPr>
        <p:spPr bwMode="auto">
          <a:xfrm>
            <a:off x="2063750" y="4437063"/>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52" name="Line 52"/>
          <p:cNvSpPr>
            <a:spLocks noChangeShapeType="1"/>
          </p:cNvSpPr>
          <p:nvPr/>
        </p:nvSpPr>
        <p:spPr bwMode="auto">
          <a:xfrm>
            <a:off x="2057400" y="5884863"/>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53" name="Line 53"/>
          <p:cNvSpPr>
            <a:spLocks noChangeShapeType="1"/>
          </p:cNvSpPr>
          <p:nvPr/>
        </p:nvSpPr>
        <p:spPr bwMode="auto">
          <a:xfrm flipV="1">
            <a:off x="3130550" y="4437063"/>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54" name="Line 54"/>
          <p:cNvSpPr>
            <a:spLocks noChangeShapeType="1"/>
          </p:cNvSpPr>
          <p:nvPr/>
        </p:nvSpPr>
        <p:spPr bwMode="auto">
          <a:xfrm flipV="1">
            <a:off x="2597150" y="4437063"/>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55" name="Line 55"/>
          <p:cNvSpPr>
            <a:spLocks noChangeShapeType="1"/>
          </p:cNvSpPr>
          <p:nvPr/>
        </p:nvSpPr>
        <p:spPr bwMode="auto">
          <a:xfrm>
            <a:off x="2057400" y="5427663"/>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56" name="Line 56"/>
          <p:cNvSpPr>
            <a:spLocks noChangeShapeType="1"/>
          </p:cNvSpPr>
          <p:nvPr/>
        </p:nvSpPr>
        <p:spPr bwMode="auto">
          <a:xfrm>
            <a:off x="2057400" y="4513263"/>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57" name="Line 57"/>
          <p:cNvSpPr>
            <a:spLocks noChangeShapeType="1"/>
          </p:cNvSpPr>
          <p:nvPr/>
        </p:nvSpPr>
        <p:spPr bwMode="auto">
          <a:xfrm>
            <a:off x="2057400" y="4970463"/>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58" name="Text Box 58"/>
          <p:cNvSpPr txBox="1">
            <a:spLocks noChangeArrowheads="1"/>
          </p:cNvSpPr>
          <p:nvPr/>
        </p:nvSpPr>
        <p:spPr bwMode="auto">
          <a:xfrm>
            <a:off x="2178050" y="4938713"/>
            <a:ext cx="8953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ea typeface="黑体" panose="02010609060101010101" pitchFamily="49" charset="-122"/>
              </a:rPr>
              <a:t>2    </a:t>
            </a:r>
            <a:r>
              <a:rPr lang="en-US" altLang="zh-CN">
                <a:solidFill>
                  <a:srgbClr val="0000CC"/>
                </a:solidFill>
                <a:ea typeface="黑体" panose="02010609060101010101" pitchFamily="49" charset="-122"/>
              </a:rPr>
              <a:t>1</a:t>
            </a:r>
          </a:p>
          <a:p>
            <a:pPr>
              <a:spcBef>
                <a:spcPct val="0"/>
              </a:spcBef>
              <a:buClrTx/>
              <a:buSzTx/>
              <a:buFontTx/>
              <a:buNone/>
            </a:pPr>
            <a:r>
              <a:rPr lang="en-US" altLang="zh-CN">
                <a:ea typeface="黑体" panose="02010609060101010101" pitchFamily="49" charset="-122"/>
              </a:rPr>
              <a:t>4    </a:t>
            </a:r>
            <a:r>
              <a:rPr lang="en-US" altLang="zh-CN">
                <a:solidFill>
                  <a:schemeClr val="tx2"/>
                </a:solidFill>
                <a:ea typeface="黑体" panose="02010609060101010101" pitchFamily="49" charset="-122"/>
              </a:rPr>
              <a:t>2</a:t>
            </a:r>
            <a:endParaRPr lang="en-US" altLang="zh-CN">
              <a:ea typeface="黑体" panose="02010609060101010101" pitchFamily="49" charset="-122"/>
            </a:endParaRPr>
          </a:p>
        </p:txBody>
      </p:sp>
      <p:sp>
        <p:nvSpPr>
          <p:cNvPr id="76859" name="Text Box 59"/>
          <p:cNvSpPr txBox="1">
            <a:spLocks noChangeArrowheads="1"/>
          </p:cNvSpPr>
          <p:nvPr/>
        </p:nvSpPr>
        <p:spPr bwMode="auto">
          <a:xfrm>
            <a:off x="1797050" y="5849939"/>
            <a:ext cx="159385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a:spcBef>
                <a:spcPct val="0"/>
              </a:spcBef>
              <a:buClrTx/>
              <a:buSzTx/>
              <a:buFontTx/>
              <a:buNone/>
            </a:pPr>
            <a:r>
              <a:rPr lang="en-US" altLang="zh-CN">
                <a:solidFill>
                  <a:srgbClr val="333399"/>
                </a:solidFill>
                <a:ea typeface="黑体" panose="02010609060101010101" pitchFamily="49" charset="-122"/>
              </a:rPr>
              <a:t>      n=1</a:t>
            </a:r>
          </a:p>
          <a:p>
            <a:pPr algn="ctr">
              <a:spcBef>
                <a:spcPct val="0"/>
              </a:spcBef>
              <a:buClrTx/>
              <a:buSzTx/>
              <a:buFontTx/>
              <a:buNone/>
            </a:pPr>
            <a:r>
              <a:rPr lang="en-US" altLang="zh-CN">
                <a:solidFill>
                  <a:srgbClr val="333399"/>
                </a:solidFill>
                <a:ea typeface="黑体" panose="02010609060101010101" pitchFamily="49" charset="-122"/>
              </a:rPr>
              <a:t>sum=2+1</a:t>
            </a:r>
            <a:endParaRPr lang="en-US" altLang="zh-CN">
              <a:ea typeface="黑体" panose="02010609060101010101" pitchFamily="49" charset="-122"/>
            </a:endParaRPr>
          </a:p>
        </p:txBody>
      </p:sp>
      <p:sp>
        <p:nvSpPr>
          <p:cNvPr id="76860" name="Line 60"/>
          <p:cNvSpPr>
            <a:spLocks noChangeShapeType="1"/>
          </p:cNvSpPr>
          <p:nvPr/>
        </p:nvSpPr>
        <p:spPr bwMode="auto">
          <a:xfrm>
            <a:off x="3352800" y="4437063"/>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61" name="Line 61"/>
          <p:cNvSpPr>
            <a:spLocks noChangeShapeType="1"/>
          </p:cNvSpPr>
          <p:nvPr/>
        </p:nvSpPr>
        <p:spPr bwMode="auto">
          <a:xfrm flipV="1">
            <a:off x="4419600" y="4437063"/>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62" name="Line 62"/>
          <p:cNvSpPr>
            <a:spLocks noChangeShapeType="1"/>
          </p:cNvSpPr>
          <p:nvPr/>
        </p:nvSpPr>
        <p:spPr bwMode="auto">
          <a:xfrm flipV="1">
            <a:off x="3898900" y="4437063"/>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63" name="Line 63"/>
          <p:cNvSpPr>
            <a:spLocks noChangeShapeType="1"/>
          </p:cNvSpPr>
          <p:nvPr/>
        </p:nvSpPr>
        <p:spPr bwMode="auto">
          <a:xfrm>
            <a:off x="3359150" y="4513263"/>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64" name="Text Box 64"/>
          <p:cNvSpPr txBox="1">
            <a:spLocks noChangeArrowheads="1"/>
          </p:cNvSpPr>
          <p:nvPr/>
        </p:nvSpPr>
        <p:spPr bwMode="auto">
          <a:xfrm>
            <a:off x="3479800" y="4938713"/>
            <a:ext cx="8953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ea typeface="黑体" panose="02010609060101010101" pitchFamily="49" charset="-122"/>
              </a:rPr>
              <a:t>2    </a:t>
            </a:r>
            <a:r>
              <a:rPr lang="en-US" altLang="zh-CN">
                <a:solidFill>
                  <a:schemeClr val="tx2"/>
                </a:solidFill>
                <a:ea typeface="黑体" panose="02010609060101010101" pitchFamily="49" charset="-122"/>
              </a:rPr>
              <a:t>2</a:t>
            </a:r>
            <a:endParaRPr lang="en-US" altLang="zh-CN">
              <a:ea typeface="黑体" panose="02010609060101010101" pitchFamily="49" charset="-122"/>
            </a:endParaRPr>
          </a:p>
          <a:p>
            <a:pPr>
              <a:spcBef>
                <a:spcPct val="0"/>
              </a:spcBef>
              <a:buClrTx/>
              <a:buSzTx/>
              <a:buFontTx/>
              <a:buNone/>
            </a:pPr>
            <a:r>
              <a:rPr lang="en-US" altLang="zh-CN">
                <a:ea typeface="黑体" panose="02010609060101010101" pitchFamily="49" charset="-122"/>
              </a:rPr>
              <a:t>4    </a:t>
            </a:r>
            <a:r>
              <a:rPr lang="en-US" altLang="zh-CN">
                <a:solidFill>
                  <a:schemeClr val="tx2"/>
                </a:solidFill>
                <a:ea typeface="黑体" panose="02010609060101010101" pitchFamily="49" charset="-122"/>
              </a:rPr>
              <a:t>2</a:t>
            </a:r>
            <a:endParaRPr lang="en-US" altLang="zh-CN">
              <a:ea typeface="黑体" panose="02010609060101010101" pitchFamily="49" charset="-122"/>
            </a:endParaRPr>
          </a:p>
        </p:txBody>
      </p:sp>
      <p:sp>
        <p:nvSpPr>
          <p:cNvPr id="76865" name="Text Box 65"/>
          <p:cNvSpPr txBox="1">
            <a:spLocks noChangeArrowheads="1"/>
          </p:cNvSpPr>
          <p:nvPr/>
        </p:nvSpPr>
        <p:spPr bwMode="auto">
          <a:xfrm>
            <a:off x="3368676" y="6189664"/>
            <a:ext cx="1069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a:spcBef>
                <a:spcPct val="0"/>
              </a:spcBef>
              <a:buClrTx/>
              <a:buSzTx/>
              <a:buFontTx/>
              <a:buNone/>
            </a:pPr>
            <a:r>
              <a:rPr lang="en-US" altLang="zh-CN">
                <a:solidFill>
                  <a:srgbClr val="333399"/>
                </a:solidFill>
                <a:ea typeface="黑体" panose="02010609060101010101" pitchFamily="49" charset="-122"/>
              </a:rPr>
              <a:t>n=2-2</a:t>
            </a:r>
            <a:endParaRPr lang="en-US" altLang="zh-CN">
              <a:ea typeface="黑体" panose="02010609060101010101" pitchFamily="49" charset="-122"/>
            </a:endParaRPr>
          </a:p>
        </p:txBody>
      </p:sp>
      <p:sp>
        <p:nvSpPr>
          <p:cNvPr id="76866" name="Line 66"/>
          <p:cNvSpPr>
            <a:spLocks noChangeShapeType="1"/>
          </p:cNvSpPr>
          <p:nvPr/>
        </p:nvSpPr>
        <p:spPr bwMode="auto">
          <a:xfrm>
            <a:off x="3352800" y="4970463"/>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67" name="Line 67"/>
          <p:cNvSpPr>
            <a:spLocks noChangeShapeType="1"/>
          </p:cNvSpPr>
          <p:nvPr/>
        </p:nvSpPr>
        <p:spPr bwMode="auto">
          <a:xfrm>
            <a:off x="3352800" y="5427663"/>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68" name="Line 68"/>
          <p:cNvSpPr>
            <a:spLocks noChangeShapeType="1"/>
          </p:cNvSpPr>
          <p:nvPr/>
        </p:nvSpPr>
        <p:spPr bwMode="auto">
          <a:xfrm>
            <a:off x="3352800" y="5884863"/>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69" name="Rectangle 69" descr="羊皮纸"/>
          <p:cNvSpPr>
            <a:spLocks noChangeArrowheads="1"/>
          </p:cNvSpPr>
          <p:nvPr/>
        </p:nvSpPr>
        <p:spPr bwMode="auto">
          <a:xfrm>
            <a:off x="6019800" y="4437063"/>
            <a:ext cx="1066800" cy="1447800"/>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1905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a:ea typeface="黑体" panose="02010609060101010101" pitchFamily="49" charset="-122"/>
            </a:endParaRPr>
          </a:p>
        </p:txBody>
      </p:sp>
      <p:sp>
        <p:nvSpPr>
          <p:cNvPr id="76870" name="Rectangle 70" descr="羊皮纸"/>
          <p:cNvSpPr>
            <a:spLocks noChangeArrowheads="1"/>
          </p:cNvSpPr>
          <p:nvPr/>
        </p:nvSpPr>
        <p:spPr bwMode="auto">
          <a:xfrm>
            <a:off x="4724400" y="4437063"/>
            <a:ext cx="1066800" cy="1447800"/>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1905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a:ea typeface="黑体" panose="02010609060101010101" pitchFamily="49" charset="-122"/>
            </a:endParaRPr>
          </a:p>
        </p:txBody>
      </p:sp>
      <p:sp>
        <p:nvSpPr>
          <p:cNvPr id="76871" name="Text Box 71"/>
          <p:cNvSpPr txBox="1">
            <a:spLocks noChangeArrowheads="1"/>
          </p:cNvSpPr>
          <p:nvPr/>
        </p:nvSpPr>
        <p:spPr bwMode="auto">
          <a:xfrm>
            <a:off x="4838700" y="5365751"/>
            <a:ext cx="8953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ea typeface="黑体" panose="02010609060101010101" pitchFamily="49" charset="-122"/>
              </a:rPr>
              <a:t>4    </a:t>
            </a:r>
            <a:r>
              <a:rPr lang="en-US" altLang="zh-CN">
                <a:solidFill>
                  <a:schemeClr val="tx2"/>
                </a:solidFill>
                <a:ea typeface="黑体" panose="02010609060101010101" pitchFamily="49" charset="-122"/>
              </a:rPr>
              <a:t>2</a:t>
            </a:r>
            <a:endParaRPr lang="en-US" altLang="zh-CN">
              <a:ea typeface="黑体" panose="02010609060101010101" pitchFamily="49" charset="-122"/>
            </a:endParaRPr>
          </a:p>
        </p:txBody>
      </p:sp>
      <p:sp>
        <p:nvSpPr>
          <p:cNvPr id="76872" name="Text Box 72"/>
          <p:cNvSpPr txBox="1">
            <a:spLocks noChangeArrowheads="1"/>
          </p:cNvSpPr>
          <p:nvPr/>
        </p:nvSpPr>
        <p:spPr bwMode="auto">
          <a:xfrm>
            <a:off x="4457700" y="5849939"/>
            <a:ext cx="159385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a:spcBef>
                <a:spcPct val="0"/>
              </a:spcBef>
              <a:buClrTx/>
              <a:buSzTx/>
              <a:buFontTx/>
              <a:buNone/>
            </a:pPr>
            <a:r>
              <a:rPr lang="en-US" altLang="zh-CN">
                <a:solidFill>
                  <a:srgbClr val="333399"/>
                </a:solidFill>
                <a:ea typeface="黑体" panose="02010609060101010101" pitchFamily="49" charset="-122"/>
              </a:rPr>
              <a:t>    n=0</a:t>
            </a:r>
          </a:p>
          <a:p>
            <a:pPr algn="ctr">
              <a:spcBef>
                <a:spcPct val="0"/>
              </a:spcBef>
              <a:buClrTx/>
              <a:buSzTx/>
              <a:buFontTx/>
              <a:buNone/>
            </a:pPr>
            <a:r>
              <a:rPr lang="en-US" altLang="zh-CN">
                <a:solidFill>
                  <a:srgbClr val="333399"/>
                </a:solidFill>
                <a:ea typeface="黑体" panose="02010609060101010101" pitchFamily="49" charset="-122"/>
              </a:rPr>
              <a:t>sum=3+0</a:t>
            </a:r>
            <a:endParaRPr lang="en-US" altLang="zh-CN">
              <a:ea typeface="黑体" panose="02010609060101010101" pitchFamily="49" charset="-122"/>
            </a:endParaRPr>
          </a:p>
        </p:txBody>
      </p:sp>
      <p:sp>
        <p:nvSpPr>
          <p:cNvPr id="76873" name="Line 75"/>
          <p:cNvSpPr>
            <a:spLocks noChangeShapeType="1"/>
          </p:cNvSpPr>
          <p:nvPr/>
        </p:nvSpPr>
        <p:spPr bwMode="auto">
          <a:xfrm flipV="1">
            <a:off x="4724400" y="4437063"/>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74" name="Line 76"/>
          <p:cNvSpPr>
            <a:spLocks noChangeShapeType="1"/>
          </p:cNvSpPr>
          <p:nvPr/>
        </p:nvSpPr>
        <p:spPr bwMode="auto">
          <a:xfrm flipV="1">
            <a:off x="5791200" y="4437063"/>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75" name="Line 77"/>
          <p:cNvSpPr>
            <a:spLocks noChangeShapeType="1"/>
          </p:cNvSpPr>
          <p:nvPr/>
        </p:nvSpPr>
        <p:spPr bwMode="auto">
          <a:xfrm flipV="1">
            <a:off x="6019800" y="4437063"/>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76" name="Line 78"/>
          <p:cNvSpPr>
            <a:spLocks noChangeShapeType="1"/>
          </p:cNvSpPr>
          <p:nvPr/>
        </p:nvSpPr>
        <p:spPr bwMode="auto">
          <a:xfrm flipV="1">
            <a:off x="7086600" y="4437063"/>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77" name="Line 79"/>
          <p:cNvSpPr>
            <a:spLocks noChangeShapeType="1"/>
          </p:cNvSpPr>
          <p:nvPr/>
        </p:nvSpPr>
        <p:spPr bwMode="auto">
          <a:xfrm>
            <a:off x="4724400" y="4513263"/>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78" name="Line 80"/>
          <p:cNvSpPr>
            <a:spLocks noChangeShapeType="1"/>
          </p:cNvSpPr>
          <p:nvPr/>
        </p:nvSpPr>
        <p:spPr bwMode="auto">
          <a:xfrm>
            <a:off x="4718050" y="4970463"/>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79" name="Line 81"/>
          <p:cNvSpPr>
            <a:spLocks noChangeShapeType="1"/>
          </p:cNvSpPr>
          <p:nvPr/>
        </p:nvSpPr>
        <p:spPr bwMode="auto">
          <a:xfrm>
            <a:off x="4718050" y="5427663"/>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80" name="Line 82"/>
          <p:cNvSpPr>
            <a:spLocks noChangeShapeType="1"/>
          </p:cNvSpPr>
          <p:nvPr/>
        </p:nvSpPr>
        <p:spPr bwMode="auto">
          <a:xfrm>
            <a:off x="4718050" y="5884863"/>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81" name="Line 83"/>
          <p:cNvSpPr>
            <a:spLocks noChangeShapeType="1"/>
          </p:cNvSpPr>
          <p:nvPr/>
        </p:nvSpPr>
        <p:spPr bwMode="auto">
          <a:xfrm>
            <a:off x="6019800" y="4513263"/>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82" name="Line 84"/>
          <p:cNvSpPr>
            <a:spLocks noChangeShapeType="1"/>
          </p:cNvSpPr>
          <p:nvPr/>
        </p:nvSpPr>
        <p:spPr bwMode="auto">
          <a:xfrm>
            <a:off x="6013450" y="4970463"/>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83" name="Line 85"/>
          <p:cNvSpPr>
            <a:spLocks noChangeShapeType="1"/>
          </p:cNvSpPr>
          <p:nvPr/>
        </p:nvSpPr>
        <p:spPr bwMode="auto">
          <a:xfrm>
            <a:off x="6013450" y="5427663"/>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84" name="Line 86"/>
          <p:cNvSpPr>
            <a:spLocks noChangeShapeType="1"/>
          </p:cNvSpPr>
          <p:nvPr/>
        </p:nvSpPr>
        <p:spPr bwMode="auto">
          <a:xfrm>
            <a:off x="6013450" y="5884863"/>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85" name="Line 87"/>
          <p:cNvSpPr>
            <a:spLocks noChangeShapeType="1"/>
          </p:cNvSpPr>
          <p:nvPr/>
        </p:nvSpPr>
        <p:spPr bwMode="auto">
          <a:xfrm flipV="1">
            <a:off x="5251450" y="4437063"/>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86" name="Line 88"/>
          <p:cNvSpPr>
            <a:spLocks noChangeShapeType="1"/>
          </p:cNvSpPr>
          <p:nvPr/>
        </p:nvSpPr>
        <p:spPr bwMode="auto">
          <a:xfrm flipV="1">
            <a:off x="6553200" y="4437063"/>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87" name="Rectangle 114"/>
          <p:cNvSpPr>
            <a:spLocks noChangeArrowheads="1"/>
          </p:cNvSpPr>
          <p:nvPr/>
        </p:nvSpPr>
        <p:spPr bwMode="auto">
          <a:xfrm>
            <a:off x="1752601" y="4894264"/>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solidFill>
                  <a:schemeClr val="tx2"/>
                </a:solidFill>
                <a:ea typeface="黑体" panose="02010609060101010101" pitchFamily="49" charset="-122"/>
                <a:sym typeface="Wingdings" panose="05000000000000000000" pitchFamily="2" charset="2"/>
              </a:rPr>
              <a:t></a:t>
            </a:r>
          </a:p>
        </p:txBody>
      </p:sp>
      <p:sp>
        <p:nvSpPr>
          <p:cNvPr id="76888" name="Rectangle 115"/>
          <p:cNvSpPr>
            <a:spLocks noChangeArrowheads="1"/>
          </p:cNvSpPr>
          <p:nvPr/>
        </p:nvSpPr>
        <p:spPr bwMode="auto">
          <a:xfrm>
            <a:off x="1981201" y="5776914"/>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solidFill>
                  <a:schemeClr val="tx2"/>
                </a:solidFill>
                <a:ea typeface="黑体" panose="02010609060101010101" pitchFamily="49" charset="-122"/>
                <a:sym typeface="Wingdings" panose="05000000000000000000" pitchFamily="2" charset="2"/>
              </a:rPr>
              <a:t></a:t>
            </a:r>
          </a:p>
        </p:txBody>
      </p:sp>
      <p:sp>
        <p:nvSpPr>
          <p:cNvPr id="76889" name="Rectangle 116"/>
          <p:cNvSpPr>
            <a:spLocks noChangeArrowheads="1"/>
          </p:cNvSpPr>
          <p:nvPr/>
        </p:nvSpPr>
        <p:spPr bwMode="auto">
          <a:xfrm>
            <a:off x="3294064" y="5776914"/>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solidFill>
                  <a:schemeClr val="tx2"/>
                </a:solidFill>
                <a:ea typeface="黑体" panose="02010609060101010101" pitchFamily="49" charset="-122"/>
                <a:sym typeface="Wingdings" panose="05000000000000000000" pitchFamily="2" charset="2"/>
              </a:rPr>
              <a:t></a:t>
            </a:r>
          </a:p>
        </p:txBody>
      </p:sp>
      <p:sp>
        <p:nvSpPr>
          <p:cNvPr id="76890" name="Rectangle 117"/>
          <p:cNvSpPr>
            <a:spLocks noChangeArrowheads="1"/>
          </p:cNvSpPr>
          <p:nvPr/>
        </p:nvSpPr>
        <p:spPr bwMode="auto">
          <a:xfrm>
            <a:off x="4648201" y="5776914"/>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solidFill>
                  <a:schemeClr val="tx2"/>
                </a:solidFill>
                <a:ea typeface="黑体" panose="02010609060101010101" pitchFamily="49" charset="-122"/>
                <a:sym typeface="Wingdings" panose="05000000000000000000" pitchFamily="2" charset="2"/>
              </a:rPr>
              <a:t></a:t>
            </a:r>
          </a:p>
        </p:txBody>
      </p:sp>
      <p:sp>
        <p:nvSpPr>
          <p:cNvPr id="76891" name="Rectangle 118"/>
          <p:cNvSpPr>
            <a:spLocks noChangeArrowheads="1"/>
          </p:cNvSpPr>
          <p:nvPr/>
        </p:nvSpPr>
        <p:spPr bwMode="auto">
          <a:xfrm>
            <a:off x="1752601" y="5319714"/>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solidFill>
                  <a:schemeClr val="tx2"/>
                </a:solidFill>
                <a:ea typeface="黑体" panose="02010609060101010101" pitchFamily="49" charset="-122"/>
                <a:sym typeface="Wingdings" panose="05000000000000000000" pitchFamily="2" charset="2"/>
              </a:rPr>
              <a:t></a:t>
            </a:r>
          </a:p>
        </p:txBody>
      </p:sp>
      <p:sp>
        <p:nvSpPr>
          <p:cNvPr id="76892" name="Rectangle 120"/>
          <p:cNvSpPr>
            <a:spLocks noChangeArrowheads="1"/>
          </p:cNvSpPr>
          <p:nvPr/>
        </p:nvSpPr>
        <p:spPr bwMode="auto">
          <a:xfrm>
            <a:off x="3048001" y="4894264"/>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solidFill>
                  <a:schemeClr val="tx2"/>
                </a:solidFill>
                <a:ea typeface="黑体" panose="02010609060101010101" pitchFamily="49" charset="-122"/>
                <a:sym typeface="Wingdings" panose="05000000000000000000" pitchFamily="2" charset="2"/>
              </a:rPr>
              <a:t></a:t>
            </a:r>
          </a:p>
        </p:txBody>
      </p:sp>
      <p:sp>
        <p:nvSpPr>
          <p:cNvPr id="76893" name="Rectangle 121"/>
          <p:cNvSpPr>
            <a:spLocks noChangeArrowheads="1"/>
          </p:cNvSpPr>
          <p:nvPr/>
        </p:nvSpPr>
        <p:spPr bwMode="auto">
          <a:xfrm>
            <a:off x="3048001" y="5319714"/>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solidFill>
                  <a:schemeClr val="tx2"/>
                </a:solidFill>
                <a:ea typeface="黑体" panose="02010609060101010101" pitchFamily="49" charset="-122"/>
                <a:sym typeface="Wingdings" panose="05000000000000000000" pitchFamily="2" charset="2"/>
              </a:rPr>
              <a:t></a:t>
            </a:r>
          </a:p>
        </p:txBody>
      </p:sp>
      <p:sp>
        <p:nvSpPr>
          <p:cNvPr id="76894" name="Rectangle 122"/>
          <p:cNvSpPr>
            <a:spLocks noChangeArrowheads="1"/>
          </p:cNvSpPr>
          <p:nvPr/>
        </p:nvSpPr>
        <p:spPr bwMode="auto">
          <a:xfrm>
            <a:off x="4419601" y="5351464"/>
            <a:ext cx="504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solidFill>
                  <a:schemeClr val="tx2"/>
                </a:solidFill>
                <a:ea typeface="黑体" panose="02010609060101010101" pitchFamily="49" charset="-122"/>
                <a:sym typeface="Wingdings" panose="05000000000000000000" pitchFamily="2" charset="2"/>
              </a:rPr>
              <a:t></a:t>
            </a:r>
          </a:p>
        </p:txBody>
      </p:sp>
      <p:sp>
        <p:nvSpPr>
          <p:cNvPr id="2" name="标题 1"/>
          <p:cNvSpPr>
            <a:spLocks noGrp="1"/>
          </p:cNvSpPr>
          <p:nvPr>
            <p:ph type="title"/>
          </p:nvPr>
        </p:nvSpPr>
        <p:spPr/>
        <p:txBody>
          <a:bodyPr>
            <a:normAutofit fontScale="90000"/>
          </a:bodyPr>
          <a:lstStyle/>
          <a:p>
            <a:endParaRPr lang="zh-CN" altLang="en-US"/>
          </a:p>
        </p:txBody>
      </p:sp>
    </p:spTree>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https://timgsa.baidu.com/timg?image&amp;quality=80&amp;size=b9999_10000&amp;sec=1568626286011&amp;di=46705fb2aabae9ea721ae26bf75029cb&amp;imgtype=0&amp;src=http%3A%2F%2Ft9.baidu.com%2Fit%2Fu%3D549894515%2C1443033496%26fm%3D191%26app%3D48%26wm%3D1%2C17%2C90%2C45%2C20%2C7%26wmo%3D0%2C0%26n%3D0%26g%3D0n%26f%3DJPEG%3Fsec%3D1853310920%26t%3D9b5198ecb0639a321cbf639b6573558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8361" y="4437112"/>
            <a:ext cx="2339752" cy="1559835"/>
          </a:xfrm>
          <a:prstGeom prst="rect">
            <a:avLst/>
          </a:prstGeom>
          <a:noFill/>
          <a:extLst>
            <a:ext uri="{909E8E84-426E-40DD-AFC4-6F175D3DCCD1}">
              <a14:hiddenFill xmlns:a14="http://schemas.microsoft.com/office/drawing/2010/main">
                <a:solidFill>
                  <a:srgbClr val="FFFFFF"/>
                </a:solidFill>
              </a14:hiddenFill>
            </a:ext>
          </a:extLst>
        </p:spPr>
      </p:pic>
      <p:sp>
        <p:nvSpPr>
          <p:cNvPr id="78850" name="Rectangle 3"/>
          <p:cNvSpPr>
            <a:spLocks noChangeArrowheads="1"/>
          </p:cNvSpPr>
          <p:nvPr/>
        </p:nvSpPr>
        <p:spPr bwMode="auto">
          <a:xfrm>
            <a:off x="983432" y="1196752"/>
            <a:ext cx="10441160" cy="522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nSpc>
                <a:spcPct val="120000"/>
              </a:lnSpc>
              <a:buClr>
                <a:srgbClr val="800080"/>
              </a:buClr>
              <a:buSzPct val="50000"/>
              <a:buFont typeface="Wingdings" panose="05000000000000000000" pitchFamily="2" charset="2"/>
              <a:buChar char="n"/>
            </a:pPr>
            <a:r>
              <a:rPr lang="zh-CN" altLang="en-US" sz="2400" dirty="0">
                <a:ea typeface="仿宋_GB2312" pitchFamily="49" charset="-122"/>
              </a:rPr>
              <a:t>对一个包含有许多结点，且每个结点有</a:t>
            </a:r>
            <a:r>
              <a:rPr lang="zh-CN" altLang="en-US" sz="2400" dirty="0">
                <a:solidFill>
                  <a:schemeClr val="tx2"/>
                </a:solidFill>
                <a:ea typeface="仿宋_GB2312" pitchFamily="49" charset="-122"/>
              </a:rPr>
              <a:t>多个分支</a:t>
            </a:r>
            <a:r>
              <a:rPr lang="zh-CN" altLang="en-US" sz="2400" dirty="0">
                <a:ea typeface="仿宋_GB2312" pitchFamily="49" charset="-122"/>
              </a:rPr>
              <a:t>的问题，可以先选择一个分支进行搜索。当搜索到某一结点，发现无法再继续搜索下去时，可以沿搜索路径回退到前一结点，沿另一分支继续搜索。</a:t>
            </a:r>
          </a:p>
          <a:p>
            <a:pPr>
              <a:lnSpc>
                <a:spcPct val="120000"/>
              </a:lnSpc>
              <a:buClr>
                <a:srgbClr val="800080"/>
              </a:buClr>
              <a:buSzPct val="50000"/>
              <a:buFont typeface="Wingdings" panose="05000000000000000000" pitchFamily="2" charset="2"/>
              <a:buChar char="n"/>
            </a:pPr>
            <a:r>
              <a:rPr lang="zh-CN" altLang="en-US" sz="2400" dirty="0">
                <a:ea typeface="仿宋_GB2312" pitchFamily="49" charset="-122"/>
              </a:rPr>
              <a:t>如果回退之后没有其他选择，再沿搜索路径回退到更前结点，</a:t>
            </a:r>
            <a:r>
              <a:rPr lang="en-US" altLang="zh-CN" sz="2400" dirty="0">
                <a:ea typeface="仿宋_GB2312" pitchFamily="49" charset="-122"/>
              </a:rPr>
              <a:t>…</a:t>
            </a:r>
            <a:r>
              <a:rPr lang="zh-CN" altLang="en-US" sz="2400" dirty="0">
                <a:ea typeface="仿宋_GB2312" pitchFamily="49" charset="-122"/>
              </a:rPr>
              <a:t>。依次执行，直到搜索到问题的解，或搜索完全部可搜索的分支没有解存在为止。</a:t>
            </a:r>
          </a:p>
          <a:p>
            <a:pPr>
              <a:lnSpc>
                <a:spcPct val="120000"/>
              </a:lnSpc>
              <a:buClr>
                <a:srgbClr val="800080"/>
              </a:buClr>
              <a:buSzPct val="50000"/>
              <a:buFont typeface="Wingdings" panose="05000000000000000000" pitchFamily="2" charset="2"/>
              <a:buChar char="n"/>
            </a:pPr>
            <a:r>
              <a:rPr lang="zh-CN" altLang="en-US" sz="2400" dirty="0">
                <a:ea typeface="仿宋_GB2312" pitchFamily="49" charset="-122"/>
              </a:rPr>
              <a:t>回溯法与分治法本质相同，可用递归求解。</a:t>
            </a:r>
          </a:p>
        </p:txBody>
      </p:sp>
      <p:sp>
        <p:nvSpPr>
          <p:cNvPr id="6" name="Rectangle 2"/>
          <p:cNvSpPr>
            <a:spLocks noGrp="1" noChangeArrowheads="1"/>
          </p:cNvSpPr>
          <p:nvPr>
            <p:ph type="title"/>
          </p:nvPr>
        </p:nvSpPr>
        <p:spPr/>
        <p:txBody>
          <a:bodyPr/>
          <a:lstStyle/>
          <a:p>
            <a:pPr>
              <a:defRPr/>
            </a:pPr>
            <a:r>
              <a:rPr lang="zh-CN" altLang="en-US" sz="3600" dirty="0">
                <a:solidFill>
                  <a:srgbClr val="0000CC"/>
                </a:solidFill>
                <a:latin typeface="黑体" panose="02010609060101010101" pitchFamily="49" charset="-122"/>
                <a:ea typeface="黑体" panose="02010609060101010101" pitchFamily="49" charset="-122"/>
              </a:rPr>
              <a:t>递归与回溯</a:t>
            </a:r>
          </a:p>
        </p:txBody>
      </p:sp>
    </p:spTree>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defRPr/>
            </a:pPr>
            <a:r>
              <a:rPr lang="zh-CN" altLang="en-US" dirty="0" smtClean="0"/>
              <a:t>什么时候用递归？</a:t>
            </a:r>
            <a:endParaRPr lang="zh-CN" altLang="en-US" dirty="0"/>
          </a:p>
        </p:txBody>
      </p:sp>
      <p:sp>
        <p:nvSpPr>
          <p:cNvPr id="79875" name="内容占位符 2"/>
          <p:cNvSpPr>
            <a:spLocks noGrp="1"/>
          </p:cNvSpPr>
          <p:nvPr>
            <p:ph idx="1"/>
          </p:nvPr>
        </p:nvSpPr>
        <p:spPr/>
        <p:txBody>
          <a:bodyPr/>
          <a:lstStyle/>
          <a:p>
            <a:r>
              <a:rPr lang="zh-CN" altLang="en-US" smtClean="0"/>
              <a:t>适宜于用递归算法求解的问题的</a:t>
            </a:r>
            <a:r>
              <a:rPr lang="zh-CN" altLang="en-US" smtClean="0">
                <a:solidFill>
                  <a:srgbClr val="FF0000"/>
                </a:solidFill>
              </a:rPr>
              <a:t>充分必要条件</a:t>
            </a:r>
            <a:r>
              <a:rPr lang="zh-CN" altLang="en-US" smtClean="0"/>
              <a:t>是：</a:t>
            </a:r>
            <a:endParaRPr lang="en-US" altLang="zh-CN" smtClean="0"/>
          </a:p>
          <a:p>
            <a:pPr marL="857250" lvl="1" indent="-514350">
              <a:buFont typeface="Tahoma" panose="020B0604030504040204" pitchFamily="34" charset="0"/>
              <a:buAutoNum type="romanUcPeriod"/>
            </a:pPr>
            <a:r>
              <a:rPr lang="zh-CN" altLang="en-US" smtClean="0"/>
              <a:t>问题可借用类同自身的子问题进行描述；</a:t>
            </a:r>
            <a:endParaRPr lang="en-US" altLang="zh-CN" smtClean="0"/>
          </a:p>
          <a:p>
            <a:pPr marL="857250" lvl="1" indent="-514350">
              <a:buFont typeface="Tahoma" panose="020B0604030504040204" pitchFamily="34" charset="0"/>
              <a:buAutoNum type="romanUcPeriod"/>
            </a:pPr>
            <a:r>
              <a:rPr lang="zh-CN" altLang="en-US" smtClean="0"/>
              <a:t>某一有限步的子问题（也称作本原问题）有直接的解存在</a:t>
            </a:r>
          </a:p>
          <a:p>
            <a:endParaRPr lang="en-US" altLang="zh-CN" smtClean="0"/>
          </a:p>
          <a:p>
            <a:r>
              <a:rPr lang="zh-CN" altLang="en-US" smtClean="0"/>
              <a:t>当一个问题存在上述两个基本要素时，该问题的递归算法的设计方法是：</a:t>
            </a:r>
            <a:endParaRPr lang="en-US" altLang="zh-CN" smtClean="0"/>
          </a:p>
          <a:p>
            <a:pPr marL="857250" lvl="1" indent="-514350">
              <a:buFont typeface="Tahoma" panose="020B0604030504040204" pitchFamily="34" charset="0"/>
              <a:buAutoNum type="romanUcPeriod"/>
            </a:pPr>
            <a:r>
              <a:rPr lang="zh-CN" altLang="en-US" smtClean="0"/>
              <a:t>把对原问题的求解设计成包含有对子问题求解的形式；</a:t>
            </a:r>
          </a:p>
          <a:p>
            <a:pPr marL="857250" lvl="1" indent="-514350">
              <a:buFont typeface="Tahoma" panose="020B0604030504040204" pitchFamily="34" charset="0"/>
              <a:buAutoNum type="romanUcPeriod"/>
            </a:pPr>
            <a:r>
              <a:rPr lang="zh-CN" altLang="en-US" smtClean="0"/>
              <a:t>设计递归出口</a:t>
            </a:r>
          </a:p>
          <a:p>
            <a:endParaRPr lang="zh-CN" altLang="en-US" smtClean="0"/>
          </a:p>
        </p:txBody>
      </p:sp>
    </p:spTree>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bwMode="auto">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wrap="square" lIns="92075" tIns="46038" rIns="92075" bIns="46038" numCol="1" anchor="ctr" anchorCtr="0" compatLnSpc="1">
            <a:prstTxWarp prst="textNoShape">
              <a:avLst/>
            </a:prstTxWarp>
          </a:bodyPr>
          <a:lstStyle/>
          <a:p>
            <a:pPr>
              <a:defRPr/>
            </a:pPr>
            <a:r>
              <a:rPr lang="zh-CN" altLang="en-US" sz="3200" dirty="0">
                <a:solidFill>
                  <a:srgbClr val="0000CC"/>
                </a:solidFill>
                <a:latin typeface="Times New Roman" panose="02020603050405020304" pitchFamily="18" charset="0"/>
                <a:ea typeface="黑体" panose="02010609060101010101" pitchFamily="49" charset="-122"/>
              </a:rPr>
              <a:t>迷宫问题</a:t>
            </a:r>
          </a:p>
        </p:txBody>
      </p:sp>
      <p:pic>
        <p:nvPicPr>
          <p:cNvPr id="80899" name="Picture 3" descr="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093789"/>
            <a:ext cx="4699000" cy="543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6532" name="Text Box 4"/>
          <p:cNvSpPr txBox="1">
            <a:spLocks noChangeArrowheads="1"/>
          </p:cNvSpPr>
          <p:nvPr/>
        </p:nvSpPr>
        <p:spPr bwMode="auto">
          <a:xfrm>
            <a:off x="6527801" y="1916114"/>
            <a:ext cx="3744913" cy="319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40000"/>
              </a:spcBef>
              <a:buClr>
                <a:schemeClr val="tx2"/>
              </a:buClr>
              <a:buFontTx/>
              <a:buChar char="•"/>
              <a:defRPr/>
            </a:pPr>
            <a:r>
              <a:rPr lang="zh-CN" altLang="en-US" sz="2400">
                <a:effectLst>
                  <a:outerShdw blurRad="38100" dist="38100" dir="2700000" algn="tl">
                    <a:srgbClr val="C0C0C0"/>
                  </a:outerShdw>
                </a:effectLst>
                <a:ea typeface="楷体_GB2312" pitchFamily="49" charset="-122"/>
              </a:rPr>
              <a:t> </a:t>
            </a:r>
            <a:r>
              <a:rPr lang="zh-CN" altLang="en-US" sz="2400">
                <a:solidFill>
                  <a:srgbClr val="FF0000"/>
                </a:solidFill>
                <a:effectLst>
                  <a:outerShdw blurRad="38100" dist="38100" dir="2700000" algn="tl">
                    <a:srgbClr val="C0C0C0"/>
                  </a:outerShdw>
                </a:effectLst>
                <a:ea typeface="楷体_GB2312" pitchFamily="49" charset="-122"/>
              </a:rPr>
              <a:t>寻找一条从入口到出口的路径</a:t>
            </a:r>
            <a:r>
              <a:rPr lang="zh-CN" altLang="en-US" sz="2400">
                <a:effectLst>
                  <a:outerShdw blurRad="38100" dist="38100" dir="2700000" algn="tl">
                    <a:srgbClr val="C0C0C0"/>
                  </a:outerShdw>
                </a:effectLst>
                <a:ea typeface="楷体_GB2312" pitchFamily="49" charset="-122"/>
              </a:rPr>
              <a:t>。</a:t>
            </a:r>
          </a:p>
          <a:p>
            <a:pPr>
              <a:spcBef>
                <a:spcPct val="40000"/>
              </a:spcBef>
              <a:buClr>
                <a:schemeClr val="tx2"/>
              </a:buClr>
              <a:buFontTx/>
              <a:buChar char="•"/>
              <a:defRPr/>
            </a:pPr>
            <a:r>
              <a:rPr lang="zh-CN" altLang="en-US" sz="2400">
                <a:effectLst>
                  <a:outerShdw blurRad="38100" dist="38100" dir="2700000" algn="tl">
                    <a:srgbClr val="C0C0C0"/>
                  </a:outerShdw>
                </a:effectLst>
                <a:ea typeface="楷体_GB2312" pitchFamily="49" charset="-122"/>
              </a:rPr>
              <a:t> </a:t>
            </a:r>
            <a:r>
              <a:rPr lang="en-US" altLang="zh-CN" sz="2400">
                <a:effectLst>
                  <a:outerShdw blurRad="38100" dist="38100" dir="2700000" algn="tl">
                    <a:srgbClr val="C0C0C0"/>
                  </a:outerShdw>
                </a:effectLst>
                <a:ea typeface="楷体_GB2312" pitchFamily="49" charset="-122"/>
              </a:rPr>
              <a:t>【</a:t>
            </a:r>
            <a:r>
              <a:rPr lang="zh-CN" altLang="en-US" sz="2400">
                <a:effectLst>
                  <a:outerShdw blurRad="38100" dist="38100" dir="2700000" algn="tl">
                    <a:srgbClr val="C0C0C0"/>
                  </a:outerShdw>
                </a:effectLst>
                <a:ea typeface="楷体_GB2312" pitchFamily="49" charset="-122"/>
              </a:rPr>
              <a:t>路径</a:t>
            </a:r>
            <a:r>
              <a:rPr lang="en-US" altLang="zh-CN" sz="2400">
                <a:effectLst>
                  <a:outerShdw blurRad="38100" dist="38100" dir="2700000" algn="tl">
                    <a:srgbClr val="C0C0C0"/>
                  </a:outerShdw>
                </a:effectLst>
                <a:ea typeface="楷体_GB2312" pitchFamily="49" charset="-122"/>
              </a:rPr>
              <a:t>】</a:t>
            </a:r>
            <a:r>
              <a:rPr lang="zh-CN" altLang="en-US" sz="2400">
                <a:effectLst>
                  <a:outerShdw blurRad="38100" dist="38100" dir="2700000" algn="tl">
                    <a:srgbClr val="C0C0C0"/>
                  </a:outerShdw>
                </a:effectLst>
                <a:ea typeface="楷体_GB2312" pitchFamily="49" charset="-122"/>
              </a:rPr>
              <a:t>是由一组位置构成的，每个位置上都没有障碍，且每个位置（第一个除外）都是前一个位置的东、南、西或北的邻居。</a:t>
            </a:r>
            <a:endParaRPr lang="en-US" altLang="zh-CN" sz="2400">
              <a:effectLst>
                <a:outerShdw blurRad="38100" dist="38100" dir="2700000" algn="tl">
                  <a:srgbClr val="C0C0C0"/>
                </a:outerShdw>
              </a:effectLst>
              <a:ea typeface="楷体_GB2312" pitchFamily="49" charset="-122"/>
            </a:endParaRPr>
          </a:p>
        </p:txBody>
      </p:sp>
      <p:sp>
        <p:nvSpPr>
          <p:cNvPr id="3" name="文本框 2">
            <a:hlinkClick r:id="rId4" action="ppaction://hlinksldjump"/>
          </p:cNvPr>
          <p:cNvSpPr txBox="1"/>
          <p:nvPr/>
        </p:nvSpPr>
        <p:spPr>
          <a:xfrm>
            <a:off x="10344472" y="6293793"/>
            <a:ext cx="1512168"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altLang="zh-CN" sz="2400" b="0" dirty="0" smtClean="0"/>
              <a:t>Next</a:t>
            </a:r>
            <a:endParaRPr lang="zh-CN" altLang="en-US" sz="2400" b="0"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bwMode="auto">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wrap="square" lIns="92075" tIns="46038" rIns="92075" bIns="46038" numCol="1" anchor="ctr" anchorCtr="0" compatLnSpc="1">
            <a:prstTxWarp prst="textNoShape">
              <a:avLst/>
            </a:prstTxWarp>
          </a:bodyPr>
          <a:lstStyle/>
          <a:p>
            <a:pPr>
              <a:defRPr/>
            </a:pPr>
            <a:r>
              <a:rPr lang="zh-CN" altLang="en-US" sz="3200" dirty="0">
                <a:latin typeface="Times New Roman" panose="02020603050405020304" pitchFamily="18" charset="0"/>
                <a:ea typeface="黑体" panose="02010609060101010101" pitchFamily="49" charset="-122"/>
              </a:rPr>
              <a:t>求解思想</a:t>
            </a:r>
            <a:r>
              <a:rPr lang="en-US" altLang="zh-CN" sz="3200" dirty="0">
                <a:latin typeface="Times New Roman" panose="02020603050405020304" pitchFamily="18" charset="0"/>
                <a:ea typeface="黑体" panose="02010609060101010101" pitchFamily="49" charset="-122"/>
              </a:rPr>
              <a:t>-</a:t>
            </a:r>
            <a:r>
              <a:rPr lang="zh-CN" altLang="en-US" sz="3200" dirty="0">
                <a:latin typeface="Times New Roman" panose="02020603050405020304" pitchFamily="18" charset="0"/>
                <a:ea typeface="黑体" panose="02010609060101010101" pitchFamily="49" charset="-122"/>
              </a:rPr>
              <a:t>穷举求解</a:t>
            </a:r>
          </a:p>
        </p:txBody>
      </p:sp>
      <p:sp>
        <p:nvSpPr>
          <p:cNvPr id="409603" name="Rectangle 3"/>
          <p:cNvSpPr>
            <a:spLocks noChangeArrowheads="1"/>
          </p:cNvSpPr>
          <p:nvPr/>
        </p:nvSpPr>
        <p:spPr bwMode="auto">
          <a:xfrm>
            <a:off x="1631504" y="1371028"/>
            <a:ext cx="9145263" cy="393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nSpc>
                <a:spcPct val="120000"/>
              </a:lnSpc>
              <a:spcBef>
                <a:spcPct val="50000"/>
              </a:spcBef>
              <a:defRPr/>
            </a:pPr>
            <a:r>
              <a:rPr lang="zh-CN" altLang="en-US" sz="2400" dirty="0" smtClean="0">
                <a:effectLst>
                  <a:outerShdw blurRad="38100" dist="38100" dir="2700000" algn="tl">
                    <a:srgbClr val="C0C0C0"/>
                  </a:outerShdw>
                </a:effectLst>
                <a:ea typeface="楷体_GB2312" pitchFamily="49" charset="-122"/>
              </a:rPr>
              <a:t>计算机</a:t>
            </a:r>
            <a:r>
              <a:rPr lang="zh-CN" altLang="en-US" sz="2400" dirty="0">
                <a:effectLst>
                  <a:outerShdw blurRad="38100" dist="38100" dir="2700000" algn="tl">
                    <a:srgbClr val="C0C0C0"/>
                  </a:outerShdw>
                </a:effectLst>
                <a:ea typeface="楷体_GB2312" pitchFamily="49" charset="-122"/>
              </a:rPr>
              <a:t>解迷宫时，通常用的是“</a:t>
            </a:r>
            <a:r>
              <a:rPr lang="zh-CN" altLang="en-US" sz="2400" dirty="0">
                <a:solidFill>
                  <a:srgbClr val="FF0000"/>
                </a:solidFill>
                <a:effectLst>
                  <a:outerShdw blurRad="38100" dist="38100" dir="2700000" algn="tl">
                    <a:srgbClr val="C0C0C0"/>
                  </a:outerShdw>
                </a:effectLst>
                <a:ea typeface="楷体_GB2312" pitchFamily="49" charset="-122"/>
              </a:rPr>
              <a:t>穷举求解</a:t>
            </a:r>
            <a:r>
              <a:rPr lang="zh-CN" altLang="en-US" sz="2400" dirty="0">
                <a:effectLst>
                  <a:outerShdw blurRad="38100" dist="38100" dir="2700000" algn="tl">
                    <a:srgbClr val="C0C0C0"/>
                  </a:outerShdw>
                </a:effectLst>
                <a:ea typeface="楷体_GB2312" pitchFamily="49" charset="-122"/>
              </a:rPr>
              <a:t>”的方法</a:t>
            </a:r>
            <a:r>
              <a:rPr lang="zh-CN" altLang="en-US" sz="2400" dirty="0" smtClean="0">
                <a:effectLst>
                  <a:outerShdw blurRad="38100" dist="38100" dir="2700000" algn="tl">
                    <a:srgbClr val="C0C0C0"/>
                  </a:outerShdw>
                </a:effectLst>
                <a:ea typeface="楷体_GB2312" pitchFamily="49" charset="-122"/>
              </a:rPr>
              <a:t>：</a:t>
            </a:r>
            <a:endParaRPr lang="en-US" altLang="zh-CN" sz="2400" dirty="0" smtClean="0">
              <a:effectLst>
                <a:outerShdw blurRad="38100" dist="38100" dir="2700000" algn="tl">
                  <a:srgbClr val="C0C0C0"/>
                </a:outerShdw>
              </a:effectLst>
              <a:ea typeface="楷体_GB2312" pitchFamily="49" charset="-122"/>
            </a:endParaRPr>
          </a:p>
          <a:p>
            <a:pPr>
              <a:lnSpc>
                <a:spcPct val="120000"/>
              </a:lnSpc>
              <a:spcBef>
                <a:spcPct val="50000"/>
              </a:spcBef>
              <a:defRPr/>
            </a:pPr>
            <a:endParaRPr lang="zh-CN" altLang="en-US" sz="2400" dirty="0">
              <a:effectLst>
                <a:outerShdw blurRad="38100" dist="38100" dir="2700000" algn="tl">
                  <a:srgbClr val="C0C0C0"/>
                </a:outerShdw>
              </a:effectLst>
              <a:ea typeface="楷体_GB2312" pitchFamily="49" charset="-122"/>
            </a:endParaRPr>
          </a:p>
          <a:p>
            <a:pPr>
              <a:lnSpc>
                <a:spcPct val="120000"/>
              </a:lnSpc>
              <a:spcBef>
                <a:spcPct val="50000"/>
              </a:spcBef>
              <a:buClr>
                <a:schemeClr val="accent1"/>
              </a:buClr>
              <a:buFontTx/>
              <a:buChar char="•"/>
              <a:defRPr/>
            </a:pPr>
            <a:r>
              <a:rPr lang="zh-CN" altLang="en-US" sz="2400" dirty="0" smtClean="0">
                <a:effectLst>
                  <a:outerShdw blurRad="38100" dist="38100" dir="2700000" algn="tl">
                    <a:srgbClr val="C0C0C0"/>
                  </a:outerShdw>
                </a:effectLst>
                <a:ea typeface="楷体_GB2312" pitchFamily="49" charset="-122"/>
              </a:rPr>
              <a:t>从</a:t>
            </a:r>
            <a:r>
              <a:rPr lang="zh-CN" altLang="en-US" sz="2400" dirty="0">
                <a:effectLst>
                  <a:outerShdw blurRad="38100" dist="38100" dir="2700000" algn="tl">
                    <a:srgbClr val="C0C0C0"/>
                  </a:outerShdw>
                </a:effectLst>
                <a:ea typeface="楷体_GB2312" pitchFamily="49" charset="-122"/>
              </a:rPr>
              <a:t>入口出发，</a:t>
            </a:r>
            <a:r>
              <a:rPr lang="zh-CN" altLang="en-US" sz="2400" dirty="0">
                <a:solidFill>
                  <a:srgbClr val="FF0000"/>
                </a:solidFill>
                <a:effectLst>
                  <a:outerShdw blurRad="38100" dist="38100" dir="2700000" algn="tl">
                    <a:srgbClr val="C0C0C0"/>
                  </a:outerShdw>
                </a:effectLst>
                <a:ea typeface="楷体_GB2312" pitchFamily="49" charset="-122"/>
              </a:rPr>
              <a:t>顺某一方向向前探索</a:t>
            </a:r>
            <a:r>
              <a:rPr lang="zh-CN" altLang="en-US" sz="2400" dirty="0">
                <a:effectLst>
                  <a:outerShdw blurRad="38100" dist="38100" dir="2700000" algn="tl">
                    <a:srgbClr val="C0C0C0"/>
                  </a:outerShdw>
                </a:effectLst>
                <a:ea typeface="楷体_GB2312" pitchFamily="49" charset="-122"/>
              </a:rPr>
              <a:t>，若能走通，则继续往前走；</a:t>
            </a:r>
          </a:p>
          <a:p>
            <a:pPr>
              <a:lnSpc>
                <a:spcPct val="120000"/>
              </a:lnSpc>
              <a:spcBef>
                <a:spcPct val="50000"/>
              </a:spcBef>
              <a:buClr>
                <a:schemeClr val="accent1"/>
              </a:buClr>
              <a:buFontTx/>
              <a:buChar char="•"/>
              <a:defRPr/>
            </a:pPr>
            <a:r>
              <a:rPr lang="zh-CN" altLang="en-US" sz="2400" dirty="0" smtClean="0">
                <a:effectLst>
                  <a:outerShdw blurRad="38100" dist="38100" dir="2700000" algn="tl">
                    <a:srgbClr val="C0C0C0"/>
                  </a:outerShdw>
                </a:effectLst>
                <a:ea typeface="楷体_GB2312" pitchFamily="49" charset="-122"/>
              </a:rPr>
              <a:t>否则</a:t>
            </a:r>
            <a:r>
              <a:rPr lang="zh-CN" altLang="en-US" sz="2400" dirty="0">
                <a:solidFill>
                  <a:srgbClr val="FF0000"/>
                </a:solidFill>
                <a:effectLst>
                  <a:outerShdw blurRad="38100" dist="38100" dir="2700000" algn="tl">
                    <a:srgbClr val="C0C0C0"/>
                  </a:outerShdw>
                </a:effectLst>
                <a:ea typeface="楷体_GB2312" pitchFamily="49" charset="-122"/>
              </a:rPr>
              <a:t>沿原路退回</a:t>
            </a:r>
            <a:r>
              <a:rPr lang="zh-CN" altLang="en-US" sz="2400" dirty="0">
                <a:effectLst>
                  <a:outerShdw blurRad="38100" dist="38100" dir="2700000" algn="tl">
                    <a:srgbClr val="C0C0C0"/>
                  </a:outerShdw>
                </a:effectLst>
                <a:ea typeface="楷体_GB2312" pitchFamily="49" charset="-122"/>
              </a:rPr>
              <a:t>，</a:t>
            </a:r>
            <a:r>
              <a:rPr lang="zh-CN" altLang="en-US" sz="2400" dirty="0">
                <a:solidFill>
                  <a:srgbClr val="FF0000"/>
                </a:solidFill>
                <a:effectLst>
                  <a:outerShdw blurRad="38100" dist="38100" dir="2700000" algn="tl">
                    <a:srgbClr val="C0C0C0"/>
                  </a:outerShdw>
                </a:effectLst>
                <a:ea typeface="楷体_GB2312" pitchFamily="49" charset="-122"/>
              </a:rPr>
              <a:t>换一个方向</a:t>
            </a:r>
            <a:r>
              <a:rPr lang="zh-CN" altLang="en-US" sz="2400" dirty="0">
                <a:effectLst>
                  <a:outerShdw blurRad="38100" dist="38100" dir="2700000" algn="tl">
                    <a:srgbClr val="C0C0C0"/>
                  </a:outerShdw>
                </a:effectLst>
                <a:ea typeface="楷体_GB2312" pitchFamily="49" charset="-122"/>
              </a:rPr>
              <a:t>再继续探索，直至所有可能的通路都探索到为止；</a:t>
            </a:r>
          </a:p>
          <a:p>
            <a:pPr>
              <a:lnSpc>
                <a:spcPct val="120000"/>
              </a:lnSpc>
              <a:spcBef>
                <a:spcPct val="50000"/>
              </a:spcBef>
              <a:buClr>
                <a:schemeClr val="accent1"/>
              </a:buClr>
              <a:buFontTx/>
              <a:buChar char="•"/>
              <a:defRPr/>
            </a:pPr>
            <a:r>
              <a:rPr lang="zh-CN" altLang="en-US" sz="2400" dirty="0" smtClean="0">
                <a:effectLst>
                  <a:outerShdw blurRad="38100" dist="38100" dir="2700000" algn="tl">
                    <a:srgbClr val="C0C0C0"/>
                  </a:outerShdw>
                </a:effectLst>
                <a:ea typeface="楷体_GB2312" pitchFamily="49" charset="-122"/>
              </a:rPr>
              <a:t>如果</a:t>
            </a:r>
            <a:r>
              <a:rPr lang="zh-CN" altLang="en-US" sz="2400" dirty="0">
                <a:effectLst>
                  <a:outerShdw blurRad="38100" dist="38100" dir="2700000" algn="tl">
                    <a:srgbClr val="C0C0C0"/>
                  </a:outerShdw>
                </a:effectLst>
                <a:ea typeface="楷体_GB2312" pitchFamily="49" charset="-122"/>
              </a:rPr>
              <a:t>所有可能的通路都试探过，还是不能走到终点，那就说明该迷宫不存在从起点到终点的通道。</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9603"/>
                                        </p:tgtEl>
                                        <p:attrNameLst>
                                          <p:attrName>style.visibility</p:attrName>
                                        </p:attrNameLst>
                                      </p:cBhvr>
                                      <p:to>
                                        <p:strVal val="visible"/>
                                      </p:to>
                                    </p:set>
                                    <p:animEffect transition="in" filter="wipe(up)">
                                      <p:cBhvr>
                                        <p:cTn id="7" dur="500"/>
                                        <p:tgtEl>
                                          <p:spTgt spid="409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ChangeArrowheads="1"/>
          </p:cNvSpPr>
          <p:nvPr/>
        </p:nvSpPr>
        <p:spPr bwMode="auto">
          <a:xfrm>
            <a:off x="1919289" y="2060576"/>
            <a:ext cx="8929687"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lgn="l">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lgn="l">
              <a:spcBef>
                <a:spcPct val="20000"/>
              </a:spcBef>
              <a:buClr>
                <a:schemeClr val="tx1"/>
              </a:buClr>
              <a:buChar char="•"/>
              <a:defRPr sz="2400">
                <a:solidFill>
                  <a:schemeClr val="tx1"/>
                </a:solidFill>
                <a:latin typeface="Arial" panose="020B060402020202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buClr>
                <a:schemeClr val="folHlink"/>
              </a:buClr>
              <a:buFont typeface="Wingdings" panose="05000000000000000000" pitchFamily="2" charset="2"/>
              <a:buNone/>
              <a:defRPr/>
            </a:pPr>
            <a:r>
              <a:rPr lang="zh-CN" altLang="en-US" sz="2400">
                <a:effectLst>
                  <a:outerShdw blurRad="38100" dist="38100" dir="2700000" algn="tl">
                    <a:srgbClr val="C0C0C0"/>
                  </a:outerShdw>
                </a:effectLst>
                <a:latin typeface="Times New Roman" panose="02020603050405020304" pitchFamily="18" charset="0"/>
                <a:ea typeface="楷体_GB2312" pitchFamily="49" charset="-122"/>
              </a:rPr>
              <a:t>（</a:t>
            </a:r>
            <a:r>
              <a:rPr lang="en-US" altLang="zh-CN" sz="2400">
                <a:effectLst>
                  <a:outerShdw blurRad="38100" dist="38100" dir="2700000" algn="tl">
                    <a:srgbClr val="C0C0C0"/>
                  </a:outerShdw>
                </a:effectLst>
                <a:latin typeface="Times New Roman" panose="02020603050405020304" pitchFamily="18" charset="0"/>
                <a:ea typeface="楷体_GB2312" pitchFamily="49" charset="-122"/>
              </a:rPr>
              <a:t>1</a:t>
            </a:r>
            <a:r>
              <a:rPr lang="zh-CN" altLang="en-US" sz="2400">
                <a:effectLst>
                  <a:outerShdw blurRad="38100" dist="38100" dir="2700000" algn="tl">
                    <a:srgbClr val="C0C0C0"/>
                  </a:outerShdw>
                </a:effectLst>
                <a:latin typeface="Times New Roman" panose="02020603050405020304" pitchFamily="18" charset="0"/>
                <a:ea typeface="楷体_GB2312" pitchFamily="49" charset="-122"/>
              </a:rPr>
              <a:t>）若当前位置</a:t>
            </a:r>
            <a:r>
              <a:rPr lang="zh-CN" altLang="en-US" sz="2400">
                <a:solidFill>
                  <a:srgbClr val="FF0000"/>
                </a:solidFill>
                <a:effectLst>
                  <a:outerShdw blurRad="38100" dist="38100" dir="2700000" algn="tl">
                    <a:srgbClr val="C0C0C0"/>
                  </a:outerShdw>
                </a:effectLst>
                <a:latin typeface="Times New Roman" panose="02020603050405020304" pitchFamily="18" charset="0"/>
                <a:ea typeface="楷体_GB2312" pitchFamily="49" charset="-122"/>
              </a:rPr>
              <a:t>“可通”</a:t>
            </a:r>
            <a:r>
              <a:rPr lang="zh-CN" altLang="en-US" sz="2400">
                <a:effectLst>
                  <a:outerShdw blurRad="38100" dist="38100" dir="2700000" algn="tl">
                    <a:srgbClr val="C0C0C0"/>
                  </a:outerShdw>
                </a:effectLst>
                <a:latin typeface="Times New Roman" panose="02020603050405020304" pitchFamily="18" charset="0"/>
                <a:ea typeface="楷体_GB2312" pitchFamily="49" charset="-122"/>
              </a:rPr>
              <a:t>，则纳入路径，继续前进；</a:t>
            </a:r>
          </a:p>
        </p:txBody>
      </p:sp>
      <p:sp>
        <p:nvSpPr>
          <p:cNvPr id="411651" name="Rectangle 3"/>
          <p:cNvSpPr>
            <a:spLocks noChangeArrowheads="1"/>
          </p:cNvSpPr>
          <p:nvPr/>
        </p:nvSpPr>
        <p:spPr bwMode="auto">
          <a:xfrm>
            <a:off x="1919288" y="2852739"/>
            <a:ext cx="8532812"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lgn="l">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lgn="l">
              <a:spcBef>
                <a:spcPct val="20000"/>
              </a:spcBef>
              <a:buClr>
                <a:schemeClr val="tx1"/>
              </a:buClr>
              <a:buChar char="•"/>
              <a:defRPr sz="2400">
                <a:solidFill>
                  <a:schemeClr val="tx1"/>
                </a:solidFill>
                <a:latin typeface="Arial" panose="020B060402020202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buClr>
                <a:schemeClr val="folHlink"/>
              </a:buClr>
              <a:buFont typeface="Wingdings" panose="05000000000000000000" pitchFamily="2" charset="2"/>
              <a:buNone/>
              <a:defRPr/>
            </a:pPr>
            <a:r>
              <a:rPr lang="zh-CN" altLang="en-US" sz="2400">
                <a:effectLst>
                  <a:outerShdw blurRad="38100" dist="38100" dir="2700000" algn="tl">
                    <a:srgbClr val="C0C0C0"/>
                  </a:outerShdw>
                </a:effectLst>
                <a:latin typeface="Times New Roman" panose="02020603050405020304" pitchFamily="18" charset="0"/>
                <a:ea typeface="楷体_GB2312" pitchFamily="49" charset="-122"/>
              </a:rPr>
              <a:t>（</a:t>
            </a:r>
            <a:r>
              <a:rPr lang="en-US" altLang="zh-CN" sz="2400">
                <a:effectLst>
                  <a:outerShdw blurRad="38100" dist="38100" dir="2700000" algn="tl">
                    <a:srgbClr val="C0C0C0"/>
                  </a:outerShdw>
                </a:effectLst>
                <a:latin typeface="Times New Roman" panose="02020603050405020304" pitchFamily="18" charset="0"/>
                <a:ea typeface="楷体_GB2312" pitchFamily="49" charset="-122"/>
              </a:rPr>
              <a:t>2</a:t>
            </a:r>
            <a:r>
              <a:rPr lang="zh-CN" altLang="en-US" sz="2400">
                <a:effectLst>
                  <a:outerShdw blurRad="38100" dist="38100" dir="2700000" algn="tl">
                    <a:srgbClr val="C0C0C0"/>
                  </a:outerShdw>
                </a:effectLst>
                <a:latin typeface="Times New Roman" panose="02020603050405020304" pitchFamily="18" charset="0"/>
                <a:ea typeface="楷体_GB2312" pitchFamily="49" charset="-122"/>
              </a:rPr>
              <a:t>）若当前位置</a:t>
            </a:r>
            <a:r>
              <a:rPr lang="zh-CN" altLang="en-US" sz="2400">
                <a:solidFill>
                  <a:srgbClr val="FF0000"/>
                </a:solidFill>
                <a:effectLst>
                  <a:outerShdw blurRad="38100" dist="38100" dir="2700000" algn="tl">
                    <a:srgbClr val="C0C0C0"/>
                  </a:outerShdw>
                </a:effectLst>
                <a:latin typeface="Times New Roman" panose="02020603050405020304" pitchFamily="18" charset="0"/>
                <a:ea typeface="楷体_GB2312" pitchFamily="49" charset="-122"/>
              </a:rPr>
              <a:t>“不可通”</a:t>
            </a:r>
            <a:r>
              <a:rPr lang="zh-CN" altLang="en-US" sz="2400">
                <a:effectLst>
                  <a:outerShdw blurRad="38100" dist="38100" dir="2700000" algn="tl">
                    <a:srgbClr val="C0C0C0"/>
                  </a:outerShdw>
                </a:effectLst>
                <a:latin typeface="Times New Roman" panose="02020603050405020304" pitchFamily="18" charset="0"/>
                <a:ea typeface="楷体_GB2312" pitchFamily="49" charset="-122"/>
              </a:rPr>
              <a:t>，则后退，换向探索；</a:t>
            </a:r>
          </a:p>
        </p:txBody>
      </p:sp>
      <p:sp>
        <p:nvSpPr>
          <p:cNvPr id="411652" name="Rectangle 4"/>
          <p:cNvSpPr>
            <a:spLocks noChangeArrowheads="1"/>
          </p:cNvSpPr>
          <p:nvPr/>
        </p:nvSpPr>
        <p:spPr bwMode="auto">
          <a:xfrm>
            <a:off x="1919288" y="3717926"/>
            <a:ext cx="8532812"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lgn="l">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lgn="l">
              <a:spcBef>
                <a:spcPct val="20000"/>
              </a:spcBef>
              <a:buClr>
                <a:schemeClr val="tx1"/>
              </a:buClr>
              <a:buChar char="•"/>
              <a:defRPr sz="2400">
                <a:solidFill>
                  <a:schemeClr val="tx1"/>
                </a:solidFill>
                <a:latin typeface="Arial" panose="020B060402020202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buClr>
                <a:schemeClr val="folHlink"/>
              </a:buClr>
              <a:buFont typeface="Wingdings" panose="05000000000000000000" pitchFamily="2" charset="2"/>
              <a:buNone/>
              <a:defRPr/>
            </a:pPr>
            <a:r>
              <a:rPr lang="zh-CN" altLang="en-US" sz="2400">
                <a:effectLst>
                  <a:outerShdw blurRad="38100" dist="38100" dir="2700000" algn="tl">
                    <a:srgbClr val="C0C0C0"/>
                  </a:outerShdw>
                </a:effectLst>
                <a:latin typeface="Times New Roman" panose="02020603050405020304" pitchFamily="18" charset="0"/>
                <a:ea typeface="楷体_GB2312" pitchFamily="49" charset="-122"/>
              </a:rPr>
              <a:t>（</a:t>
            </a:r>
            <a:r>
              <a:rPr lang="en-US" altLang="zh-CN" sz="2400">
                <a:effectLst>
                  <a:outerShdw blurRad="38100" dist="38100" dir="2700000" algn="tl">
                    <a:srgbClr val="C0C0C0"/>
                  </a:outerShdw>
                </a:effectLst>
                <a:latin typeface="Times New Roman" panose="02020603050405020304" pitchFamily="18" charset="0"/>
                <a:ea typeface="楷体_GB2312" pitchFamily="49" charset="-122"/>
              </a:rPr>
              <a:t>3</a:t>
            </a:r>
            <a:r>
              <a:rPr lang="zh-CN" altLang="en-US" sz="2400">
                <a:effectLst>
                  <a:outerShdw blurRad="38100" dist="38100" dir="2700000" algn="tl">
                    <a:srgbClr val="C0C0C0"/>
                  </a:outerShdw>
                </a:effectLst>
                <a:latin typeface="Times New Roman" panose="02020603050405020304" pitchFamily="18" charset="0"/>
                <a:ea typeface="楷体_GB2312" pitchFamily="49" charset="-122"/>
              </a:rPr>
              <a:t>）若</a:t>
            </a:r>
            <a:r>
              <a:rPr lang="zh-CN" altLang="en-US" sz="2400">
                <a:solidFill>
                  <a:srgbClr val="FF0000"/>
                </a:solidFill>
                <a:effectLst>
                  <a:outerShdw blurRad="38100" dist="38100" dir="2700000" algn="tl">
                    <a:srgbClr val="C0C0C0"/>
                  </a:outerShdw>
                </a:effectLst>
                <a:latin typeface="Times New Roman" panose="02020603050405020304" pitchFamily="18" charset="0"/>
                <a:ea typeface="楷体_GB2312" pitchFamily="49" charset="-122"/>
              </a:rPr>
              <a:t>四周均“不可通”</a:t>
            </a:r>
            <a:r>
              <a:rPr lang="zh-CN" altLang="en-US" sz="2400">
                <a:effectLst>
                  <a:outerShdw blurRad="38100" dist="38100" dir="2700000" algn="tl">
                    <a:srgbClr val="C0C0C0"/>
                  </a:outerShdw>
                </a:effectLst>
                <a:latin typeface="Times New Roman" panose="02020603050405020304" pitchFamily="18" charset="0"/>
                <a:ea typeface="楷体_GB2312" pitchFamily="49" charset="-122"/>
              </a:rPr>
              <a:t>，则从路径中删除。</a:t>
            </a:r>
          </a:p>
        </p:txBody>
      </p:sp>
      <p:sp>
        <p:nvSpPr>
          <p:cNvPr id="411653" name="Rectangle 5"/>
          <p:cNvSpPr>
            <a:spLocks noChangeArrowheads="1"/>
          </p:cNvSpPr>
          <p:nvPr/>
        </p:nvSpPr>
        <p:spPr bwMode="auto">
          <a:xfrm>
            <a:off x="2208213" y="4724401"/>
            <a:ext cx="6769100" cy="72072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lgn="l">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lgn="l">
              <a:spcBef>
                <a:spcPct val="20000"/>
              </a:spcBef>
              <a:buClr>
                <a:schemeClr val="tx1"/>
              </a:buClr>
              <a:buChar char="•"/>
              <a:defRPr sz="2400">
                <a:solidFill>
                  <a:schemeClr val="tx1"/>
                </a:solidFill>
                <a:latin typeface="Arial" panose="020B060402020202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buClr>
                <a:schemeClr val="folHlink"/>
              </a:buClr>
              <a:buFont typeface="Wingdings" panose="05000000000000000000" pitchFamily="2" charset="2"/>
              <a:buNone/>
              <a:defRPr/>
            </a:pPr>
            <a:r>
              <a:rPr lang="zh-CN" altLang="en-US" sz="2400" dirty="0">
                <a:solidFill>
                  <a:schemeClr val="bg1"/>
                </a:solidFill>
                <a:effectLst>
                  <a:outerShdw blurRad="38100" dist="38100" dir="2700000" algn="tl">
                    <a:srgbClr val="FFFFFF"/>
                  </a:outerShdw>
                </a:effectLst>
                <a:latin typeface="Times New Roman" panose="02020603050405020304" pitchFamily="18" charset="0"/>
                <a:ea typeface="楷体_GB2312" pitchFamily="49" charset="-122"/>
              </a:rPr>
              <a:t>当前位置始终在栈顶。</a:t>
            </a:r>
          </a:p>
        </p:txBody>
      </p:sp>
      <p:sp>
        <p:nvSpPr>
          <p:cNvPr id="411654" name="Rectangle 6"/>
          <p:cNvSpPr>
            <a:spLocks noGrp="1" noChangeArrowheads="1"/>
          </p:cNvSpPr>
          <p:nvPr>
            <p:ph type="title"/>
          </p:nvPr>
        </p:nvSpPr>
        <p:spPr bwMode="auto">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wrap="square" lIns="92075" tIns="46038" rIns="92075" bIns="46038" numCol="1" anchor="ctr" anchorCtr="0" compatLnSpc="1">
            <a:prstTxWarp prst="textNoShape">
              <a:avLst/>
            </a:prstTxWarp>
          </a:bodyPr>
          <a:lstStyle/>
          <a:p>
            <a:pPr>
              <a:defRPr/>
            </a:pPr>
            <a:r>
              <a:rPr lang="zh-CN" altLang="en-US" sz="3200" dirty="0">
                <a:latin typeface="Times New Roman" panose="02020603050405020304" pitchFamily="18" charset="0"/>
                <a:ea typeface="黑体" panose="02010609060101010101" pitchFamily="49" charset="-122"/>
              </a:rPr>
              <a:t> 求解迷宫路径算法的基本思想</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grpId="0" nodeType="clickEffect">
                                  <p:stCondLst>
                                    <p:cond delay="0"/>
                                  </p:stCondLst>
                                  <p:childTnLst>
                                    <p:set>
                                      <p:cBhvr>
                                        <p:cTn id="6" dur="1" fill="hold">
                                          <p:stCondLst>
                                            <p:cond delay="0"/>
                                          </p:stCondLst>
                                        </p:cTn>
                                        <p:tgtEl>
                                          <p:spTgt spid="411650"/>
                                        </p:tgtEl>
                                        <p:attrNameLst>
                                          <p:attrName>style.visibility</p:attrName>
                                        </p:attrNameLst>
                                      </p:cBhvr>
                                      <p:to>
                                        <p:strVal val="visible"/>
                                      </p:to>
                                    </p:set>
                                    <p:animEffect transition="in" filter="blinds(vertical)">
                                      <p:cBhvr>
                                        <p:cTn id="7" dur="500"/>
                                        <p:tgtEl>
                                          <p:spTgt spid="4116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411651"/>
                                        </p:tgtEl>
                                        <p:attrNameLst>
                                          <p:attrName>style.visibility</p:attrName>
                                        </p:attrNameLst>
                                      </p:cBhvr>
                                      <p:to>
                                        <p:strVal val="visible"/>
                                      </p:to>
                                    </p:set>
                                    <p:animEffect transition="in" filter="blinds(vertical)">
                                      <p:cBhvr>
                                        <p:cTn id="12" dur="500"/>
                                        <p:tgtEl>
                                          <p:spTgt spid="4116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5" fill="hold" grpId="0" nodeType="clickEffect">
                                  <p:stCondLst>
                                    <p:cond delay="0"/>
                                  </p:stCondLst>
                                  <p:childTnLst>
                                    <p:set>
                                      <p:cBhvr>
                                        <p:cTn id="16" dur="1" fill="hold">
                                          <p:stCondLst>
                                            <p:cond delay="0"/>
                                          </p:stCondLst>
                                        </p:cTn>
                                        <p:tgtEl>
                                          <p:spTgt spid="411652"/>
                                        </p:tgtEl>
                                        <p:attrNameLst>
                                          <p:attrName>style.visibility</p:attrName>
                                        </p:attrNameLst>
                                      </p:cBhvr>
                                      <p:to>
                                        <p:strVal val="visible"/>
                                      </p:to>
                                    </p:set>
                                    <p:animEffect transition="in" filter="blinds(vertical)">
                                      <p:cBhvr>
                                        <p:cTn id="17" dur="500"/>
                                        <p:tgtEl>
                                          <p:spTgt spid="41165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5" fill="hold" grpId="0" nodeType="clickEffect">
                                  <p:stCondLst>
                                    <p:cond delay="0"/>
                                  </p:stCondLst>
                                  <p:childTnLst>
                                    <p:set>
                                      <p:cBhvr>
                                        <p:cTn id="21" dur="1" fill="hold">
                                          <p:stCondLst>
                                            <p:cond delay="0"/>
                                          </p:stCondLst>
                                        </p:cTn>
                                        <p:tgtEl>
                                          <p:spTgt spid="411653"/>
                                        </p:tgtEl>
                                        <p:attrNameLst>
                                          <p:attrName>style.visibility</p:attrName>
                                        </p:attrNameLst>
                                      </p:cBhvr>
                                      <p:to>
                                        <p:strVal val="visible"/>
                                      </p:to>
                                    </p:set>
                                    <p:animEffect transition="in" filter="blinds(vertical)">
                                      <p:cBhvr>
                                        <p:cTn id="22" dur="500"/>
                                        <p:tgtEl>
                                          <p:spTgt spid="411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0" grpId="0"/>
      <p:bldP spid="411651" grpId="0"/>
      <p:bldP spid="411652" grpId="0"/>
      <p:bldP spid="41165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bwMode="auto">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wrap="square" lIns="92075" tIns="46038" rIns="92075" bIns="46038" numCol="1" anchor="ctr" anchorCtr="0" compatLnSpc="1">
            <a:prstTxWarp prst="textNoShape">
              <a:avLst/>
            </a:prstTxWarp>
          </a:bodyPr>
          <a:lstStyle/>
          <a:p>
            <a:pPr>
              <a:defRPr/>
            </a:pPr>
            <a:r>
              <a:rPr lang="en-US" altLang="zh-CN" sz="3200" dirty="0" err="1">
                <a:latin typeface="Times New Roman" panose="02020603050405020304" pitchFamily="18" charset="0"/>
                <a:ea typeface="黑体" panose="02010609060101010101" pitchFamily="49" charset="-122"/>
              </a:rPr>
              <a:t>FindPath</a:t>
            </a:r>
            <a:r>
              <a:rPr lang="zh-CN" altLang="en-US" sz="3200" dirty="0">
                <a:latin typeface="Times New Roman" panose="02020603050405020304" pitchFamily="18" charset="0"/>
                <a:ea typeface="黑体" panose="02010609060101010101" pitchFamily="49" charset="-122"/>
              </a:rPr>
              <a:t>的初始版</a:t>
            </a:r>
          </a:p>
        </p:txBody>
      </p:sp>
      <p:sp>
        <p:nvSpPr>
          <p:cNvPr id="412675" name="Text Box 3"/>
          <p:cNvSpPr txBox="1">
            <a:spLocks noChangeArrowheads="1"/>
          </p:cNvSpPr>
          <p:nvPr/>
        </p:nvSpPr>
        <p:spPr bwMode="auto">
          <a:xfrm>
            <a:off x="2351088" y="1628776"/>
            <a:ext cx="7416800" cy="41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defRPr/>
            </a:pPr>
            <a:r>
              <a:rPr lang="en-US" altLang="zh-CN" sz="2800" dirty="0" err="1">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bool</a:t>
            </a:r>
            <a:r>
              <a:rPr lang="en-US" altLang="zh-CN" sz="2800"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FindPath</a:t>
            </a:r>
            <a:r>
              <a:rPr lang="en-US" altLang="zh-CN" sz="2800"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 )</a:t>
            </a:r>
          </a:p>
          <a:p>
            <a:pPr>
              <a:lnSpc>
                <a:spcPct val="120000"/>
              </a:lnSpc>
              <a:defRPr/>
            </a:pPr>
            <a:r>
              <a:rPr lang="en-US" altLang="zh-CN" sz="2800"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a:t>
            </a:r>
          </a:p>
          <a:p>
            <a:pPr>
              <a:lnSpc>
                <a:spcPct val="120000"/>
              </a:lnSpc>
              <a:defRPr/>
            </a:pPr>
            <a:r>
              <a:rPr lang="zh-CN" altLang="en-US" sz="2800"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	在迷宫中寻找一条通往出口的路径；</a:t>
            </a:r>
          </a:p>
          <a:p>
            <a:pPr>
              <a:lnSpc>
                <a:spcPct val="120000"/>
              </a:lnSpc>
              <a:defRPr/>
            </a:pPr>
            <a:r>
              <a:rPr lang="en-US" altLang="zh-CN" sz="2800"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	if</a:t>
            </a:r>
            <a:r>
              <a:rPr lang="zh-CN" altLang="en-US" sz="2800"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（找到一条路径）</a:t>
            </a:r>
          </a:p>
          <a:p>
            <a:pPr>
              <a:lnSpc>
                <a:spcPct val="120000"/>
              </a:lnSpc>
              <a:defRPr/>
            </a:pPr>
            <a:r>
              <a:rPr lang="en-US" altLang="zh-CN" sz="2800"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		return true</a:t>
            </a:r>
            <a:r>
              <a:rPr lang="zh-CN" altLang="en-US" sz="2800"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a:t>
            </a:r>
          </a:p>
          <a:p>
            <a:pPr>
              <a:lnSpc>
                <a:spcPct val="120000"/>
              </a:lnSpc>
              <a:defRPr/>
            </a:pPr>
            <a:r>
              <a:rPr lang="en-US" altLang="zh-CN" sz="2800"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	else </a:t>
            </a:r>
          </a:p>
          <a:p>
            <a:pPr>
              <a:lnSpc>
                <a:spcPct val="120000"/>
              </a:lnSpc>
              <a:defRPr/>
            </a:pPr>
            <a:r>
              <a:rPr lang="en-US" altLang="zh-CN" sz="2800"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		return false</a:t>
            </a:r>
            <a:r>
              <a:rPr lang="zh-CN" altLang="en-US" sz="2800"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a:t>
            </a:r>
          </a:p>
          <a:p>
            <a:pPr>
              <a:lnSpc>
                <a:spcPct val="120000"/>
              </a:lnSpc>
              <a:defRPr/>
            </a:pPr>
            <a:r>
              <a:rPr lang="en-US" altLang="zh-CN" sz="2800"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a:defRPr/>
            </a:pPr>
            <a:r>
              <a:rPr lang="zh-CN" altLang="en-US" sz="3600" dirty="0">
                <a:solidFill>
                  <a:srgbClr val="0000CC"/>
                </a:solidFill>
                <a:latin typeface="黑体" panose="02010609060101010101" pitchFamily="49" charset="-122"/>
                <a:ea typeface="黑体" panose="02010609060101010101" pitchFamily="49" charset="-122"/>
                <a:cs typeface="Times New Roman" panose="02020603050405020304" pitchFamily="18" charset="0"/>
              </a:rPr>
              <a:t>栈</a:t>
            </a:r>
            <a:r>
              <a:rPr lang="en-US" altLang="zh-CN" sz="3600" dirty="0">
                <a:solidFill>
                  <a:srgbClr val="0000CC"/>
                </a:solidFill>
                <a:latin typeface="黑体" panose="02010609060101010101" pitchFamily="49" charset="-122"/>
                <a:ea typeface="黑体" panose="02010609060101010101" pitchFamily="49" charset="-122"/>
                <a:cs typeface="Times New Roman" panose="02020603050405020304" pitchFamily="18" charset="0"/>
              </a:rPr>
              <a:t>(Stack)</a:t>
            </a:r>
            <a:r>
              <a:rPr lang="zh-CN" altLang="en-US" sz="3600" dirty="0">
                <a:solidFill>
                  <a:srgbClr val="0000CC"/>
                </a:solidFill>
                <a:latin typeface="黑体" panose="02010609060101010101" pitchFamily="49" charset="-122"/>
                <a:ea typeface="黑体" panose="02010609060101010101" pitchFamily="49" charset="-122"/>
                <a:cs typeface="Times New Roman" panose="02020603050405020304" pitchFamily="18" charset="0"/>
              </a:rPr>
              <a:t>的定义和特点</a:t>
            </a:r>
            <a:endParaRPr lang="en-US" altLang="zh-CN" sz="3600" dirty="0">
              <a:solidFill>
                <a:srgbClr val="0000CC"/>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49155" name="Rectangle 3"/>
          <p:cNvSpPr>
            <a:spLocks noGrp="1" noChangeArrowheads="1"/>
          </p:cNvSpPr>
          <p:nvPr>
            <p:ph idx="1"/>
          </p:nvPr>
        </p:nvSpPr>
        <p:spPr/>
        <p:txBody>
          <a:bodyPr/>
          <a:lstStyle/>
          <a:p>
            <a:pPr marL="0" indent="0">
              <a:buClr>
                <a:srgbClr val="FF6600"/>
              </a:buClr>
              <a:buSzPct val="50000"/>
              <a:buFont typeface="Wingdings" panose="05000000000000000000" pitchFamily="2" charset="2"/>
              <a:buChar char="n"/>
              <a:defRPr/>
            </a:pPr>
            <a:r>
              <a:rPr lang="zh-CN" altLang="en-US" dirty="0">
                <a:effectLst>
                  <a:outerShdw blurRad="38100" dist="38100" dir="2700000" algn="tl">
                    <a:srgbClr val="C0C0C0"/>
                  </a:outerShdw>
                </a:effectLst>
                <a:ea typeface="宋体" panose="02010600030101010101" pitchFamily="2" charset="-122"/>
              </a:rPr>
              <a:t>只允许在一端插入和删除的线性表</a:t>
            </a:r>
            <a:endParaRPr lang="zh-CN" altLang="en-US" dirty="0">
              <a:ea typeface="宋体" panose="02010600030101010101" pitchFamily="2" charset="-122"/>
            </a:endParaRPr>
          </a:p>
          <a:p>
            <a:pPr marL="0" indent="0">
              <a:buClr>
                <a:srgbClr val="FF6600"/>
              </a:buClr>
              <a:buSzPct val="50000"/>
              <a:buFont typeface="Wingdings" panose="05000000000000000000" pitchFamily="2" charset="2"/>
              <a:buChar char="n"/>
              <a:defRPr/>
            </a:pPr>
            <a:r>
              <a:rPr lang="zh-CN" altLang="en-US" dirty="0">
                <a:effectLst>
                  <a:outerShdw blurRad="38100" dist="38100" dir="2700000" algn="tl">
                    <a:srgbClr val="C0C0C0"/>
                  </a:outerShdw>
                </a:effectLst>
                <a:ea typeface="宋体" panose="02010600030101010101" pitchFamily="2" charset="-122"/>
              </a:rPr>
              <a:t>允许插入和</a:t>
            </a:r>
            <a:r>
              <a:rPr lang="zh-CN" altLang="en-US" dirty="0" smtClean="0">
                <a:effectLst>
                  <a:outerShdw blurRad="38100" dist="38100" dir="2700000" algn="tl">
                    <a:srgbClr val="C0C0C0"/>
                  </a:outerShdw>
                </a:effectLst>
                <a:ea typeface="宋体" panose="02010600030101010101" pitchFamily="2" charset="-122"/>
              </a:rPr>
              <a:t>删除的</a:t>
            </a:r>
            <a:r>
              <a:rPr lang="zh-CN" altLang="en-US" dirty="0">
                <a:effectLst>
                  <a:outerShdw blurRad="38100" dist="38100" dir="2700000" algn="tl">
                    <a:srgbClr val="C0C0C0"/>
                  </a:outerShdw>
                </a:effectLst>
                <a:ea typeface="宋体" panose="02010600030101010101" pitchFamily="2" charset="-122"/>
              </a:rPr>
              <a:t>一端称为</a:t>
            </a:r>
            <a:r>
              <a:rPr lang="zh-CN" altLang="en-US" dirty="0">
                <a:solidFill>
                  <a:srgbClr val="0000CC"/>
                </a:solidFill>
                <a:effectLst>
                  <a:outerShdw blurRad="38100" dist="38100" dir="2700000" algn="tl">
                    <a:srgbClr val="C0C0C0"/>
                  </a:outerShdw>
                </a:effectLst>
                <a:ea typeface="宋体" panose="02010600030101010101" pitchFamily="2" charset="-122"/>
              </a:rPr>
              <a:t>栈</a:t>
            </a:r>
            <a:r>
              <a:rPr lang="zh-CN" altLang="en-US" dirty="0" smtClean="0">
                <a:solidFill>
                  <a:srgbClr val="0000CC"/>
                </a:solidFill>
                <a:effectLst>
                  <a:outerShdw blurRad="38100" dist="38100" dir="2700000" algn="tl">
                    <a:srgbClr val="C0C0C0"/>
                  </a:outerShdw>
                </a:effectLst>
                <a:ea typeface="宋体" panose="02010600030101010101" pitchFamily="2" charset="-122"/>
              </a:rPr>
              <a:t>顶</a:t>
            </a:r>
            <a:r>
              <a:rPr lang="en-US" altLang="zh-CN" dirty="0" smtClean="0">
                <a:solidFill>
                  <a:srgbClr val="0000CC"/>
                </a:solidFill>
                <a:effectLst>
                  <a:outerShdw blurRad="38100" dist="38100" dir="2700000" algn="tl">
                    <a:srgbClr val="C0C0C0"/>
                  </a:outerShdw>
                </a:effectLst>
                <a:ea typeface="宋体" panose="02010600030101010101" pitchFamily="2" charset="-122"/>
              </a:rPr>
              <a:t>(</a:t>
            </a:r>
            <a:r>
              <a:rPr lang="en-US" altLang="zh-CN" dirty="0">
                <a:solidFill>
                  <a:srgbClr val="0000CC"/>
                </a:solidFill>
                <a:effectLst>
                  <a:outerShdw blurRad="38100" dist="38100" dir="2700000" algn="tl">
                    <a:srgbClr val="C0C0C0"/>
                  </a:outerShdw>
                </a:effectLst>
                <a:ea typeface="宋体" panose="02010600030101010101" pitchFamily="2" charset="-122"/>
              </a:rPr>
              <a:t>top)</a:t>
            </a:r>
            <a:r>
              <a:rPr lang="zh-CN" altLang="en-US" dirty="0">
                <a:effectLst>
                  <a:outerShdw blurRad="38100" dist="38100" dir="2700000" algn="tl">
                    <a:srgbClr val="C0C0C0"/>
                  </a:outerShdw>
                </a:effectLst>
                <a:ea typeface="宋体" panose="02010600030101010101" pitchFamily="2" charset="-122"/>
              </a:rPr>
              <a:t>，另一端</a:t>
            </a:r>
            <a:r>
              <a:rPr lang="zh-CN" altLang="en-US" dirty="0" smtClean="0">
                <a:effectLst>
                  <a:outerShdw blurRad="38100" dist="38100" dir="2700000" algn="tl">
                    <a:srgbClr val="C0C0C0"/>
                  </a:outerShdw>
                </a:effectLst>
                <a:ea typeface="宋体" panose="02010600030101010101" pitchFamily="2" charset="-122"/>
              </a:rPr>
              <a:t>称为</a:t>
            </a:r>
            <a:r>
              <a:rPr lang="zh-CN" altLang="en-US" dirty="0">
                <a:solidFill>
                  <a:srgbClr val="0000CC"/>
                </a:solidFill>
                <a:effectLst>
                  <a:outerShdw blurRad="38100" dist="38100" dir="2700000" algn="tl">
                    <a:srgbClr val="C0C0C0"/>
                  </a:outerShdw>
                </a:effectLst>
                <a:ea typeface="宋体" panose="02010600030101010101" pitchFamily="2" charset="-122"/>
              </a:rPr>
              <a:t>栈底</a:t>
            </a:r>
            <a:r>
              <a:rPr lang="en-US" altLang="zh-CN" dirty="0">
                <a:solidFill>
                  <a:srgbClr val="0000CC"/>
                </a:solidFill>
                <a:effectLst>
                  <a:outerShdw blurRad="38100" dist="38100" dir="2700000" algn="tl">
                    <a:srgbClr val="C0C0C0"/>
                  </a:outerShdw>
                </a:effectLst>
                <a:ea typeface="宋体" panose="02010600030101010101" pitchFamily="2" charset="-122"/>
              </a:rPr>
              <a:t>(bottom)</a:t>
            </a:r>
          </a:p>
          <a:p>
            <a:pPr marL="0" indent="0">
              <a:buClr>
                <a:srgbClr val="FF6600"/>
              </a:buClr>
              <a:buSzPct val="50000"/>
              <a:buFont typeface="Wingdings" panose="05000000000000000000" pitchFamily="2" charset="2"/>
              <a:buChar char="n"/>
              <a:defRPr/>
            </a:pPr>
            <a:r>
              <a:rPr lang="zh-CN" altLang="en-US" dirty="0" smtClean="0">
                <a:effectLst>
                  <a:outerShdw blurRad="38100" dist="38100" dir="2700000" algn="tl">
                    <a:srgbClr val="C0C0C0"/>
                  </a:outerShdw>
                </a:effectLst>
                <a:ea typeface="宋体" panose="02010600030101010101" pitchFamily="2" charset="-122"/>
              </a:rPr>
              <a:t>特点</a:t>
            </a:r>
            <a:r>
              <a:rPr lang="en-US" altLang="zh-CN" dirty="0" smtClean="0">
                <a:effectLst>
                  <a:outerShdw blurRad="38100" dist="38100" dir="2700000" algn="tl">
                    <a:srgbClr val="C0C0C0"/>
                  </a:outerShdw>
                </a:effectLst>
                <a:ea typeface="宋体" panose="02010600030101010101" pitchFamily="2" charset="-122"/>
              </a:rPr>
              <a:t>: </a:t>
            </a:r>
            <a:r>
              <a:rPr lang="zh-CN" altLang="en-US" dirty="0" smtClean="0">
                <a:effectLst>
                  <a:outerShdw blurRad="38100" dist="38100" dir="2700000" algn="tl">
                    <a:srgbClr val="C0C0C0"/>
                  </a:outerShdw>
                </a:effectLst>
                <a:ea typeface="宋体" panose="02010600030101010101" pitchFamily="2" charset="-122"/>
              </a:rPr>
              <a:t>后进先出 </a:t>
            </a:r>
            <a:r>
              <a:rPr lang="en-US" altLang="zh-CN" dirty="0">
                <a:effectLst>
                  <a:outerShdw blurRad="38100" dist="38100" dir="2700000" algn="tl">
                    <a:srgbClr val="C0C0C0"/>
                  </a:outerShdw>
                </a:effectLst>
                <a:ea typeface="宋体" panose="02010600030101010101" pitchFamily="2" charset="-122"/>
              </a:rPr>
              <a:t>(</a:t>
            </a:r>
            <a:r>
              <a:rPr lang="en-US" altLang="zh-CN" dirty="0">
                <a:solidFill>
                  <a:srgbClr val="0000CC"/>
                </a:solidFill>
                <a:effectLst>
                  <a:outerShdw blurRad="38100" dist="38100" dir="2700000" algn="tl">
                    <a:srgbClr val="C0C0C0"/>
                  </a:outerShdw>
                </a:effectLst>
                <a:ea typeface="宋体" panose="02010600030101010101" pitchFamily="2" charset="-122"/>
              </a:rPr>
              <a:t>LIFO</a:t>
            </a:r>
            <a:r>
              <a:rPr lang="en-US" altLang="zh-CN" dirty="0">
                <a:effectLst>
                  <a:outerShdw blurRad="38100" dist="38100" dir="2700000" algn="tl">
                    <a:srgbClr val="C0C0C0"/>
                  </a:outerShdw>
                </a:effectLst>
                <a:ea typeface="宋体" panose="02010600030101010101" pitchFamily="2" charset="-122"/>
              </a:rPr>
              <a:t>)</a:t>
            </a:r>
            <a:endParaRPr lang="en-US" altLang="zh-CN" dirty="0">
              <a:ea typeface="宋体" panose="02010600030101010101" pitchFamily="2" charset="-122"/>
            </a:endParaRPr>
          </a:p>
        </p:txBody>
      </p:sp>
      <p:sp>
        <p:nvSpPr>
          <p:cNvPr id="49157" name="Text Box 5"/>
          <p:cNvSpPr txBox="1">
            <a:spLocks noChangeArrowheads="1"/>
          </p:cNvSpPr>
          <p:nvPr/>
        </p:nvSpPr>
        <p:spPr bwMode="auto">
          <a:xfrm>
            <a:off x="7185545" y="2397348"/>
            <a:ext cx="9064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zh-CN" altLang="en-US" sz="2800" dirty="0">
                <a:latin typeface="Times New Roman" panose="02020603050405020304" pitchFamily="18" charset="0"/>
                <a:ea typeface="+mn-ea"/>
                <a:cs typeface="Times New Roman" panose="02020603050405020304" pitchFamily="18" charset="0"/>
              </a:rPr>
              <a:t>退栈</a:t>
            </a:r>
          </a:p>
        </p:txBody>
      </p:sp>
      <p:sp>
        <p:nvSpPr>
          <p:cNvPr id="49158" name="Text Box 6"/>
          <p:cNvSpPr txBox="1">
            <a:spLocks noChangeArrowheads="1"/>
          </p:cNvSpPr>
          <p:nvPr/>
        </p:nvSpPr>
        <p:spPr bwMode="auto">
          <a:xfrm>
            <a:off x="8861945" y="2405285"/>
            <a:ext cx="9064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zh-CN" altLang="en-US" sz="2800" dirty="0">
                <a:latin typeface="Times New Roman" panose="02020603050405020304" pitchFamily="18" charset="0"/>
                <a:ea typeface="+mn-ea"/>
                <a:cs typeface="Times New Roman" panose="02020603050405020304" pitchFamily="18" charset="0"/>
              </a:rPr>
              <a:t>进栈</a:t>
            </a:r>
          </a:p>
        </p:txBody>
      </p:sp>
      <p:sp>
        <p:nvSpPr>
          <p:cNvPr id="49159" name="Rectangle 7" descr="之字形"/>
          <p:cNvSpPr>
            <a:spLocks noChangeArrowheads="1"/>
          </p:cNvSpPr>
          <p:nvPr/>
        </p:nvSpPr>
        <p:spPr bwMode="auto">
          <a:xfrm>
            <a:off x="7801494" y="3395884"/>
            <a:ext cx="1752600" cy="2209800"/>
          </a:xfrm>
          <a:prstGeom prst="rect">
            <a:avLst/>
          </a:prstGeom>
          <a:pattFill prst="zigZag">
            <a:fgClr>
              <a:schemeClr val="accent1"/>
            </a:fgClr>
            <a:bgClr>
              <a:schemeClr val="bg1"/>
            </a:bgClr>
          </a:patt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49160" name="Rectangle 8"/>
          <p:cNvSpPr>
            <a:spLocks noChangeArrowheads="1"/>
          </p:cNvSpPr>
          <p:nvPr/>
        </p:nvSpPr>
        <p:spPr bwMode="auto">
          <a:xfrm>
            <a:off x="7420494" y="3243484"/>
            <a:ext cx="2209800" cy="2286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49161" name="Text Box 9"/>
          <p:cNvSpPr txBox="1">
            <a:spLocks noChangeArrowheads="1"/>
          </p:cNvSpPr>
          <p:nvPr/>
        </p:nvSpPr>
        <p:spPr bwMode="auto">
          <a:xfrm>
            <a:off x="8423794" y="4996085"/>
            <a:ext cx="4841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dirty="0">
                <a:latin typeface="Times New Roman" panose="02020603050405020304" pitchFamily="18" charset="0"/>
                <a:ea typeface="+mn-ea"/>
                <a:cs typeface="Times New Roman" panose="02020603050405020304" pitchFamily="18" charset="0"/>
              </a:rPr>
              <a:t>a</a:t>
            </a:r>
            <a:r>
              <a:rPr lang="en-US" altLang="zh-CN" sz="2800" baseline="-25000" dirty="0">
                <a:latin typeface="Times New Roman" panose="02020603050405020304" pitchFamily="18" charset="0"/>
                <a:ea typeface="+mn-ea"/>
                <a:cs typeface="Times New Roman" panose="02020603050405020304" pitchFamily="18" charset="0"/>
              </a:rPr>
              <a:t>1</a:t>
            </a:r>
            <a:endParaRPr lang="en-US" altLang="zh-CN" sz="2800" dirty="0">
              <a:latin typeface="Times New Roman" panose="02020603050405020304" pitchFamily="18" charset="0"/>
              <a:ea typeface="+mn-ea"/>
              <a:cs typeface="Times New Roman" panose="02020603050405020304" pitchFamily="18" charset="0"/>
            </a:endParaRPr>
          </a:p>
        </p:txBody>
      </p:sp>
      <p:sp>
        <p:nvSpPr>
          <p:cNvPr id="49162" name="Line 10"/>
          <p:cNvSpPr>
            <a:spLocks noChangeShapeType="1"/>
          </p:cNvSpPr>
          <p:nvPr/>
        </p:nvSpPr>
        <p:spPr bwMode="auto">
          <a:xfrm>
            <a:off x="7801494" y="5148484"/>
            <a:ext cx="175260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49163" name="Text Box 11"/>
          <p:cNvSpPr txBox="1">
            <a:spLocks noChangeArrowheads="1"/>
          </p:cNvSpPr>
          <p:nvPr/>
        </p:nvSpPr>
        <p:spPr bwMode="auto">
          <a:xfrm>
            <a:off x="8258694" y="3548285"/>
            <a:ext cx="4968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dirty="0">
                <a:latin typeface="Times New Roman" panose="02020603050405020304" pitchFamily="18" charset="0"/>
                <a:ea typeface="+mn-ea"/>
                <a:cs typeface="Times New Roman" panose="02020603050405020304" pitchFamily="18" charset="0"/>
              </a:rPr>
              <a:t>a</a:t>
            </a:r>
            <a:r>
              <a:rPr lang="en-US" altLang="zh-CN" sz="2800" baseline="-25000" dirty="0">
                <a:latin typeface="Times New Roman" panose="02020603050405020304" pitchFamily="18" charset="0"/>
                <a:ea typeface="+mn-ea"/>
                <a:cs typeface="Times New Roman" panose="02020603050405020304" pitchFamily="18" charset="0"/>
              </a:rPr>
              <a:t>n</a:t>
            </a:r>
            <a:endParaRPr lang="en-US" altLang="zh-CN" sz="2800" dirty="0">
              <a:latin typeface="Times New Roman" panose="02020603050405020304" pitchFamily="18" charset="0"/>
              <a:ea typeface="+mn-ea"/>
              <a:cs typeface="Times New Roman" panose="02020603050405020304" pitchFamily="18" charset="0"/>
            </a:endParaRPr>
          </a:p>
        </p:txBody>
      </p:sp>
      <p:sp>
        <p:nvSpPr>
          <p:cNvPr id="49164" name="Line 12"/>
          <p:cNvSpPr>
            <a:spLocks noChangeShapeType="1"/>
          </p:cNvSpPr>
          <p:nvPr/>
        </p:nvSpPr>
        <p:spPr bwMode="auto">
          <a:xfrm>
            <a:off x="7801494" y="3700684"/>
            <a:ext cx="175260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49165" name="Line 13"/>
          <p:cNvSpPr>
            <a:spLocks noChangeShapeType="1"/>
          </p:cNvSpPr>
          <p:nvPr/>
        </p:nvSpPr>
        <p:spPr bwMode="auto">
          <a:xfrm>
            <a:off x="7801494" y="4157884"/>
            <a:ext cx="175260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49166" name="Text Box 14"/>
          <p:cNvSpPr txBox="1">
            <a:spLocks noChangeArrowheads="1"/>
          </p:cNvSpPr>
          <p:nvPr/>
        </p:nvSpPr>
        <p:spPr bwMode="auto">
          <a:xfrm>
            <a:off x="8258695" y="4005485"/>
            <a:ext cx="6969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dirty="0">
                <a:latin typeface="Times New Roman" panose="02020603050405020304" pitchFamily="18" charset="0"/>
                <a:ea typeface="+mn-ea"/>
                <a:cs typeface="Times New Roman" panose="02020603050405020304" pitchFamily="18" charset="0"/>
              </a:rPr>
              <a:t>a</a:t>
            </a:r>
            <a:r>
              <a:rPr lang="en-US" altLang="zh-CN" sz="2800" baseline="-25000" dirty="0">
                <a:latin typeface="Times New Roman" panose="02020603050405020304" pitchFamily="18" charset="0"/>
                <a:ea typeface="+mn-ea"/>
                <a:cs typeface="Times New Roman" panose="02020603050405020304" pitchFamily="18" charset="0"/>
              </a:rPr>
              <a:t>n-1</a:t>
            </a:r>
            <a:endParaRPr lang="en-US" altLang="zh-CN" sz="2800" dirty="0">
              <a:latin typeface="Times New Roman" panose="02020603050405020304" pitchFamily="18" charset="0"/>
              <a:ea typeface="+mn-ea"/>
              <a:cs typeface="Times New Roman" panose="02020603050405020304" pitchFamily="18" charset="0"/>
            </a:endParaRPr>
          </a:p>
        </p:txBody>
      </p:sp>
      <p:sp>
        <p:nvSpPr>
          <p:cNvPr id="49167" name="Line 15"/>
          <p:cNvSpPr>
            <a:spLocks noChangeShapeType="1"/>
          </p:cNvSpPr>
          <p:nvPr/>
        </p:nvSpPr>
        <p:spPr bwMode="auto">
          <a:xfrm>
            <a:off x="7801494" y="4615084"/>
            <a:ext cx="175260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49168" name="Text Box 16"/>
          <p:cNvSpPr txBox="1">
            <a:spLocks noChangeArrowheads="1"/>
          </p:cNvSpPr>
          <p:nvPr/>
        </p:nvSpPr>
        <p:spPr bwMode="auto">
          <a:xfrm>
            <a:off x="8334895" y="4416648"/>
            <a:ext cx="5445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800" i="1">
                <a:latin typeface="Times New Roman" panose="02020603050405020304" pitchFamily="18" charset="0"/>
                <a:ea typeface="+mn-ea"/>
                <a:cs typeface="Times New Roman" panose="02020603050405020304" pitchFamily="18" charset="0"/>
                <a:sym typeface="Symbol" panose="05050102010706020507" pitchFamily="18" charset="2"/>
              </a:rPr>
              <a:t></a:t>
            </a:r>
            <a:endParaRPr lang="en-US" altLang="zh-CN" sz="2800">
              <a:latin typeface="Times New Roman" panose="02020603050405020304" pitchFamily="18" charset="0"/>
              <a:ea typeface="+mn-ea"/>
              <a:cs typeface="Times New Roman" panose="02020603050405020304" pitchFamily="18" charset="0"/>
            </a:endParaRPr>
          </a:p>
        </p:txBody>
      </p:sp>
      <p:sp>
        <p:nvSpPr>
          <p:cNvPr id="49169" name="Text Box 17"/>
          <p:cNvSpPr txBox="1">
            <a:spLocks noChangeArrowheads="1"/>
          </p:cNvSpPr>
          <p:nvPr/>
        </p:nvSpPr>
        <p:spPr bwMode="auto">
          <a:xfrm>
            <a:off x="6810895" y="3300635"/>
            <a:ext cx="6842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rgbClr val="0000CC"/>
                </a:solidFill>
                <a:latin typeface="Times New Roman" panose="02020603050405020304" pitchFamily="18" charset="0"/>
                <a:ea typeface="+mn-ea"/>
                <a:cs typeface="Times New Roman" panose="02020603050405020304" pitchFamily="18" charset="0"/>
              </a:rPr>
              <a:t>top</a:t>
            </a:r>
          </a:p>
        </p:txBody>
      </p:sp>
      <p:sp>
        <p:nvSpPr>
          <p:cNvPr id="49170" name="Text Box 18"/>
          <p:cNvSpPr txBox="1">
            <a:spLocks noChangeArrowheads="1"/>
          </p:cNvSpPr>
          <p:nvPr/>
        </p:nvSpPr>
        <p:spPr bwMode="auto">
          <a:xfrm>
            <a:off x="5782194" y="5137373"/>
            <a:ext cx="12842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rgbClr val="0000CC"/>
                </a:solidFill>
                <a:latin typeface="Times New Roman" panose="02020603050405020304" pitchFamily="18" charset="0"/>
                <a:ea typeface="+mn-ea"/>
                <a:cs typeface="Times New Roman" panose="02020603050405020304" pitchFamily="18" charset="0"/>
              </a:rPr>
              <a:t>bottom</a:t>
            </a:r>
          </a:p>
        </p:txBody>
      </p:sp>
      <p:sp>
        <p:nvSpPr>
          <p:cNvPr id="49171" name="Line 19"/>
          <p:cNvSpPr>
            <a:spLocks noChangeShapeType="1"/>
          </p:cNvSpPr>
          <p:nvPr/>
        </p:nvSpPr>
        <p:spPr bwMode="auto">
          <a:xfrm>
            <a:off x="7268094" y="3929284"/>
            <a:ext cx="533400" cy="0"/>
          </a:xfrm>
          <a:prstGeom prst="line">
            <a:avLst/>
          </a:prstGeom>
          <a:noFill/>
          <a:ln w="38100">
            <a:solidFill>
              <a:srgbClr val="0000F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49172" name="Line 20"/>
          <p:cNvSpPr>
            <a:spLocks noChangeShapeType="1"/>
          </p:cNvSpPr>
          <p:nvPr/>
        </p:nvSpPr>
        <p:spPr bwMode="auto">
          <a:xfrm>
            <a:off x="7229994" y="5488209"/>
            <a:ext cx="533400" cy="0"/>
          </a:xfrm>
          <a:prstGeom prst="line">
            <a:avLst/>
          </a:prstGeom>
          <a:noFill/>
          <a:ln w="38100">
            <a:solidFill>
              <a:srgbClr val="0000F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49173" name="Line 21"/>
          <p:cNvSpPr>
            <a:spLocks noChangeShapeType="1"/>
          </p:cNvSpPr>
          <p:nvPr/>
        </p:nvSpPr>
        <p:spPr bwMode="auto">
          <a:xfrm flipH="1">
            <a:off x="8944494" y="2938684"/>
            <a:ext cx="381000" cy="609600"/>
          </a:xfrm>
          <a:prstGeom prst="line">
            <a:avLst/>
          </a:prstGeom>
          <a:noFill/>
          <a:ln w="38100">
            <a:solidFill>
              <a:srgbClr val="0099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49174" name="Line 22"/>
          <p:cNvSpPr>
            <a:spLocks noChangeShapeType="1"/>
          </p:cNvSpPr>
          <p:nvPr/>
        </p:nvSpPr>
        <p:spPr bwMode="auto">
          <a:xfrm rot="17440103" flipV="1">
            <a:off x="7915794" y="2938684"/>
            <a:ext cx="381000" cy="609600"/>
          </a:xfrm>
          <a:prstGeom prst="line">
            <a:avLst/>
          </a:prstGeom>
          <a:noFill/>
          <a:ln w="38100">
            <a:solidFill>
              <a:srgbClr val="0099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pic>
        <p:nvPicPr>
          <p:cNvPr id="16411" name="Picture 2" descr="http://images.artnet.com/artwork_images/414/4012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0966" y="3549974"/>
            <a:ext cx="1381864" cy="1969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2" name="Picture 4" descr="http://sir.unl.edu/portal/bios/Stack-m6c5da6f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0672" y="3548758"/>
            <a:ext cx="2702940"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bwMode="auto">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wrap="square" lIns="92075" tIns="46038" rIns="92075" bIns="46038" numCol="1" anchor="ctr" anchorCtr="0" compatLnSpc="1">
            <a:prstTxWarp prst="textNoShape">
              <a:avLst/>
            </a:prstTxWarp>
          </a:bodyPr>
          <a:lstStyle/>
          <a:p>
            <a:pPr>
              <a:defRPr/>
            </a:pPr>
            <a:r>
              <a:rPr lang="en-US" altLang="zh-CN" sz="2800" dirty="0" err="1">
                <a:latin typeface="Times New Roman" panose="02020603050405020304" pitchFamily="18" charset="0"/>
                <a:ea typeface="黑体" panose="02010609060101010101" pitchFamily="49" charset="-122"/>
              </a:rPr>
              <a:t>FindPath</a:t>
            </a:r>
            <a:r>
              <a:rPr lang="zh-CN" altLang="en-US" sz="2800" dirty="0">
                <a:latin typeface="Times New Roman" panose="02020603050405020304" pitchFamily="18" charset="0"/>
                <a:ea typeface="黑体" panose="02010609060101010101" pitchFamily="49" charset="-122"/>
              </a:rPr>
              <a:t>的细化版</a:t>
            </a:r>
          </a:p>
        </p:txBody>
      </p:sp>
      <p:pic>
        <p:nvPicPr>
          <p:cNvPr id="87043" name="Picture 3" descr="5-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3035" y="0"/>
            <a:ext cx="406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Rectangle 4"/>
          <p:cNvSpPr>
            <a:spLocks noChangeArrowheads="1"/>
          </p:cNvSpPr>
          <p:nvPr/>
        </p:nvSpPr>
        <p:spPr bwMode="auto">
          <a:xfrm>
            <a:off x="7933034" y="3860801"/>
            <a:ext cx="4211638" cy="1439863"/>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sp>
        <p:nvSpPr>
          <p:cNvPr id="87045" name="Rectangle 5"/>
          <p:cNvSpPr>
            <a:spLocks noChangeArrowheads="1"/>
          </p:cNvSpPr>
          <p:nvPr/>
        </p:nvSpPr>
        <p:spPr bwMode="auto">
          <a:xfrm>
            <a:off x="7933034" y="5300664"/>
            <a:ext cx="4211638" cy="1368425"/>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pic>
        <p:nvPicPr>
          <p:cNvPr id="11"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538788"/>
            <a:ext cx="1319212"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ChangeArrowheads="1"/>
          </p:cNvSpPr>
          <p:nvPr/>
        </p:nvSpPr>
        <p:spPr bwMode="auto">
          <a:xfrm>
            <a:off x="1524000" y="404664"/>
            <a:ext cx="9756576" cy="62478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defRPr/>
            </a:pPr>
            <a:r>
              <a:rPr lang="zh-CN" altLang="en-US" sz="2000" dirty="0">
                <a:effectLst>
                  <a:outerShdw blurRad="38100" dist="38100" dir="2700000" algn="tl">
                    <a:srgbClr val="C0C0C0"/>
                  </a:outerShdw>
                </a:effectLst>
                <a:ea typeface="楷体_GB2312" pitchFamily="49" charset="-122"/>
              </a:rPr>
              <a:t>设定当前位置的初值为入口位置； </a:t>
            </a:r>
            <a:br>
              <a:rPr lang="zh-CN" altLang="en-US" sz="2000" dirty="0">
                <a:effectLst>
                  <a:outerShdw blurRad="38100" dist="38100" dir="2700000" algn="tl">
                    <a:srgbClr val="C0C0C0"/>
                  </a:outerShdw>
                </a:effectLst>
                <a:ea typeface="楷体_GB2312" pitchFamily="49" charset="-122"/>
              </a:rPr>
            </a:br>
            <a:r>
              <a:rPr lang="zh-CN" altLang="en-US" sz="2000" dirty="0">
                <a:effectLst>
                  <a:outerShdw blurRad="38100" dist="38100" dir="2700000" algn="tl">
                    <a:srgbClr val="C0C0C0"/>
                  </a:outerShdw>
                </a:effectLst>
                <a:ea typeface="楷体_GB2312" pitchFamily="49" charset="-122"/>
              </a:rPr>
              <a:t>　　</a:t>
            </a:r>
            <a:r>
              <a:rPr lang="en-US" altLang="zh-CN" sz="2000" dirty="0">
                <a:effectLst>
                  <a:outerShdw blurRad="38100" dist="38100" dir="2700000" algn="tl">
                    <a:srgbClr val="C0C0C0"/>
                  </a:outerShdw>
                </a:effectLst>
                <a:ea typeface="楷体_GB2312" pitchFamily="49" charset="-122"/>
              </a:rPr>
              <a:t>do{</a:t>
            </a:r>
            <a:br>
              <a:rPr lang="en-US" altLang="zh-CN" sz="2000" dirty="0">
                <a:effectLst>
                  <a:outerShdw blurRad="38100" dist="38100" dir="2700000" algn="tl">
                    <a:srgbClr val="C0C0C0"/>
                  </a:outerShdw>
                </a:effectLst>
                <a:ea typeface="楷体_GB2312" pitchFamily="49" charset="-122"/>
              </a:rPr>
            </a:br>
            <a:r>
              <a:rPr lang="zh-CN" altLang="en-US" sz="2000" dirty="0">
                <a:effectLst>
                  <a:outerShdw blurRad="38100" dist="38100" dir="2700000" algn="tl">
                    <a:srgbClr val="C0C0C0"/>
                  </a:outerShdw>
                </a:effectLst>
                <a:ea typeface="楷体_GB2312" pitchFamily="49" charset="-122"/>
              </a:rPr>
              <a:t>　　　 若当前位置可通， </a:t>
            </a:r>
            <a:br>
              <a:rPr lang="zh-CN" altLang="en-US" sz="2000" dirty="0">
                <a:effectLst>
                  <a:outerShdw blurRad="38100" dist="38100" dir="2700000" algn="tl">
                    <a:srgbClr val="C0C0C0"/>
                  </a:outerShdw>
                </a:effectLst>
                <a:ea typeface="楷体_GB2312" pitchFamily="49" charset="-122"/>
              </a:rPr>
            </a:br>
            <a:r>
              <a:rPr lang="zh-CN" altLang="en-US" sz="2000" dirty="0">
                <a:effectLst>
                  <a:outerShdw blurRad="38100" dist="38100" dir="2700000" algn="tl">
                    <a:srgbClr val="C0C0C0"/>
                  </a:outerShdw>
                </a:effectLst>
                <a:ea typeface="楷体_GB2312" pitchFamily="49" charset="-122"/>
              </a:rPr>
              <a:t>　　　 则</a:t>
            </a:r>
            <a:r>
              <a:rPr lang="en-US" altLang="zh-CN" sz="2000" dirty="0">
                <a:effectLst>
                  <a:outerShdw blurRad="38100" dist="38100" dir="2700000" algn="tl">
                    <a:srgbClr val="C0C0C0"/>
                  </a:outerShdw>
                </a:effectLst>
                <a:ea typeface="楷体_GB2312" pitchFamily="49" charset="-122"/>
              </a:rPr>
              <a:t>{</a:t>
            </a:r>
            <a:br>
              <a:rPr lang="en-US" altLang="zh-CN" sz="2000" dirty="0">
                <a:effectLst>
                  <a:outerShdw blurRad="38100" dist="38100" dir="2700000" algn="tl">
                    <a:srgbClr val="C0C0C0"/>
                  </a:outerShdw>
                </a:effectLst>
                <a:ea typeface="楷体_GB2312" pitchFamily="49" charset="-122"/>
              </a:rPr>
            </a:br>
            <a:r>
              <a:rPr lang="zh-CN" altLang="en-US" sz="2000" dirty="0">
                <a:effectLst>
                  <a:outerShdw blurRad="38100" dist="38100" dir="2700000" algn="tl">
                    <a:srgbClr val="C0C0C0"/>
                  </a:outerShdw>
                </a:effectLst>
                <a:ea typeface="楷体_GB2312" pitchFamily="49" charset="-122"/>
              </a:rPr>
              <a:t>　　　　　将当前位置插入栈顶； 　　　　　　</a:t>
            </a:r>
            <a:r>
              <a:rPr lang="en-US" altLang="zh-CN" sz="2000" dirty="0">
                <a:effectLst>
                  <a:outerShdw blurRad="38100" dist="38100" dir="2700000" algn="tl">
                    <a:srgbClr val="C0C0C0"/>
                  </a:outerShdw>
                </a:effectLst>
                <a:ea typeface="楷体_GB2312" pitchFamily="49" charset="-122"/>
              </a:rPr>
              <a:t>// </a:t>
            </a:r>
            <a:r>
              <a:rPr lang="zh-CN" altLang="en-US" sz="2000" dirty="0">
                <a:effectLst>
                  <a:outerShdw blurRad="38100" dist="38100" dir="2700000" algn="tl">
                    <a:srgbClr val="C0C0C0"/>
                  </a:outerShdw>
                </a:effectLst>
                <a:ea typeface="楷体_GB2312" pitchFamily="49" charset="-122"/>
              </a:rPr>
              <a:t>纳入路径 </a:t>
            </a:r>
            <a:br>
              <a:rPr lang="zh-CN" altLang="en-US" sz="2000" dirty="0">
                <a:effectLst>
                  <a:outerShdw blurRad="38100" dist="38100" dir="2700000" algn="tl">
                    <a:srgbClr val="C0C0C0"/>
                  </a:outerShdw>
                </a:effectLst>
                <a:ea typeface="楷体_GB2312" pitchFamily="49" charset="-122"/>
              </a:rPr>
            </a:br>
            <a:r>
              <a:rPr lang="zh-CN" altLang="en-US" sz="2000" dirty="0">
                <a:effectLst>
                  <a:outerShdw blurRad="38100" dist="38100" dir="2700000" algn="tl">
                    <a:srgbClr val="C0C0C0"/>
                  </a:outerShdw>
                </a:effectLst>
                <a:ea typeface="楷体_GB2312" pitchFamily="49" charset="-122"/>
              </a:rPr>
              <a:t>　　　　　若该位置是出口位置，则算法结束； </a:t>
            </a:r>
            <a:br>
              <a:rPr lang="zh-CN" altLang="en-US" sz="2000" dirty="0">
                <a:effectLst>
                  <a:outerShdw blurRad="38100" dist="38100" dir="2700000" algn="tl">
                    <a:srgbClr val="C0C0C0"/>
                  </a:outerShdw>
                </a:effectLst>
                <a:ea typeface="楷体_GB2312" pitchFamily="49" charset="-122"/>
              </a:rPr>
            </a:br>
            <a:r>
              <a:rPr lang="zh-CN" altLang="en-US" sz="2000" dirty="0">
                <a:effectLst>
                  <a:outerShdw blurRad="38100" dist="38100" dir="2700000" algn="tl">
                    <a:srgbClr val="C0C0C0"/>
                  </a:outerShdw>
                </a:effectLst>
                <a:ea typeface="楷体_GB2312" pitchFamily="49" charset="-122"/>
              </a:rPr>
              <a:t>　　　　　　</a:t>
            </a:r>
            <a:r>
              <a:rPr lang="en-US" altLang="zh-CN" sz="2000" dirty="0">
                <a:effectLst>
                  <a:outerShdw blurRad="38100" dist="38100" dir="2700000" algn="tl">
                    <a:srgbClr val="C0C0C0"/>
                  </a:outerShdw>
                </a:effectLst>
                <a:ea typeface="楷体_GB2312" pitchFamily="49" charset="-122"/>
              </a:rPr>
              <a:t>// </a:t>
            </a:r>
            <a:r>
              <a:rPr lang="zh-CN" altLang="en-US" sz="2000" dirty="0">
                <a:effectLst>
                  <a:outerShdw blurRad="38100" dist="38100" dir="2700000" algn="tl">
                    <a:srgbClr val="C0C0C0"/>
                  </a:outerShdw>
                </a:effectLst>
                <a:ea typeface="楷体_GB2312" pitchFamily="49" charset="-122"/>
              </a:rPr>
              <a:t>此时栈中存放的是一条从入口位置到出口位置的路径</a:t>
            </a:r>
            <a:br>
              <a:rPr lang="zh-CN" altLang="en-US" sz="2000" dirty="0">
                <a:effectLst>
                  <a:outerShdw blurRad="38100" dist="38100" dir="2700000" algn="tl">
                    <a:srgbClr val="C0C0C0"/>
                  </a:outerShdw>
                </a:effectLst>
                <a:ea typeface="楷体_GB2312" pitchFamily="49" charset="-122"/>
              </a:rPr>
            </a:br>
            <a:r>
              <a:rPr lang="zh-CN" altLang="en-US" sz="2000" dirty="0">
                <a:effectLst>
                  <a:outerShdw blurRad="38100" dist="38100" dir="2700000" algn="tl">
                    <a:srgbClr val="C0C0C0"/>
                  </a:outerShdw>
                </a:effectLst>
                <a:ea typeface="楷体_GB2312" pitchFamily="49" charset="-122"/>
              </a:rPr>
              <a:t>　　　　　否则切换当前位置的东邻方块为新的当前位置； </a:t>
            </a:r>
            <a:br>
              <a:rPr lang="zh-CN" altLang="en-US" sz="2000" dirty="0">
                <a:effectLst>
                  <a:outerShdw blurRad="38100" dist="38100" dir="2700000" algn="tl">
                    <a:srgbClr val="C0C0C0"/>
                  </a:outerShdw>
                </a:effectLst>
                <a:ea typeface="楷体_GB2312" pitchFamily="49" charset="-122"/>
              </a:rPr>
            </a:br>
            <a:r>
              <a:rPr lang="zh-CN" altLang="en-US" sz="2000" dirty="0">
                <a:effectLst>
                  <a:outerShdw blurRad="38100" dist="38100" dir="2700000" algn="tl">
                    <a:srgbClr val="C0C0C0"/>
                  </a:outerShdw>
                </a:effectLst>
                <a:ea typeface="楷体_GB2312" pitchFamily="49" charset="-122"/>
              </a:rPr>
              <a:t>　　　　 </a:t>
            </a:r>
            <a:r>
              <a:rPr lang="en-US" altLang="zh-CN" sz="2000" dirty="0">
                <a:effectLst>
                  <a:outerShdw blurRad="38100" dist="38100" dir="2700000" algn="tl">
                    <a:srgbClr val="C0C0C0"/>
                  </a:outerShdw>
                </a:effectLst>
                <a:ea typeface="楷体_GB2312" pitchFamily="49" charset="-122"/>
              </a:rPr>
              <a:t>}</a:t>
            </a:r>
            <a:br>
              <a:rPr lang="en-US" altLang="zh-CN" sz="2000" dirty="0">
                <a:effectLst>
                  <a:outerShdw blurRad="38100" dist="38100" dir="2700000" algn="tl">
                    <a:srgbClr val="C0C0C0"/>
                  </a:outerShdw>
                </a:effectLst>
                <a:ea typeface="楷体_GB2312" pitchFamily="49" charset="-122"/>
              </a:rPr>
            </a:br>
            <a:r>
              <a:rPr lang="zh-CN" altLang="en-US" sz="2000" dirty="0">
                <a:effectLst>
                  <a:outerShdw blurRad="38100" dist="38100" dir="2700000" algn="tl">
                    <a:srgbClr val="C0C0C0"/>
                  </a:outerShdw>
                </a:effectLst>
                <a:ea typeface="楷体_GB2312" pitchFamily="49" charset="-122"/>
              </a:rPr>
              <a:t>　　 　否则</a:t>
            </a:r>
            <a:br>
              <a:rPr lang="zh-CN" altLang="en-US" sz="2000" dirty="0">
                <a:effectLst>
                  <a:outerShdw blurRad="38100" dist="38100" dir="2700000" algn="tl">
                    <a:srgbClr val="C0C0C0"/>
                  </a:outerShdw>
                </a:effectLst>
                <a:ea typeface="楷体_GB2312" pitchFamily="49" charset="-122"/>
              </a:rPr>
            </a:br>
            <a:r>
              <a:rPr lang="zh-CN" altLang="en-US" sz="2000" dirty="0">
                <a:effectLst>
                  <a:outerShdw blurRad="38100" dist="38100" dir="2700000" algn="tl">
                    <a:srgbClr val="C0C0C0"/>
                  </a:outerShdw>
                </a:effectLst>
                <a:ea typeface="楷体_GB2312" pitchFamily="49" charset="-122"/>
              </a:rPr>
              <a:t>　　 　</a:t>
            </a:r>
            <a:r>
              <a:rPr lang="en-US" altLang="zh-CN" sz="2000" dirty="0">
                <a:effectLst>
                  <a:outerShdw blurRad="38100" dist="38100" dir="2700000" algn="tl">
                    <a:srgbClr val="C0C0C0"/>
                  </a:outerShdw>
                </a:effectLst>
                <a:ea typeface="楷体_GB2312" pitchFamily="49" charset="-122"/>
              </a:rPr>
              <a:t>{</a:t>
            </a:r>
            <a:br>
              <a:rPr lang="en-US" altLang="zh-CN" sz="2000" dirty="0">
                <a:effectLst>
                  <a:outerShdw blurRad="38100" dist="38100" dir="2700000" algn="tl">
                    <a:srgbClr val="C0C0C0"/>
                  </a:outerShdw>
                </a:effectLst>
                <a:ea typeface="楷体_GB2312" pitchFamily="49" charset="-122"/>
              </a:rPr>
            </a:br>
            <a:r>
              <a:rPr lang="zh-CN" altLang="en-US" sz="2000" dirty="0">
                <a:effectLst>
                  <a:outerShdw blurRad="38100" dist="38100" dir="2700000" algn="tl">
                    <a:srgbClr val="C0C0C0"/>
                  </a:outerShdw>
                </a:effectLst>
                <a:ea typeface="楷体_GB2312" pitchFamily="49" charset="-122"/>
              </a:rPr>
              <a:t>　　　　若栈不空且栈顶位置尚有其他方向未被探索， </a:t>
            </a:r>
            <a:br>
              <a:rPr lang="zh-CN" altLang="en-US" sz="2000" dirty="0">
                <a:effectLst>
                  <a:outerShdw blurRad="38100" dist="38100" dir="2700000" algn="tl">
                    <a:srgbClr val="C0C0C0"/>
                  </a:outerShdw>
                </a:effectLst>
                <a:ea typeface="楷体_GB2312" pitchFamily="49" charset="-122"/>
              </a:rPr>
            </a:br>
            <a:r>
              <a:rPr lang="zh-CN" altLang="en-US" sz="2000" dirty="0">
                <a:effectLst>
                  <a:outerShdw blurRad="38100" dist="38100" dir="2700000" algn="tl">
                    <a:srgbClr val="C0C0C0"/>
                  </a:outerShdw>
                </a:effectLst>
                <a:ea typeface="楷体_GB2312" pitchFamily="49" charset="-122"/>
              </a:rPr>
              <a:t>　　　　则设定新的当前位置为</a:t>
            </a:r>
            <a:r>
              <a:rPr lang="en-US" altLang="zh-CN" sz="2000" dirty="0">
                <a:effectLst>
                  <a:outerShdw blurRad="38100" dist="38100" dir="2700000" algn="tl">
                    <a:srgbClr val="C0C0C0"/>
                  </a:outerShdw>
                </a:effectLst>
                <a:ea typeface="楷体_GB2312" pitchFamily="49" charset="-122"/>
              </a:rPr>
              <a:t>: </a:t>
            </a:r>
            <a:r>
              <a:rPr lang="zh-CN" altLang="en-US" sz="2000" dirty="0">
                <a:effectLst>
                  <a:outerShdw blurRad="38100" dist="38100" dir="2700000" algn="tl">
                    <a:srgbClr val="C0C0C0"/>
                  </a:outerShdw>
                </a:effectLst>
                <a:ea typeface="楷体_GB2312" pitchFamily="49" charset="-122"/>
              </a:rPr>
              <a:t>沿顺时针方向旋转找到的栈顶位置的下一相邻块；</a:t>
            </a:r>
            <a:br>
              <a:rPr lang="zh-CN" altLang="en-US" sz="2000" dirty="0">
                <a:effectLst>
                  <a:outerShdw blurRad="38100" dist="38100" dir="2700000" algn="tl">
                    <a:srgbClr val="C0C0C0"/>
                  </a:outerShdw>
                </a:effectLst>
                <a:ea typeface="楷体_GB2312" pitchFamily="49" charset="-122"/>
              </a:rPr>
            </a:br>
            <a:r>
              <a:rPr lang="zh-CN" altLang="en-US" sz="2000" dirty="0">
                <a:effectLst>
                  <a:outerShdw blurRad="38100" dist="38100" dir="2700000" algn="tl">
                    <a:srgbClr val="C0C0C0"/>
                  </a:outerShdw>
                </a:effectLst>
                <a:ea typeface="楷体_GB2312" pitchFamily="49" charset="-122"/>
              </a:rPr>
              <a:t>　　　　若栈不空但栈顶位置的四周均不可通， </a:t>
            </a:r>
            <a:br>
              <a:rPr lang="zh-CN" altLang="en-US" sz="2000" dirty="0">
                <a:effectLst>
                  <a:outerShdw blurRad="38100" dist="38100" dir="2700000" algn="tl">
                    <a:srgbClr val="C0C0C0"/>
                  </a:outerShdw>
                </a:effectLst>
                <a:ea typeface="楷体_GB2312" pitchFamily="49" charset="-122"/>
              </a:rPr>
            </a:br>
            <a:r>
              <a:rPr lang="zh-CN" altLang="en-US" sz="2000" dirty="0">
                <a:effectLst>
                  <a:outerShdw blurRad="38100" dist="38100" dir="2700000" algn="tl">
                    <a:srgbClr val="C0C0C0"/>
                  </a:outerShdw>
                </a:effectLst>
                <a:ea typeface="楷体_GB2312" pitchFamily="49" charset="-122"/>
              </a:rPr>
              <a:t>　　　　则</a:t>
            </a:r>
            <a:r>
              <a:rPr lang="en-US" altLang="zh-CN" sz="2000" dirty="0">
                <a:effectLst>
                  <a:outerShdw blurRad="38100" dist="38100" dir="2700000" algn="tl">
                    <a:srgbClr val="C0C0C0"/>
                  </a:outerShdw>
                </a:effectLst>
                <a:ea typeface="楷体_GB2312" pitchFamily="49" charset="-122"/>
              </a:rPr>
              <a:t>{ </a:t>
            </a:r>
            <a:r>
              <a:rPr lang="zh-CN" altLang="en-US" sz="2000" dirty="0">
                <a:effectLst>
                  <a:outerShdw blurRad="38100" dist="38100" dir="2700000" algn="tl">
                    <a:srgbClr val="C0C0C0"/>
                  </a:outerShdw>
                </a:effectLst>
                <a:ea typeface="楷体_GB2312" pitchFamily="49" charset="-122"/>
              </a:rPr>
              <a:t>删去栈顶位置； 　　　　　　　　</a:t>
            </a:r>
            <a:r>
              <a:rPr lang="en-US" altLang="zh-CN" sz="2000" dirty="0">
                <a:effectLst>
                  <a:outerShdw blurRad="38100" dist="38100" dir="2700000" algn="tl">
                    <a:srgbClr val="C0C0C0"/>
                  </a:outerShdw>
                </a:effectLst>
                <a:ea typeface="楷体_GB2312" pitchFamily="49" charset="-122"/>
              </a:rPr>
              <a:t>// </a:t>
            </a:r>
            <a:r>
              <a:rPr lang="zh-CN" altLang="en-US" sz="2000" dirty="0">
                <a:effectLst>
                  <a:outerShdw blurRad="38100" dist="38100" dir="2700000" algn="tl">
                    <a:srgbClr val="C0C0C0"/>
                  </a:outerShdw>
                </a:effectLst>
                <a:ea typeface="楷体_GB2312" pitchFamily="49" charset="-122"/>
              </a:rPr>
              <a:t>从路径中删去该通道块</a:t>
            </a:r>
            <a:br>
              <a:rPr lang="zh-CN" altLang="en-US" sz="2000" dirty="0">
                <a:effectLst>
                  <a:outerShdw blurRad="38100" dist="38100" dir="2700000" algn="tl">
                    <a:srgbClr val="C0C0C0"/>
                  </a:outerShdw>
                </a:effectLst>
                <a:ea typeface="楷体_GB2312" pitchFamily="49" charset="-122"/>
              </a:rPr>
            </a:br>
            <a:r>
              <a:rPr lang="zh-CN" altLang="en-US" sz="2000" dirty="0">
                <a:effectLst>
                  <a:outerShdw blurRad="38100" dist="38100" dir="2700000" algn="tl">
                    <a:srgbClr val="C0C0C0"/>
                  </a:outerShdw>
                </a:effectLst>
                <a:ea typeface="楷体_GB2312" pitchFamily="49" charset="-122"/>
              </a:rPr>
              <a:t>　　　　　　若栈不空，则重新测试新的栈顶位置， </a:t>
            </a:r>
            <a:br>
              <a:rPr lang="zh-CN" altLang="en-US" sz="2000" dirty="0">
                <a:effectLst>
                  <a:outerShdw blurRad="38100" dist="38100" dir="2700000" algn="tl">
                    <a:srgbClr val="C0C0C0"/>
                  </a:outerShdw>
                </a:effectLst>
                <a:ea typeface="楷体_GB2312" pitchFamily="49" charset="-122"/>
              </a:rPr>
            </a:br>
            <a:r>
              <a:rPr lang="zh-CN" altLang="en-US" sz="2000" dirty="0">
                <a:effectLst>
                  <a:outerShdw blurRad="38100" dist="38100" dir="2700000" algn="tl">
                    <a:srgbClr val="C0C0C0"/>
                  </a:outerShdw>
                </a:effectLst>
                <a:ea typeface="楷体_GB2312" pitchFamily="49" charset="-122"/>
              </a:rPr>
              <a:t>　　　　　　直至找到一个可通的相邻块或出栈至栈空； </a:t>
            </a:r>
            <a:br>
              <a:rPr lang="zh-CN" altLang="en-US" sz="2000" dirty="0">
                <a:effectLst>
                  <a:outerShdw blurRad="38100" dist="38100" dir="2700000" algn="tl">
                    <a:srgbClr val="C0C0C0"/>
                  </a:outerShdw>
                </a:effectLst>
                <a:ea typeface="楷体_GB2312" pitchFamily="49" charset="-122"/>
              </a:rPr>
            </a:br>
            <a:r>
              <a:rPr lang="zh-CN" altLang="en-US" sz="2000" dirty="0">
                <a:effectLst>
                  <a:outerShdw blurRad="38100" dist="38100" dir="2700000" algn="tl">
                    <a:srgbClr val="C0C0C0"/>
                  </a:outerShdw>
                </a:effectLst>
                <a:ea typeface="楷体_GB2312" pitchFamily="49" charset="-122"/>
              </a:rPr>
              <a:t>　　　　　</a:t>
            </a:r>
            <a:r>
              <a:rPr lang="en-US" altLang="zh-CN" sz="2000" dirty="0">
                <a:effectLst>
                  <a:outerShdw blurRad="38100" dist="38100" dir="2700000" algn="tl">
                    <a:srgbClr val="C0C0C0"/>
                  </a:outerShdw>
                </a:effectLst>
                <a:ea typeface="楷体_GB2312" pitchFamily="49" charset="-122"/>
              </a:rPr>
              <a:t>} </a:t>
            </a:r>
            <a:br>
              <a:rPr lang="en-US" altLang="zh-CN" sz="2000" dirty="0">
                <a:effectLst>
                  <a:outerShdw blurRad="38100" dist="38100" dir="2700000" algn="tl">
                    <a:srgbClr val="C0C0C0"/>
                  </a:outerShdw>
                </a:effectLst>
                <a:ea typeface="楷体_GB2312" pitchFamily="49" charset="-122"/>
              </a:rPr>
            </a:br>
            <a:r>
              <a:rPr lang="zh-CN" altLang="en-US" sz="2000" dirty="0">
                <a:effectLst>
                  <a:outerShdw blurRad="38100" dist="38100" dir="2700000" algn="tl">
                    <a:srgbClr val="C0C0C0"/>
                  </a:outerShdw>
                </a:effectLst>
                <a:ea typeface="楷体_GB2312" pitchFamily="49" charset="-122"/>
              </a:rPr>
              <a:t>　　　</a:t>
            </a:r>
            <a:r>
              <a:rPr lang="en-US" altLang="zh-CN" sz="2000" dirty="0">
                <a:effectLst>
                  <a:outerShdw blurRad="38100" dist="38100" dir="2700000" algn="tl">
                    <a:srgbClr val="C0C0C0"/>
                  </a:outerShdw>
                </a:effectLst>
                <a:ea typeface="楷体_GB2312" pitchFamily="49" charset="-122"/>
              </a:rPr>
              <a:t>} </a:t>
            </a:r>
            <a:br>
              <a:rPr lang="en-US" altLang="zh-CN" sz="2000" dirty="0">
                <a:effectLst>
                  <a:outerShdw blurRad="38100" dist="38100" dir="2700000" algn="tl">
                    <a:srgbClr val="C0C0C0"/>
                  </a:outerShdw>
                </a:effectLst>
                <a:ea typeface="楷体_GB2312" pitchFamily="49" charset="-122"/>
              </a:rPr>
            </a:br>
            <a:r>
              <a:rPr lang="zh-CN" altLang="en-US" sz="2000" dirty="0">
                <a:effectLst>
                  <a:outerShdw blurRad="38100" dist="38100" dir="2700000" algn="tl">
                    <a:srgbClr val="C0C0C0"/>
                  </a:outerShdw>
                </a:effectLst>
                <a:ea typeface="楷体_GB2312" pitchFamily="49" charset="-122"/>
              </a:rPr>
              <a:t>　　</a:t>
            </a:r>
            <a:r>
              <a:rPr lang="en-US" altLang="zh-CN" sz="2000" dirty="0">
                <a:effectLst>
                  <a:outerShdw blurRad="38100" dist="38100" dir="2700000" algn="tl">
                    <a:srgbClr val="C0C0C0"/>
                  </a:outerShdw>
                </a:effectLst>
                <a:ea typeface="楷体_GB2312" pitchFamily="49" charset="-122"/>
              </a:rPr>
              <a:t>} while (</a:t>
            </a:r>
            <a:r>
              <a:rPr lang="zh-CN" altLang="en-US" sz="2000" dirty="0">
                <a:effectLst>
                  <a:outerShdw blurRad="38100" dist="38100" dir="2700000" algn="tl">
                    <a:srgbClr val="C0C0C0"/>
                  </a:outerShdw>
                </a:effectLst>
                <a:ea typeface="楷体_GB2312" pitchFamily="49" charset="-122"/>
              </a:rPr>
              <a:t>栈不空</a:t>
            </a:r>
            <a:r>
              <a:rPr lang="en-US" altLang="zh-CN" sz="2000" dirty="0">
                <a:effectLst>
                  <a:outerShdw blurRad="38100" dist="38100" dir="2700000" algn="tl">
                    <a:srgbClr val="C0C0C0"/>
                  </a:outerShdw>
                </a:effectLst>
                <a:ea typeface="楷体_GB2312" pitchFamily="49" charset="-122"/>
              </a:rPr>
              <a:t>)</a:t>
            </a:r>
            <a:r>
              <a:rPr lang="zh-CN" altLang="en-US" sz="2000" dirty="0" smtClean="0">
                <a:effectLst>
                  <a:outerShdw blurRad="38100" dist="38100" dir="2700000" algn="tl">
                    <a:srgbClr val="C0C0C0"/>
                  </a:outerShdw>
                </a:effectLst>
                <a:ea typeface="楷体_GB2312" pitchFamily="49" charset="-122"/>
              </a:rPr>
              <a:t>；</a:t>
            </a:r>
            <a:endParaRPr lang="zh-CN" altLang="en-US" sz="2000" dirty="0">
              <a:effectLst>
                <a:outerShdw blurRad="38100" dist="38100" dir="2700000" algn="tl">
                  <a:srgbClr val="C0C0C0"/>
                </a:outerShdw>
              </a:effectLst>
              <a:ea typeface="楷体_GB2312" pitchFamily="49" charset="-122"/>
            </a:endParaRPr>
          </a:p>
        </p:txBody>
      </p:sp>
      <p:sp>
        <p:nvSpPr>
          <p:cNvPr id="2" name="标题 1"/>
          <p:cNvSpPr>
            <a:spLocks noGrp="1"/>
          </p:cNvSpPr>
          <p:nvPr>
            <p:ph type="title"/>
          </p:nvPr>
        </p:nvSpPr>
        <p:spPr/>
        <p:txBody>
          <a:bodyPr>
            <a:normAutofit fontScale="90000"/>
          </a:body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526" name="Rectangle 38"/>
          <p:cNvSpPr>
            <a:spLocks noGrp="1" noChangeArrowheads="1"/>
          </p:cNvSpPr>
          <p:nvPr>
            <p:ph type="title"/>
          </p:nvPr>
        </p:nvSpPr>
        <p:spPr/>
        <p:txBody>
          <a:bodyPr>
            <a:normAutofit/>
          </a:bodyPr>
          <a:lstStyle/>
          <a:p>
            <a:pPr>
              <a:defRPr/>
            </a:pPr>
            <a:r>
              <a:rPr lang="zh-CN" altLang="en-US" sz="3200" dirty="0">
                <a:solidFill>
                  <a:srgbClr val="0000CC"/>
                </a:solidFill>
                <a:latin typeface="Times New Roman" panose="02020603050405020304" pitchFamily="18" charset="0"/>
                <a:ea typeface="黑体" panose="02010609060101010101" pitchFamily="49" charset="-122"/>
              </a:rPr>
              <a:t>偏移量（</a:t>
            </a:r>
            <a:r>
              <a:rPr lang="en-US" altLang="zh-CN" sz="3200" dirty="0">
                <a:solidFill>
                  <a:srgbClr val="0000CC"/>
                </a:solidFill>
                <a:latin typeface="Times New Roman" panose="02020603050405020304" pitchFamily="18" charset="0"/>
                <a:ea typeface="黑体" panose="02010609060101010101" pitchFamily="49" charset="-122"/>
              </a:rPr>
              <a:t>offset</a:t>
            </a:r>
            <a:r>
              <a:rPr lang="zh-CN" altLang="en-US" sz="3200" dirty="0">
                <a:solidFill>
                  <a:srgbClr val="0000CC"/>
                </a:solidFill>
                <a:latin typeface="Times New Roman" panose="02020603050405020304" pitchFamily="18" charset="0"/>
                <a:ea typeface="黑体" panose="02010609060101010101" pitchFamily="49" charset="-122"/>
              </a:rPr>
              <a:t>）表</a:t>
            </a:r>
          </a:p>
        </p:txBody>
      </p:sp>
      <p:graphicFrame>
        <p:nvGraphicFramePr>
          <p:cNvPr id="447537" name="Group 49"/>
          <p:cNvGraphicFramePr>
            <a:graphicFrameLocks noGrp="1"/>
          </p:cNvGraphicFramePr>
          <p:nvPr>
            <p:ph idx="1"/>
          </p:nvPr>
        </p:nvGraphicFramePr>
        <p:xfrm>
          <a:off x="838200" y="984250"/>
          <a:ext cx="10515600" cy="3327402"/>
        </p:xfrm>
        <a:graphic>
          <a:graphicData uri="http://schemas.openxmlformats.org/drawingml/2006/table">
            <a:tbl>
              <a:tblPr/>
              <a:tblGrid>
                <a:gridCol w="1470642">
                  <a:extLst>
                    <a:ext uri="{9D8B030D-6E8A-4147-A177-3AD203B41FA5}">
                      <a16:colId xmlns:a16="http://schemas.microsoft.com/office/drawing/2014/main" val="20000"/>
                    </a:ext>
                  </a:extLst>
                </a:gridCol>
                <a:gridCol w="1657262">
                  <a:extLst>
                    <a:ext uri="{9D8B030D-6E8A-4147-A177-3AD203B41FA5}">
                      <a16:colId xmlns:a16="http://schemas.microsoft.com/office/drawing/2014/main" val="20001"/>
                    </a:ext>
                  </a:extLst>
                </a:gridCol>
                <a:gridCol w="3679649">
                  <a:extLst>
                    <a:ext uri="{9D8B030D-6E8A-4147-A177-3AD203B41FA5}">
                      <a16:colId xmlns:a16="http://schemas.microsoft.com/office/drawing/2014/main" val="20002"/>
                    </a:ext>
                  </a:extLst>
                </a:gridCol>
                <a:gridCol w="3708047">
                  <a:extLst>
                    <a:ext uri="{9D8B030D-6E8A-4147-A177-3AD203B41FA5}">
                      <a16:colId xmlns:a16="http://schemas.microsoft.com/office/drawing/2014/main" val="20003"/>
                    </a:ext>
                  </a:extLst>
                </a:gridCol>
              </a:tblGrid>
              <a:tr h="655638">
                <a:tc>
                  <a:txBody>
                    <a:bodyPr/>
                    <a:lstStyle>
                      <a:lvl1pPr algn="l">
                        <a:spcBef>
                          <a:spcPct val="20000"/>
                        </a:spcBef>
                        <a:buClr>
                          <a:schemeClr val="hlink"/>
                        </a:buClr>
                        <a:buFont typeface="Wingdings" panose="05000000000000000000" pitchFamily="2" charset="2"/>
                        <a:defRPr sz="2400">
                          <a:solidFill>
                            <a:schemeClr val="tx1"/>
                          </a:solidFill>
                          <a:latin typeface="Verdana" panose="020B0604030504040204" pitchFamily="34" charset="0"/>
                        </a:defRPr>
                      </a:lvl1pPr>
                      <a:lvl2pPr algn="l">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lgn="l">
                        <a:spcBef>
                          <a:spcPct val="20000"/>
                        </a:spcBef>
                        <a:buClr>
                          <a:schemeClr val="tx1"/>
                        </a:buClr>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2400" b="1" i="0" u="none" strike="noStrike" cap="none" normalizeH="0" baseline="0" smtClean="0">
                          <a:ln>
                            <a:noFill/>
                          </a:ln>
                          <a:solidFill>
                            <a:schemeClr val="tx1"/>
                          </a:solidFill>
                          <a:effectLst>
                            <a:outerShdw blurRad="38100" dist="38100" dir="2700000" algn="tl">
                              <a:srgbClr val="C0C0C0"/>
                            </a:outerShdw>
                          </a:effectLst>
                          <a:latin typeface="Times New Roman" panose="02020603050405020304" pitchFamily="18" charset="0"/>
                          <a:ea typeface="楷体_GB2312" pitchFamily="49" charset="-122"/>
                        </a:rPr>
                        <a:t>移动</a:t>
                      </a:r>
                    </a:p>
                  </a:txBody>
                  <a:tcPr marL="116840" marR="11684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anose="05000000000000000000" pitchFamily="2" charset="2"/>
                        <a:defRPr sz="2400">
                          <a:solidFill>
                            <a:schemeClr val="tx1"/>
                          </a:solidFill>
                          <a:latin typeface="Verdana" panose="020B0604030504040204" pitchFamily="34" charset="0"/>
                        </a:defRPr>
                      </a:lvl1pPr>
                      <a:lvl2pPr algn="l">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lgn="l">
                        <a:spcBef>
                          <a:spcPct val="20000"/>
                        </a:spcBef>
                        <a:buClr>
                          <a:schemeClr val="tx1"/>
                        </a:buClr>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2400" b="1" i="0" u="none" strike="noStrike" cap="none" normalizeH="0" baseline="0" smtClean="0">
                          <a:ln>
                            <a:noFill/>
                          </a:ln>
                          <a:solidFill>
                            <a:schemeClr val="tx1"/>
                          </a:solidFill>
                          <a:effectLst>
                            <a:outerShdw blurRad="38100" dist="38100" dir="2700000" algn="tl">
                              <a:srgbClr val="C0C0C0"/>
                            </a:outerShdw>
                          </a:effectLst>
                          <a:latin typeface="Times New Roman" panose="02020603050405020304" pitchFamily="18" charset="0"/>
                          <a:ea typeface="楷体_GB2312" pitchFamily="49" charset="-122"/>
                        </a:rPr>
                        <a:t>方向</a:t>
                      </a:r>
                    </a:p>
                  </a:txBody>
                  <a:tcPr marL="116840" marR="1168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anose="05000000000000000000" pitchFamily="2" charset="2"/>
                        <a:defRPr sz="2400">
                          <a:solidFill>
                            <a:schemeClr val="tx1"/>
                          </a:solidFill>
                          <a:latin typeface="Verdana" panose="020B0604030504040204" pitchFamily="34" charset="0"/>
                        </a:defRPr>
                      </a:lvl1pPr>
                      <a:lvl2pPr algn="l">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lgn="l">
                        <a:spcBef>
                          <a:spcPct val="20000"/>
                        </a:spcBef>
                        <a:buClr>
                          <a:schemeClr val="tx1"/>
                        </a:buClr>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2400" b="1" i="0" u="none" strike="noStrike" cap="none" normalizeH="0" baseline="0" smtClean="0">
                          <a:ln>
                            <a:noFill/>
                          </a:ln>
                          <a:solidFill>
                            <a:schemeClr val="tx1"/>
                          </a:solidFill>
                          <a:effectLst>
                            <a:outerShdw blurRad="38100" dist="38100" dir="2700000" algn="tl">
                              <a:srgbClr val="C0C0C0"/>
                            </a:outerShdw>
                          </a:effectLst>
                          <a:latin typeface="Times New Roman" panose="02020603050405020304" pitchFamily="18" charset="0"/>
                          <a:ea typeface="楷体_GB2312" pitchFamily="49" charset="-122"/>
                        </a:rPr>
                        <a:t>offset[move].row</a:t>
                      </a:r>
                    </a:p>
                  </a:txBody>
                  <a:tcPr marL="116840" marR="1168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anose="05000000000000000000" pitchFamily="2" charset="2"/>
                        <a:defRPr sz="2400">
                          <a:solidFill>
                            <a:schemeClr val="tx1"/>
                          </a:solidFill>
                          <a:latin typeface="Verdana" panose="020B0604030504040204" pitchFamily="34" charset="0"/>
                        </a:defRPr>
                      </a:lvl1pPr>
                      <a:lvl2pPr algn="l">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lgn="l">
                        <a:spcBef>
                          <a:spcPct val="20000"/>
                        </a:spcBef>
                        <a:buClr>
                          <a:schemeClr val="tx1"/>
                        </a:buClr>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2400" b="1" i="0" u="none" strike="noStrike" cap="none" normalizeH="0" baseline="0" smtClean="0">
                          <a:ln>
                            <a:noFill/>
                          </a:ln>
                          <a:solidFill>
                            <a:schemeClr val="tx1"/>
                          </a:solidFill>
                          <a:effectLst>
                            <a:outerShdw blurRad="38100" dist="38100" dir="2700000" algn="tl">
                              <a:srgbClr val="C0C0C0"/>
                            </a:outerShdw>
                          </a:effectLst>
                          <a:latin typeface="Times New Roman" panose="02020603050405020304" pitchFamily="18" charset="0"/>
                          <a:ea typeface="楷体_GB2312" pitchFamily="49" charset="-122"/>
                        </a:rPr>
                        <a:t>offset[move].col</a:t>
                      </a:r>
                      <a:endParaRPr kumimoji="0" lang="zh-CN" altLang="en-US" sz="2400" b="1" i="0" u="none" strike="noStrike" cap="none" normalizeH="0" baseline="0" smtClean="0">
                        <a:ln>
                          <a:noFill/>
                        </a:ln>
                        <a:solidFill>
                          <a:schemeClr val="tx1"/>
                        </a:solidFill>
                        <a:effectLst>
                          <a:outerShdw blurRad="38100" dist="38100" dir="2700000" algn="tl">
                            <a:srgbClr val="C0C0C0"/>
                          </a:outerShdw>
                        </a:effectLst>
                        <a:latin typeface="Times New Roman" panose="02020603050405020304" pitchFamily="18" charset="0"/>
                        <a:ea typeface="楷体_GB2312" pitchFamily="49" charset="-122"/>
                      </a:endParaRPr>
                    </a:p>
                  </a:txBody>
                  <a:tcPr marL="116840" marR="11684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55638">
                <a:tc>
                  <a:txBody>
                    <a:bodyPr/>
                    <a:lstStyle>
                      <a:lvl1pPr algn="l">
                        <a:spcBef>
                          <a:spcPct val="20000"/>
                        </a:spcBef>
                        <a:buClr>
                          <a:schemeClr val="hlink"/>
                        </a:buClr>
                        <a:buFont typeface="Wingdings" panose="05000000000000000000" pitchFamily="2" charset="2"/>
                        <a:defRPr sz="2400">
                          <a:solidFill>
                            <a:schemeClr val="tx1"/>
                          </a:solidFill>
                          <a:latin typeface="Verdana" panose="020B0604030504040204" pitchFamily="34" charset="0"/>
                        </a:defRPr>
                      </a:lvl1pPr>
                      <a:lvl2pPr algn="l">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lgn="l">
                        <a:spcBef>
                          <a:spcPct val="20000"/>
                        </a:spcBef>
                        <a:buClr>
                          <a:schemeClr val="tx1"/>
                        </a:buClr>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2400" b="1" i="0" u="none" strike="noStrike" cap="none" normalizeH="0" baseline="0" smtClean="0">
                          <a:ln>
                            <a:noFill/>
                          </a:ln>
                          <a:solidFill>
                            <a:schemeClr val="tx1"/>
                          </a:solidFill>
                          <a:effectLst>
                            <a:outerShdw blurRad="38100" dist="38100" dir="2700000" algn="tl">
                              <a:srgbClr val="C0C0C0"/>
                            </a:outerShdw>
                          </a:effectLst>
                          <a:latin typeface="Times New Roman" panose="02020603050405020304" pitchFamily="18" charset="0"/>
                          <a:ea typeface="楷体_GB2312" pitchFamily="49" charset="-122"/>
                        </a:rPr>
                        <a:t>0</a:t>
                      </a:r>
                    </a:p>
                  </a:txBody>
                  <a:tcPr marL="116840" marR="11684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anose="05000000000000000000" pitchFamily="2" charset="2"/>
                        <a:defRPr sz="2400">
                          <a:solidFill>
                            <a:schemeClr val="tx1"/>
                          </a:solidFill>
                          <a:latin typeface="Verdana" panose="020B0604030504040204" pitchFamily="34" charset="0"/>
                        </a:defRPr>
                      </a:lvl1pPr>
                      <a:lvl2pPr algn="l">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lgn="l">
                        <a:spcBef>
                          <a:spcPct val="20000"/>
                        </a:spcBef>
                        <a:buClr>
                          <a:schemeClr val="tx1"/>
                        </a:buClr>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2400" b="1" i="0" u="none" strike="noStrike" cap="none" normalizeH="0" baseline="0" smtClean="0">
                          <a:ln>
                            <a:noFill/>
                          </a:ln>
                          <a:solidFill>
                            <a:schemeClr val="tx1"/>
                          </a:solidFill>
                          <a:effectLst>
                            <a:outerShdw blurRad="38100" dist="38100" dir="2700000" algn="tl">
                              <a:srgbClr val="C0C0C0"/>
                            </a:outerShdw>
                          </a:effectLst>
                          <a:latin typeface="Times New Roman" panose="02020603050405020304" pitchFamily="18" charset="0"/>
                          <a:ea typeface="楷体_GB2312" pitchFamily="49" charset="-122"/>
                        </a:rPr>
                        <a:t>向右</a:t>
                      </a:r>
                    </a:p>
                  </a:txBody>
                  <a:tcPr marL="116840" marR="1168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anose="05000000000000000000" pitchFamily="2" charset="2"/>
                        <a:defRPr sz="2400">
                          <a:solidFill>
                            <a:schemeClr val="tx1"/>
                          </a:solidFill>
                          <a:latin typeface="Verdana" panose="020B0604030504040204" pitchFamily="34" charset="0"/>
                        </a:defRPr>
                      </a:lvl1pPr>
                      <a:lvl2pPr algn="l">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lgn="l">
                        <a:spcBef>
                          <a:spcPct val="20000"/>
                        </a:spcBef>
                        <a:buClr>
                          <a:schemeClr val="tx1"/>
                        </a:buClr>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2400" b="1" i="0" u="none" strike="noStrike" cap="none" normalizeH="0" baseline="0" smtClean="0">
                          <a:ln>
                            <a:noFill/>
                          </a:ln>
                          <a:solidFill>
                            <a:schemeClr val="tx1"/>
                          </a:solidFill>
                          <a:effectLst>
                            <a:outerShdw blurRad="38100" dist="38100" dir="2700000" algn="tl">
                              <a:srgbClr val="C0C0C0"/>
                            </a:outerShdw>
                          </a:effectLst>
                          <a:latin typeface="Times New Roman" panose="02020603050405020304" pitchFamily="18" charset="0"/>
                          <a:ea typeface="楷体_GB2312" pitchFamily="49" charset="-122"/>
                        </a:rPr>
                        <a:t>0</a:t>
                      </a:r>
                    </a:p>
                  </a:txBody>
                  <a:tcPr marL="116840" marR="1168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anose="05000000000000000000" pitchFamily="2" charset="2"/>
                        <a:defRPr sz="2400">
                          <a:solidFill>
                            <a:schemeClr val="tx1"/>
                          </a:solidFill>
                          <a:latin typeface="Verdana" panose="020B0604030504040204" pitchFamily="34" charset="0"/>
                        </a:defRPr>
                      </a:lvl1pPr>
                      <a:lvl2pPr algn="l">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lgn="l">
                        <a:spcBef>
                          <a:spcPct val="20000"/>
                        </a:spcBef>
                        <a:buClr>
                          <a:schemeClr val="tx1"/>
                        </a:buClr>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2400" b="1" i="0" u="none" strike="noStrike" cap="none" normalizeH="0" baseline="0" smtClean="0">
                          <a:ln>
                            <a:noFill/>
                          </a:ln>
                          <a:solidFill>
                            <a:schemeClr val="tx1"/>
                          </a:solidFill>
                          <a:effectLst>
                            <a:outerShdw blurRad="38100" dist="38100" dir="2700000" algn="tl">
                              <a:srgbClr val="C0C0C0"/>
                            </a:outerShdw>
                          </a:effectLst>
                          <a:latin typeface="Times New Roman" panose="02020603050405020304" pitchFamily="18" charset="0"/>
                          <a:ea typeface="楷体_GB2312" pitchFamily="49" charset="-122"/>
                        </a:rPr>
                        <a:t>1</a:t>
                      </a:r>
                    </a:p>
                  </a:txBody>
                  <a:tcPr marL="116840" marR="11684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4850">
                <a:tc>
                  <a:txBody>
                    <a:bodyPr/>
                    <a:lstStyle>
                      <a:lvl1pPr algn="l">
                        <a:spcBef>
                          <a:spcPct val="20000"/>
                        </a:spcBef>
                        <a:buClr>
                          <a:schemeClr val="hlink"/>
                        </a:buClr>
                        <a:buFont typeface="Wingdings" panose="05000000000000000000" pitchFamily="2" charset="2"/>
                        <a:defRPr sz="2400">
                          <a:solidFill>
                            <a:schemeClr val="tx1"/>
                          </a:solidFill>
                          <a:latin typeface="Verdana" panose="020B0604030504040204" pitchFamily="34" charset="0"/>
                        </a:defRPr>
                      </a:lvl1pPr>
                      <a:lvl2pPr algn="l">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lgn="l">
                        <a:spcBef>
                          <a:spcPct val="20000"/>
                        </a:spcBef>
                        <a:buClr>
                          <a:schemeClr val="tx1"/>
                        </a:buClr>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2400" b="1" i="0" u="none" strike="noStrike" cap="none" normalizeH="0" baseline="0" smtClean="0">
                          <a:ln>
                            <a:noFill/>
                          </a:ln>
                          <a:solidFill>
                            <a:schemeClr val="tx1"/>
                          </a:solidFill>
                          <a:effectLst>
                            <a:outerShdw blurRad="38100" dist="38100" dir="2700000" algn="tl">
                              <a:srgbClr val="C0C0C0"/>
                            </a:outerShdw>
                          </a:effectLst>
                          <a:latin typeface="Times New Roman" panose="02020603050405020304" pitchFamily="18" charset="0"/>
                          <a:ea typeface="楷体_GB2312" pitchFamily="49" charset="-122"/>
                        </a:rPr>
                        <a:t>1</a:t>
                      </a:r>
                    </a:p>
                  </a:txBody>
                  <a:tcPr marL="116840" marR="11684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anose="05000000000000000000" pitchFamily="2" charset="2"/>
                        <a:defRPr sz="2400">
                          <a:solidFill>
                            <a:schemeClr val="tx1"/>
                          </a:solidFill>
                          <a:latin typeface="Verdana" panose="020B0604030504040204" pitchFamily="34" charset="0"/>
                        </a:defRPr>
                      </a:lvl1pPr>
                      <a:lvl2pPr algn="l">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lgn="l">
                        <a:spcBef>
                          <a:spcPct val="20000"/>
                        </a:spcBef>
                        <a:buClr>
                          <a:schemeClr val="tx1"/>
                        </a:buClr>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2400" b="1" i="0" u="none" strike="noStrike" cap="none" normalizeH="0" baseline="0" smtClean="0">
                          <a:ln>
                            <a:noFill/>
                          </a:ln>
                          <a:solidFill>
                            <a:schemeClr val="tx1"/>
                          </a:solidFill>
                          <a:effectLst>
                            <a:outerShdw blurRad="38100" dist="38100" dir="2700000" algn="tl">
                              <a:srgbClr val="C0C0C0"/>
                            </a:outerShdw>
                          </a:effectLst>
                          <a:latin typeface="Times New Roman" panose="02020603050405020304" pitchFamily="18" charset="0"/>
                          <a:ea typeface="楷体_GB2312" pitchFamily="49" charset="-122"/>
                        </a:rPr>
                        <a:t>向下</a:t>
                      </a:r>
                    </a:p>
                  </a:txBody>
                  <a:tcPr marL="116840" marR="1168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anose="05000000000000000000" pitchFamily="2" charset="2"/>
                        <a:defRPr sz="2400">
                          <a:solidFill>
                            <a:schemeClr val="tx1"/>
                          </a:solidFill>
                          <a:latin typeface="Verdana" panose="020B0604030504040204" pitchFamily="34" charset="0"/>
                        </a:defRPr>
                      </a:lvl1pPr>
                      <a:lvl2pPr algn="l">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lgn="l">
                        <a:spcBef>
                          <a:spcPct val="20000"/>
                        </a:spcBef>
                        <a:buClr>
                          <a:schemeClr val="tx1"/>
                        </a:buClr>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2400" b="1" i="0" u="none" strike="noStrike" cap="none" normalizeH="0" baseline="0" smtClean="0">
                          <a:ln>
                            <a:noFill/>
                          </a:ln>
                          <a:solidFill>
                            <a:schemeClr val="tx1"/>
                          </a:solidFill>
                          <a:effectLst>
                            <a:outerShdw blurRad="38100" dist="38100" dir="2700000" algn="tl">
                              <a:srgbClr val="C0C0C0"/>
                            </a:outerShdw>
                          </a:effectLst>
                          <a:latin typeface="Times New Roman" panose="02020603050405020304" pitchFamily="18" charset="0"/>
                          <a:ea typeface="楷体_GB2312" pitchFamily="49" charset="-122"/>
                        </a:rPr>
                        <a:t>1</a:t>
                      </a:r>
                    </a:p>
                  </a:txBody>
                  <a:tcPr marL="116840" marR="1168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anose="05000000000000000000" pitchFamily="2" charset="2"/>
                        <a:defRPr sz="2400">
                          <a:solidFill>
                            <a:schemeClr val="tx1"/>
                          </a:solidFill>
                          <a:latin typeface="Verdana" panose="020B0604030504040204" pitchFamily="34" charset="0"/>
                        </a:defRPr>
                      </a:lvl1pPr>
                      <a:lvl2pPr algn="l">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lgn="l">
                        <a:spcBef>
                          <a:spcPct val="20000"/>
                        </a:spcBef>
                        <a:buClr>
                          <a:schemeClr val="tx1"/>
                        </a:buClr>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2400" b="1" i="0" u="none" strike="noStrike" cap="none" normalizeH="0" baseline="0" smtClean="0">
                          <a:ln>
                            <a:noFill/>
                          </a:ln>
                          <a:solidFill>
                            <a:schemeClr val="tx1"/>
                          </a:solidFill>
                          <a:effectLst>
                            <a:outerShdw blurRad="38100" dist="38100" dir="2700000" algn="tl">
                              <a:srgbClr val="C0C0C0"/>
                            </a:outerShdw>
                          </a:effectLst>
                          <a:latin typeface="Times New Roman" panose="02020603050405020304" pitchFamily="18" charset="0"/>
                          <a:ea typeface="楷体_GB2312" pitchFamily="49" charset="-122"/>
                        </a:rPr>
                        <a:t>0</a:t>
                      </a:r>
                    </a:p>
                  </a:txBody>
                  <a:tcPr marL="116840" marR="11684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55638">
                <a:tc>
                  <a:txBody>
                    <a:bodyPr/>
                    <a:lstStyle>
                      <a:lvl1pPr algn="l">
                        <a:spcBef>
                          <a:spcPct val="20000"/>
                        </a:spcBef>
                        <a:buClr>
                          <a:schemeClr val="hlink"/>
                        </a:buClr>
                        <a:buFont typeface="Wingdings" panose="05000000000000000000" pitchFamily="2" charset="2"/>
                        <a:defRPr sz="2400">
                          <a:solidFill>
                            <a:schemeClr val="tx1"/>
                          </a:solidFill>
                          <a:latin typeface="Verdana" panose="020B0604030504040204" pitchFamily="34" charset="0"/>
                        </a:defRPr>
                      </a:lvl1pPr>
                      <a:lvl2pPr algn="l">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lgn="l">
                        <a:spcBef>
                          <a:spcPct val="20000"/>
                        </a:spcBef>
                        <a:buClr>
                          <a:schemeClr val="tx1"/>
                        </a:buClr>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2400" b="1" i="0" u="none" strike="noStrike" cap="none" normalizeH="0" baseline="0" smtClean="0">
                          <a:ln>
                            <a:noFill/>
                          </a:ln>
                          <a:solidFill>
                            <a:schemeClr val="tx1"/>
                          </a:solidFill>
                          <a:effectLst>
                            <a:outerShdw blurRad="38100" dist="38100" dir="2700000" algn="tl">
                              <a:srgbClr val="C0C0C0"/>
                            </a:outerShdw>
                          </a:effectLst>
                          <a:latin typeface="Times New Roman" panose="02020603050405020304" pitchFamily="18" charset="0"/>
                          <a:ea typeface="楷体_GB2312" pitchFamily="49" charset="-122"/>
                        </a:rPr>
                        <a:t>2</a:t>
                      </a:r>
                    </a:p>
                  </a:txBody>
                  <a:tcPr marL="116840" marR="11684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anose="05000000000000000000" pitchFamily="2" charset="2"/>
                        <a:defRPr sz="2400">
                          <a:solidFill>
                            <a:schemeClr val="tx1"/>
                          </a:solidFill>
                          <a:latin typeface="Verdana" panose="020B0604030504040204" pitchFamily="34" charset="0"/>
                        </a:defRPr>
                      </a:lvl1pPr>
                      <a:lvl2pPr algn="l">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lgn="l">
                        <a:spcBef>
                          <a:spcPct val="20000"/>
                        </a:spcBef>
                        <a:buClr>
                          <a:schemeClr val="tx1"/>
                        </a:buClr>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2400" b="1" i="0" u="none" strike="noStrike" cap="none" normalizeH="0" baseline="0" smtClean="0">
                          <a:ln>
                            <a:noFill/>
                          </a:ln>
                          <a:solidFill>
                            <a:schemeClr val="tx1"/>
                          </a:solidFill>
                          <a:effectLst>
                            <a:outerShdw blurRad="38100" dist="38100" dir="2700000" algn="tl">
                              <a:srgbClr val="C0C0C0"/>
                            </a:outerShdw>
                          </a:effectLst>
                          <a:latin typeface="Times New Roman" panose="02020603050405020304" pitchFamily="18" charset="0"/>
                          <a:ea typeface="楷体_GB2312" pitchFamily="49" charset="-122"/>
                        </a:rPr>
                        <a:t>向左</a:t>
                      </a:r>
                    </a:p>
                  </a:txBody>
                  <a:tcPr marL="116840" marR="1168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anose="05000000000000000000" pitchFamily="2" charset="2"/>
                        <a:defRPr sz="2400">
                          <a:solidFill>
                            <a:schemeClr val="tx1"/>
                          </a:solidFill>
                          <a:latin typeface="Verdana" panose="020B0604030504040204" pitchFamily="34" charset="0"/>
                        </a:defRPr>
                      </a:lvl1pPr>
                      <a:lvl2pPr algn="l">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lgn="l">
                        <a:spcBef>
                          <a:spcPct val="20000"/>
                        </a:spcBef>
                        <a:buClr>
                          <a:schemeClr val="tx1"/>
                        </a:buClr>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2400" b="1" i="0" u="none" strike="noStrike" cap="none" normalizeH="0" baseline="0" smtClean="0">
                          <a:ln>
                            <a:noFill/>
                          </a:ln>
                          <a:solidFill>
                            <a:schemeClr val="tx1"/>
                          </a:solidFill>
                          <a:effectLst>
                            <a:outerShdw blurRad="38100" dist="38100" dir="2700000" algn="tl">
                              <a:srgbClr val="C0C0C0"/>
                            </a:outerShdw>
                          </a:effectLst>
                          <a:latin typeface="Times New Roman" panose="02020603050405020304" pitchFamily="18" charset="0"/>
                          <a:ea typeface="楷体_GB2312" pitchFamily="49" charset="-122"/>
                        </a:rPr>
                        <a:t>0</a:t>
                      </a:r>
                    </a:p>
                  </a:txBody>
                  <a:tcPr marL="116840" marR="1168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anose="05000000000000000000" pitchFamily="2" charset="2"/>
                        <a:defRPr sz="2400">
                          <a:solidFill>
                            <a:schemeClr val="tx1"/>
                          </a:solidFill>
                          <a:latin typeface="Verdana" panose="020B0604030504040204" pitchFamily="34" charset="0"/>
                        </a:defRPr>
                      </a:lvl1pPr>
                      <a:lvl2pPr algn="l">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lgn="l">
                        <a:spcBef>
                          <a:spcPct val="20000"/>
                        </a:spcBef>
                        <a:buClr>
                          <a:schemeClr val="tx1"/>
                        </a:buClr>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2400" b="1" i="0" u="none" strike="noStrike" cap="none" normalizeH="0" baseline="0" smtClean="0">
                          <a:ln>
                            <a:noFill/>
                          </a:ln>
                          <a:solidFill>
                            <a:schemeClr val="tx1"/>
                          </a:solidFill>
                          <a:effectLst>
                            <a:outerShdw blurRad="38100" dist="38100" dir="2700000" algn="tl">
                              <a:srgbClr val="C0C0C0"/>
                            </a:outerShdw>
                          </a:effectLst>
                          <a:latin typeface="Times New Roman" panose="02020603050405020304" pitchFamily="18" charset="0"/>
                          <a:ea typeface="楷体_GB2312" pitchFamily="49" charset="-122"/>
                        </a:rPr>
                        <a:t>-1</a:t>
                      </a:r>
                    </a:p>
                  </a:txBody>
                  <a:tcPr marL="116840" marR="11684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55638">
                <a:tc>
                  <a:txBody>
                    <a:bodyPr/>
                    <a:lstStyle>
                      <a:lvl1pPr algn="l">
                        <a:spcBef>
                          <a:spcPct val="20000"/>
                        </a:spcBef>
                        <a:buClr>
                          <a:schemeClr val="hlink"/>
                        </a:buClr>
                        <a:buFont typeface="Wingdings" panose="05000000000000000000" pitchFamily="2" charset="2"/>
                        <a:defRPr sz="2400">
                          <a:solidFill>
                            <a:schemeClr val="tx1"/>
                          </a:solidFill>
                          <a:latin typeface="Verdana" panose="020B0604030504040204" pitchFamily="34" charset="0"/>
                        </a:defRPr>
                      </a:lvl1pPr>
                      <a:lvl2pPr algn="l">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lgn="l">
                        <a:spcBef>
                          <a:spcPct val="20000"/>
                        </a:spcBef>
                        <a:buClr>
                          <a:schemeClr val="tx1"/>
                        </a:buClr>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2400" b="1" i="0" u="none" strike="noStrike" cap="none" normalizeH="0" baseline="0" smtClean="0">
                          <a:ln>
                            <a:noFill/>
                          </a:ln>
                          <a:solidFill>
                            <a:schemeClr val="tx1"/>
                          </a:solidFill>
                          <a:effectLst>
                            <a:outerShdw blurRad="38100" dist="38100" dir="2700000" algn="tl">
                              <a:srgbClr val="C0C0C0"/>
                            </a:outerShdw>
                          </a:effectLst>
                          <a:latin typeface="Times New Roman" panose="02020603050405020304" pitchFamily="18" charset="0"/>
                          <a:ea typeface="楷体_GB2312" pitchFamily="49" charset="-122"/>
                        </a:rPr>
                        <a:t>3</a:t>
                      </a:r>
                    </a:p>
                  </a:txBody>
                  <a:tcPr marL="116840" marR="11684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anose="05000000000000000000" pitchFamily="2" charset="2"/>
                        <a:defRPr sz="2400">
                          <a:solidFill>
                            <a:schemeClr val="tx1"/>
                          </a:solidFill>
                          <a:latin typeface="Verdana" panose="020B0604030504040204" pitchFamily="34" charset="0"/>
                        </a:defRPr>
                      </a:lvl1pPr>
                      <a:lvl2pPr algn="l">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lgn="l">
                        <a:spcBef>
                          <a:spcPct val="20000"/>
                        </a:spcBef>
                        <a:buClr>
                          <a:schemeClr val="tx1"/>
                        </a:buClr>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2400" b="1" i="0" u="none" strike="noStrike" cap="none" normalizeH="0" baseline="0" smtClean="0">
                          <a:ln>
                            <a:noFill/>
                          </a:ln>
                          <a:solidFill>
                            <a:schemeClr val="tx1"/>
                          </a:solidFill>
                          <a:effectLst>
                            <a:outerShdw blurRad="38100" dist="38100" dir="2700000" algn="tl">
                              <a:srgbClr val="C0C0C0"/>
                            </a:outerShdw>
                          </a:effectLst>
                          <a:latin typeface="Times New Roman" panose="02020603050405020304" pitchFamily="18" charset="0"/>
                          <a:ea typeface="楷体_GB2312" pitchFamily="49" charset="-122"/>
                        </a:rPr>
                        <a:t>向上</a:t>
                      </a:r>
                    </a:p>
                  </a:txBody>
                  <a:tcPr marL="116840" marR="1168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anose="05000000000000000000" pitchFamily="2" charset="2"/>
                        <a:defRPr sz="2400">
                          <a:solidFill>
                            <a:schemeClr val="tx1"/>
                          </a:solidFill>
                          <a:latin typeface="Verdana" panose="020B0604030504040204" pitchFamily="34" charset="0"/>
                        </a:defRPr>
                      </a:lvl1pPr>
                      <a:lvl2pPr algn="l">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lgn="l">
                        <a:spcBef>
                          <a:spcPct val="20000"/>
                        </a:spcBef>
                        <a:buClr>
                          <a:schemeClr val="tx1"/>
                        </a:buClr>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2400" b="1" i="0" u="none" strike="noStrike" cap="none" normalizeH="0" baseline="0" smtClean="0">
                          <a:ln>
                            <a:noFill/>
                          </a:ln>
                          <a:solidFill>
                            <a:schemeClr val="tx1"/>
                          </a:solidFill>
                          <a:effectLst>
                            <a:outerShdw blurRad="38100" dist="38100" dir="2700000" algn="tl">
                              <a:srgbClr val="C0C0C0"/>
                            </a:outerShdw>
                          </a:effectLst>
                          <a:latin typeface="Times New Roman" panose="02020603050405020304" pitchFamily="18" charset="0"/>
                          <a:ea typeface="楷体_GB2312" pitchFamily="49" charset="-122"/>
                        </a:rPr>
                        <a:t>-1</a:t>
                      </a:r>
                    </a:p>
                  </a:txBody>
                  <a:tcPr marL="116840" marR="1168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anose="05000000000000000000" pitchFamily="2" charset="2"/>
                        <a:defRPr sz="2400">
                          <a:solidFill>
                            <a:schemeClr val="tx1"/>
                          </a:solidFill>
                          <a:latin typeface="Verdana" panose="020B0604030504040204" pitchFamily="34" charset="0"/>
                        </a:defRPr>
                      </a:lvl1pPr>
                      <a:lvl2pPr algn="l">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lgn="l">
                        <a:spcBef>
                          <a:spcPct val="20000"/>
                        </a:spcBef>
                        <a:buClr>
                          <a:schemeClr val="tx1"/>
                        </a:buClr>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2400" b="1" i="0" u="none" strike="noStrike" cap="none" normalizeH="0" baseline="0" smtClean="0">
                          <a:ln>
                            <a:noFill/>
                          </a:ln>
                          <a:solidFill>
                            <a:schemeClr val="tx1"/>
                          </a:solidFill>
                          <a:effectLst>
                            <a:outerShdw blurRad="38100" dist="38100" dir="2700000" algn="tl">
                              <a:srgbClr val="C0C0C0"/>
                            </a:outerShdw>
                          </a:effectLst>
                          <a:latin typeface="Times New Roman" panose="02020603050405020304" pitchFamily="18" charset="0"/>
                          <a:ea typeface="楷体_GB2312" pitchFamily="49" charset="-122"/>
                        </a:rPr>
                        <a:t>0</a:t>
                      </a:r>
                    </a:p>
                  </a:txBody>
                  <a:tcPr marL="116840" marR="11684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47538" name="Text Box 50"/>
          <p:cNvSpPr txBox="1">
            <a:spLocks noChangeArrowheads="1"/>
          </p:cNvSpPr>
          <p:nvPr/>
        </p:nvSpPr>
        <p:spPr bwMode="auto">
          <a:xfrm>
            <a:off x="4511824" y="4653136"/>
            <a:ext cx="4679950" cy="116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zh-CN" sz="2800" dirty="0" err="1">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int</a:t>
            </a:r>
            <a:r>
              <a:rPr lang="en-US" altLang="zh-CN" sz="2800"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maze,m</a:t>
            </a:r>
            <a:r>
              <a:rPr lang="en-US" altLang="zh-CN" sz="2800"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a:t>
            </a:r>
          </a:p>
          <a:p>
            <a:pPr>
              <a:spcBef>
                <a:spcPct val="50000"/>
              </a:spcBef>
              <a:defRPr/>
            </a:pPr>
            <a:r>
              <a:rPr lang="en-US" altLang="zh-CN" sz="2800" dirty="0">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rPr>
              <a:t>Stack&lt;Position&gt; *Path;</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Grp="1" noChangeArrowheads="1"/>
          </p:cNvSpPr>
          <p:nvPr/>
        </p:nvSpPr>
        <p:spPr bwMode="auto">
          <a:xfrm>
            <a:off x="2119313" y="1476375"/>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buClr>
                <a:schemeClr val="accent2"/>
              </a:buClr>
              <a:buSzPct val="80000"/>
              <a:buFont typeface="Wingdings" panose="05000000000000000000" pitchFamily="2" charset="2"/>
              <a:buChar char="l"/>
            </a:pPr>
            <a:endParaRPr lang="zh-CN" altLang="en-US" sz="3200">
              <a:latin typeface="Tahoma" panose="020B0604030504040204" pitchFamily="34" charset="0"/>
            </a:endParaRPr>
          </a:p>
        </p:txBody>
      </p:sp>
      <p:pic>
        <p:nvPicPr>
          <p:cNvPr id="9011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1825" y="1390650"/>
            <a:ext cx="8388350" cy="48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2764" y="1687513"/>
            <a:ext cx="3608387"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椭圆 6"/>
          <p:cNvSpPr/>
          <p:nvPr/>
        </p:nvSpPr>
        <p:spPr bwMode="auto">
          <a:xfrm>
            <a:off x="7969250" y="1411289"/>
            <a:ext cx="863600" cy="504825"/>
          </a:xfrm>
          <a:prstGeom prst="ellipse">
            <a:avLst/>
          </a:prstGeom>
          <a:noFill/>
          <a:ln w="57150">
            <a:solidFill>
              <a:schemeClr val="accent5">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none"/>
          <a:lstStyle>
            <a:defPPr>
              <a:defRPr lang="zh-CN"/>
            </a:defPPr>
            <a:lvl1pPr algn="l" rtl="0" fontAlgn="base">
              <a:spcBef>
                <a:spcPct val="0"/>
              </a:spcBef>
              <a:spcAft>
                <a:spcPct val="0"/>
              </a:spcAft>
              <a:defRPr kumimoji="1" sz="2400" b="1" kern="1200">
                <a:solidFill>
                  <a:schemeClr val="dk1"/>
                </a:solidFill>
                <a:latin typeface="+mn-lt"/>
                <a:ea typeface="+mn-ea"/>
                <a:cs typeface="+mn-cs"/>
              </a:defRPr>
            </a:lvl1pPr>
            <a:lvl2pPr marL="457200" algn="l" rtl="0" fontAlgn="base">
              <a:spcBef>
                <a:spcPct val="0"/>
              </a:spcBef>
              <a:spcAft>
                <a:spcPct val="0"/>
              </a:spcAft>
              <a:defRPr kumimoji="1" sz="2400" b="1" kern="1200">
                <a:solidFill>
                  <a:schemeClr val="dk1"/>
                </a:solidFill>
                <a:latin typeface="+mn-lt"/>
                <a:ea typeface="+mn-ea"/>
                <a:cs typeface="+mn-cs"/>
              </a:defRPr>
            </a:lvl2pPr>
            <a:lvl3pPr marL="914400" algn="l" rtl="0" fontAlgn="base">
              <a:spcBef>
                <a:spcPct val="0"/>
              </a:spcBef>
              <a:spcAft>
                <a:spcPct val="0"/>
              </a:spcAft>
              <a:defRPr kumimoji="1" sz="2400" b="1" kern="1200">
                <a:solidFill>
                  <a:schemeClr val="dk1"/>
                </a:solidFill>
                <a:latin typeface="+mn-lt"/>
                <a:ea typeface="+mn-ea"/>
                <a:cs typeface="+mn-cs"/>
              </a:defRPr>
            </a:lvl3pPr>
            <a:lvl4pPr marL="1371600" algn="l" rtl="0" fontAlgn="base">
              <a:spcBef>
                <a:spcPct val="0"/>
              </a:spcBef>
              <a:spcAft>
                <a:spcPct val="0"/>
              </a:spcAft>
              <a:defRPr kumimoji="1" sz="2400" b="1" kern="1200">
                <a:solidFill>
                  <a:schemeClr val="dk1"/>
                </a:solidFill>
                <a:latin typeface="+mn-lt"/>
                <a:ea typeface="+mn-ea"/>
                <a:cs typeface="+mn-cs"/>
              </a:defRPr>
            </a:lvl4pPr>
            <a:lvl5pPr marL="1828800" algn="l" rtl="0" fontAlgn="base">
              <a:spcBef>
                <a:spcPct val="0"/>
              </a:spcBef>
              <a:spcAft>
                <a:spcPct val="0"/>
              </a:spcAft>
              <a:defRPr kumimoji="1" sz="2400" b="1" kern="1200">
                <a:solidFill>
                  <a:schemeClr val="dk1"/>
                </a:solidFill>
                <a:latin typeface="+mn-lt"/>
                <a:ea typeface="+mn-ea"/>
                <a:cs typeface="+mn-cs"/>
              </a:defRPr>
            </a:lvl5pPr>
            <a:lvl6pPr marL="2286000" algn="l" defTabSz="914400" rtl="0" eaLnBrk="1" latinLnBrk="0" hangingPunct="1">
              <a:defRPr kumimoji="1" sz="2400" b="1" kern="1200">
                <a:solidFill>
                  <a:schemeClr val="dk1"/>
                </a:solidFill>
                <a:latin typeface="+mn-lt"/>
                <a:ea typeface="+mn-ea"/>
                <a:cs typeface="+mn-cs"/>
              </a:defRPr>
            </a:lvl6pPr>
            <a:lvl7pPr marL="2743200" algn="l" defTabSz="914400" rtl="0" eaLnBrk="1" latinLnBrk="0" hangingPunct="1">
              <a:defRPr kumimoji="1" sz="2400" b="1" kern="1200">
                <a:solidFill>
                  <a:schemeClr val="dk1"/>
                </a:solidFill>
                <a:latin typeface="+mn-lt"/>
                <a:ea typeface="+mn-ea"/>
                <a:cs typeface="+mn-cs"/>
              </a:defRPr>
            </a:lvl7pPr>
            <a:lvl8pPr marL="3200400" algn="l" defTabSz="914400" rtl="0" eaLnBrk="1" latinLnBrk="0" hangingPunct="1">
              <a:defRPr kumimoji="1" sz="2400" b="1" kern="1200">
                <a:solidFill>
                  <a:schemeClr val="dk1"/>
                </a:solidFill>
                <a:latin typeface="+mn-lt"/>
                <a:ea typeface="+mn-ea"/>
                <a:cs typeface="+mn-cs"/>
              </a:defRPr>
            </a:lvl8pPr>
            <a:lvl9pPr marL="3657600" algn="l" defTabSz="914400" rtl="0" eaLnBrk="1" latinLnBrk="0" hangingPunct="1">
              <a:defRPr kumimoji="1" sz="2400" b="1" kern="1200">
                <a:solidFill>
                  <a:schemeClr val="dk1"/>
                </a:solidFill>
                <a:latin typeface="+mn-lt"/>
                <a:ea typeface="+mn-ea"/>
                <a:cs typeface="+mn-cs"/>
              </a:defRPr>
            </a:lvl9pPr>
          </a:lstStyle>
          <a:p>
            <a:pPr>
              <a:defRPr/>
            </a:pPr>
            <a:endParaRPr lang="zh-CN" altLang="en-US">
              <a:solidFill>
                <a:schemeClr val="tx1"/>
              </a:solidFill>
            </a:endParaRPr>
          </a:p>
        </p:txBody>
      </p:sp>
      <p:sp>
        <p:nvSpPr>
          <p:cNvPr id="8" name="椭圆 7"/>
          <p:cNvSpPr/>
          <p:nvPr/>
        </p:nvSpPr>
        <p:spPr bwMode="auto">
          <a:xfrm>
            <a:off x="6076950" y="2636839"/>
            <a:ext cx="1296988" cy="935037"/>
          </a:xfrm>
          <a:prstGeom prst="ellipse">
            <a:avLst/>
          </a:prstGeom>
          <a:noFill/>
          <a:ln w="57150">
            <a:solidFill>
              <a:schemeClr val="accent5">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none"/>
          <a:lstStyle>
            <a:defPPr>
              <a:defRPr lang="zh-CN"/>
            </a:defPPr>
            <a:lvl1pPr algn="l" rtl="0" fontAlgn="base">
              <a:spcBef>
                <a:spcPct val="0"/>
              </a:spcBef>
              <a:spcAft>
                <a:spcPct val="0"/>
              </a:spcAft>
              <a:defRPr kumimoji="1" sz="2400" b="1" kern="1200">
                <a:solidFill>
                  <a:schemeClr val="dk1"/>
                </a:solidFill>
                <a:latin typeface="+mn-lt"/>
                <a:ea typeface="+mn-ea"/>
                <a:cs typeface="+mn-cs"/>
              </a:defRPr>
            </a:lvl1pPr>
            <a:lvl2pPr marL="457200" algn="l" rtl="0" fontAlgn="base">
              <a:spcBef>
                <a:spcPct val="0"/>
              </a:spcBef>
              <a:spcAft>
                <a:spcPct val="0"/>
              </a:spcAft>
              <a:defRPr kumimoji="1" sz="2400" b="1" kern="1200">
                <a:solidFill>
                  <a:schemeClr val="dk1"/>
                </a:solidFill>
                <a:latin typeface="+mn-lt"/>
                <a:ea typeface="+mn-ea"/>
                <a:cs typeface="+mn-cs"/>
              </a:defRPr>
            </a:lvl2pPr>
            <a:lvl3pPr marL="914400" algn="l" rtl="0" fontAlgn="base">
              <a:spcBef>
                <a:spcPct val="0"/>
              </a:spcBef>
              <a:spcAft>
                <a:spcPct val="0"/>
              </a:spcAft>
              <a:defRPr kumimoji="1" sz="2400" b="1" kern="1200">
                <a:solidFill>
                  <a:schemeClr val="dk1"/>
                </a:solidFill>
                <a:latin typeface="+mn-lt"/>
                <a:ea typeface="+mn-ea"/>
                <a:cs typeface="+mn-cs"/>
              </a:defRPr>
            </a:lvl3pPr>
            <a:lvl4pPr marL="1371600" algn="l" rtl="0" fontAlgn="base">
              <a:spcBef>
                <a:spcPct val="0"/>
              </a:spcBef>
              <a:spcAft>
                <a:spcPct val="0"/>
              </a:spcAft>
              <a:defRPr kumimoji="1" sz="2400" b="1" kern="1200">
                <a:solidFill>
                  <a:schemeClr val="dk1"/>
                </a:solidFill>
                <a:latin typeface="+mn-lt"/>
                <a:ea typeface="+mn-ea"/>
                <a:cs typeface="+mn-cs"/>
              </a:defRPr>
            </a:lvl4pPr>
            <a:lvl5pPr marL="1828800" algn="l" rtl="0" fontAlgn="base">
              <a:spcBef>
                <a:spcPct val="0"/>
              </a:spcBef>
              <a:spcAft>
                <a:spcPct val="0"/>
              </a:spcAft>
              <a:defRPr kumimoji="1" sz="2400" b="1" kern="1200">
                <a:solidFill>
                  <a:schemeClr val="dk1"/>
                </a:solidFill>
                <a:latin typeface="+mn-lt"/>
                <a:ea typeface="+mn-ea"/>
                <a:cs typeface="+mn-cs"/>
              </a:defRPr>
            </a:lvl5pPr>
            <a:lvl6pPr marL="2286000" algn="l" defTabSz="914400" rtl="0" eaLnBrk="1" latinLnBrk="0" hangingPunct="1">
              <a:defRPr kumimoji="1" sz="2400" b="1" kern="1200">
                <a:solidFill>
                  <a:schemeClr val="dk1"/>
                </a:solidFill>
                <a:latin typeface="+mn-lt"/>
                <a:ea typeface="+mn-ea"/>
                <a:cs typeface="+mn-cs"/>
              </a:defRPr>
            </a:lvl6pPr>
            <a:lvl7pPr marL="2743200" algn="l" defTabSz="914400" rtl="0" eaLnBrk="1" latinLnBrk="0" hangingPunct="1">
              <a:defRPr kumimoji="1" sz="2400" b="1" kern="1200">
                <a:solidFill>
                  <a:schemeClr val="dk1"/>
                </a:solidFill>
                <a:latin typeface="+mn-lt"/>
                <a:ea typeface="+mn-ea"/>
                <a:cs typeface="+mn-cs"/>
              </a:defRPr>
            </a:lvl7pPr>
            <a:lvl8pPr marL="3200400" algn="l" defTabSz="914400" rtl="0" eaLnBrk="1" latinLnBrk="0" hangingPunct="1">
              <a:defRPr kumimoji="1" sz="2400" b="1" kern="1200">
                <a:solidFill>
                  <a:schemeClr val="dk1"/>
                </a:solidFill>
                <a:latin typeface="+mn-lt"/>
                <a:ea typeface="+mn-ea"/>
                <a:cs typeface="+mn-cs"/>
              </a:defRPr>
            </a:lvl8pPr>
            <a:lvl9pPr marL="3657600" algn="l" defTabSz="914400" rtl="0" eaLnBrk="1" latinLnBrk="0" hangingPunct="1">
              <a:defRPr kumimoji="1" sz="2400" b="1" kern="1200">
                <a:solidFill>
                  <a:schemeClr val="dk1"/>
                </a:solidFill>
                <a:latin typeface="+mn-lt"/>
                <a:ea typeface="+mn-ea"/>
                <a:cs typeface="+mn-cs"/>
              </a:defRPr>
            </a:lvl9pPr>
          </a:lstStyle>
          <a:p>
            <a:pPr>
              <a:defRPr/>
            </a:pPr>
            <a:endParaRPr lang="zh-CN" altLang="en-US">
              <a:solidFill>
                <a:schemeClr val="tx1"/>
              </a:solidFill>
            </a:endParaRPr>
          </a:p>
        </p:txBody>
      </p:sp>
      <p:sp>
        <p:nvSpPr>
          <p:cNvPr id="9" name="椭圆 8"/>
          <p:cNvSpPr/>
          <p:nvPr/>
        </p:nvSpPr>
        <p:spPr bwMode="auto">
          <a:xfrm>
            <a:off x="4565651" y="4292600"/>
            <a:ext cx="1871663" cy="719138"/>
          </a:xfrm>
          <a:prstGeom prst="ellipse">
            <a:avLst/>
          </a:prstGeom>
          <a:noFill/>
          <a:ln w="57150">
            <a:solidFill>
              <a:schemeClr val="accent5">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none"/>
          <a:lstStyle>
            <a:defPPr>
              <a:defRPr lang="zh-CN"/>
            </a:defPPr>
            <a:lvl1pPr algn="l" rtl="0" fontAlgn="base">
              <a:spcBef>
                <a:spcPct val="0"/>
              </a:spcBef>
              <a:spcAft>
                <a:spcPct val="0"/>
              </a:spcAft>
              <a:defRPr kumimoji="1" sz="2400" b="1" kern="1200">
                <a:solidFill>
                  <a:schemeClr val="dk1"/>
                </a:solidFill>
                <a:latin typeface="+mn-lt"/>
                <a:ea typeface="+mn-ea"/>
                <a:cs typeface="+mn-cs"/>
              </a:defRPr>
            </a:lvl1pPr>
            <a:lvl2pPr marL="457200" algn="l" rtl="0" fontAlgn="base">
              <a:spcBef>
                <a:spcPct val="0"/>
              </a:spcBef>
              <a:spcAft>
                <a:spcPct val="0"/>
              </a:spcAft>
              <a:defRPr kumimoji="1" sz="2400" b="1" kern="1200">
                <a:solidFill>
                  <a:schemeClr val="dk1"/>
                </a:solidFill>
                <a:latin typeface="+mn-lt"/>
                <a:ea typeface="+mn-ea"/>
                <a:cs typeface="+mn-cs"/>
              </a:defRPr>
            </a:lvl2pPr>
            <a:lvl3pPr marL="914400" algn="l" rtl="0" fontAlgn="base">
              <a:spcBef>
                <a:spcPct val="0"/>
              </a:spcBef>
              <a:spcAft>
                <a:spcPct val="0"/>
              </a:spcAft>
              <a:defRPr kumimoji="1" sz="2400" b="1" kern="1200">
                <a:solidFill>
                  <a:schemeClr val="dk1"/>
                </a:solidFill>
                <a:latin typeface="+mn-lt"/>
                <a:ea typeface="+mn-ea"/>
                <a:cs typeface="+mn-cs"/>
              </a:defRPr>
            </a:lvl3pPr>
            <a:lvl4pPr marL="1371600" algn="l" rtl="0" fontAlgn="base">
              <a:spcBef>
                <a:spcPct val="0"/>
              </a:spcBef>
              <a:spcAft>
                <a:spcPct val="0"/>
              </a:spcAft>
              <a:defRPr kumimoji="1" sz="2400" b="1" kern="1200">
                <a:solidFill>
                  <a:schemeClr val="dk1"/>
                </a:solidFill>
                <a:latin typeface="+mn-lt"/>
                <a:ea typeface="+mn-ea"/>
                <a:cs typeface="+mn-cs"/>
              </a:defRPr>
            </a:lvl4pPr>
            <a:lvl5pPr marL="1828800" algn="l" rtl="0" fontAlgn="base">
              <a:spcBef>
                <a:spcPct val="0"/>
              </a:spcBef>
              <a:spcAft>
                <a:spcPct val="0"/>
              </a:spcAft>
              <a:defRPr kumimoji="1" sz="2400" b="1" kern="1200">
                <a:solidFill>
                  <a:schemeClr val="dk1"/>
                </a:solidFill>
                <a:latin typeface="+mn-lt"/>
                <a:ea typeface="+mn-ea"/>
                <a:cs typeface="+mn-cs"/>
              </a:defRPr>
            </a:lvl5pPr>
            <a:lvl6pPr marL="2286000" algn="l" defTabSz="914400" rtl="0" eaLnBrk="1" latinLnBrk="0" hangingPunct="1">
              <a:defRPr kumimoji="1" sz="2400" b="1" kern="1200">
                <a:solidFill>
                  <a:schemeClr val="dk1"/>
                </a:solidFill>
                <a:latin typeface="+mn-lt"/>
                <a:ea typeface="+mn-ea"/>
                <a:cs typeface="+mn-cs"/>
              </a:defRPr>
            </a:lvl6pPr>
            <a:lvl7pPr marL="2743200" algn="l" defTabSz="914400" rtl="0" eaLnBrk="1" latinLnBrk="0" hangingPunct="1">
              <a:defRPr kumimoji="1" sz="2400" b="1" kern="1200">
                <a:solidFill>
                  <a:schemeClr val="dk1"/>
                </a:solidFill>
                <a:latin typeface="+mn-lt"/>
                <a:ea typeface="+mn-ea"/>
                <a:cs typeface="+mn-cs"/>
              </a:defRPr>
            </a:lvl7pPr>
            <a:lvl8pPr marL="3200400" algn="l" defTabSz="914400" rtl="0" eaLnBrk="1" latinLnBrk="0" hangingPunct="1">
              <a:defRPr kumimoji="1" sz="2400" b="1" kern="1200">
                <a:solidFill>
                  <a:schemeClr val="dk1"/>
                </a:solidFill>
                <a:latin typeface="+mn-lt"/>
                <a:ea typeface="+mn-ea"/>
                <a:cs typeface="+mn-cs"/>
              </a:defRPr>
            </a:lvl8pPr>
            <a:lvl9pPr marL="3657600" algn="l" defTabSz="914400" rtl="0" eaLnBrk="1" latinLnBrk="0" hangingPunct="1">
              <a:defRPr kumimoji="1" sz="2400" b="1" kern="1200">
                <a:solidFill>
                  <a:schemeClr val="dk1"/>
                </a:solidFill>
                <a:latin typeface="+mn-lt"/>
                <a:ea typeface="+mn-ea"/>
                <a:cs typeface="+mn-cs"/>
              </a:defRPr>
            </a:lvl9pPr>
          </a:lstStyle>
          <a:p>
            <a:pPr>
              <a:defRPr/>
            </a:pPr>
            <a:endParaRPr lang="zh-CN" altLang="en-US">
              <a:solidFill>
                <a:schemeClr val="tx1"/>
              </a:solidFill>
            </a:endParaRPr>
          </a:p>
        </p:txBody>
      </p:sp>
      <p:sp>
        <p:nvSpPr>
          <p:cNvPr id="90120" name="TextBox 8"/>
          <p:cNvSpPr txBox="1">
            <a:spLocks noChangeArrowheads="1"/>
          </p:cNvSpPr>
          <p:nvPr/>
        </p:nvSpPr>
        <p:spPr bwMode="auto">
          <a:xfrm>
            <a:off x="6291263" y="5781675"/>
            <a:ext cx="3021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2000" i="1">
                <a:ea typeface="宋体" panose="02010600030101010101" pitchFamily="2" charset="-122"/>
              </a:rPr>
              <a:t>队列的应用</a:t>
            </a:r>
            <a:r>
              <a:rPr lang="en-US" altLang="zh-CN" sz="2000" i="1">
                <a:ea typeface="宋体" panose="02010600030101010101" pitchFamily="2" charset="-122"/>
              </a:rPr>
              <a:t>——</a:t>
            </a:r>
            <a:r>
              <a:rPr lang="zh-CN" altLang="en-US" sz="2000" i="1">
                <a:ea typeface="宋体" panose="02010600030101010101" pitchFamily="2" charset="-122"/>
              </a:rPr>
              <a:t>回文问题</a:t>
            </a:r>
          </a:p>
        </p:txBody>
      </p:sp>
      <p:sp>
        <p:nvSpPr>
          <p:cNvPr id="11" name="椭圆 10"/>
          <p:cNvSpPr/>
          <p:nvPr/>
        </p:nvSpPr>
        <p:spPr bwMode="auto">
          <a:xfrm>
            <a:off x="6291264" y="5710239"/>
            <a:ext cx="3571875" cy="504825"/>
          </a:xfrm>
          <a:prstGeom prst="ellipse">
            <a:avLst/>
          </a:prstGeom>
          <a:noFill/>
          <a:ln w="57150">
            <a:solidFill>
              <a:schemeClr val="accent5">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none"/>
          <a:lstStyle>
            <a:defPPr>
              <a:defRPr lang="zh-CN"/>
            </a:defPPr>
            <a:lvl1pPr algn="l" rtl="0" fontAlgn="base">
              <a:spcBef>
                <a:spcPct val="0"/>
              </a:spcBef>
              <a:spcAft>
                <a:spcPct val="0"/>
              </a:spcAft>
              <a:defRPr kumimoji="1" sz="2400" b="1" kern="1200">
                <a:solidFill>
                  <a:schemeClr val="dk1"/>
                </a:solidFill>
                <a:latin typeface="+mn-lt"/>
                <a:ea typeface="+mn-ea"/>
                <a:cs typeface="+mn-cs"/>
              </a:defRPr>
            </a:lvl1pPr>
            <a:lvl2pPr marL="457200" algn="l" rtl="0" fontAlgn="base">
              <a:spcBef>
                <a:spcPct val="0"/>
              </a:spcBef>
              <a:spcAft>
                <a:spcPct val="0"/>
              </a:spcAft>
              <a:defRPr kumimoji="1" sz="2400" b="1" kern="1200">
                <a:solidFill>
                  <a:schemeClr val="dk1"/>
                </a:solidFill>
                <a:latin typeface="+mn-lt"/>
                <a:ea typeface="+mn-ea"/>
                <a:cs typeface="+mn-cs"/>
              </a:defRPr>
            </a:lvl2pPr>
            <a:lvl3pPr marL="914400" algn="l" rtl="0" fontAlgn="base">
              <a:spcBef>
                <a:spcPct val="0"/>
              </a:spcBef>
              <a:spcAft>
                <a:spcPct val="0"/>
              </a:spcAft>
              <a:defRPr kumimoji="1" sz="2400" b="1" kern="1200">
                <a:solidFill>
                  <a:schemeClr val="dk1"/>
                </a:solidFill>
                <a:latin typeface="+mn-lt"/>
                <a:ea typeface="+mn-ea"/>
                <a:cs typeface="+mn-cs"/>
              </a:defRPr>
            </a:lvl3pPr>
            <a:lvl4pPr marL="1371600" algn="l" rtl="0" fontAlgn="base">
              <a:spcBef>
                <a:spcPct val="0"/>
              </a:spcBef>
              <a:spcAft>
                <a:spcPct val="0"/>
              </a:spcAft>
              <a:defRPr kumimoji="1" sz="2400" b="1" kern="1200">
                <a:solidFill>
                  <a:schemeClr val="dk1"/>
                </a:solidFill>
                <a:latin typeface="+mn-lt"/>
                <a:ea typeface="+mn-ea"/>
                <a:cs typeface="+mn-cs"/>
              </a:defRPr>
            </a:lvl4pPr>
            <a:lvl5pPr marL="1828800" algn="l" rtl="0" fontAlgn="base">
              <a:spcBef>
                <a:spcPct val="0"/>
              </a:spcBef>
              <a:spcAft>
                <a:spcPct val="0"/>
              </a:spcAft>
              <a:defRPr kumimoji="1" sz="2400" b="1" kern="1200">
                <a:solidFill>
                  <a:schemeClr val="dk1"/>
                </a:solidFill>
                <a:latin typeface="+mn-lt"/>
                <a:ea typeface="+mn-ea"/>
                <a:cs typeface="+mn-cs"/>
              </a:defRPr>
            </a:lvl5pPr>
            <a:lvl6pPr marL="2286000" algn="l" defTabSz="914400" rtl="0" eaLnBrk="1" latinLnBrk="0" hangingPunct="1">
              <a:defRPr kumimoji="1" sz="2400" b="1" kern="1200">
                <a:solidFill>
                  <a:schemeClr val="dk1"/>
                </a:solidFill>
                <a:latin typeface="+mn-lt"/>
                <a:ea typeface="+mn-ea"/>
                <a:cs typeface="+mn-cs"/>
              </a:defRPr>
            </a:lvl6pPr>
            <a:lvl7pPr marL="2743200" algn="l" defTabSz="914400" rtl="0" eaLnBrk="1" latinLnBrk="0" hangingPunct="1">
              <a:defRPr kumimoji="1" sz="2400" b="1" kern="1200">
                <a:solidFill>
                  <a:schemeClr val="dk1"/>
                </a:solidFill>
                <a:latin typeface="+mn-lt"/>
                <a:ea typeface="+mn-ea"/>
                <a:cs typeface="+mn-cs"/>
              </a:defRPr>
            </a:lvl7pPr>
            <a:lvl8pPr marL="3200400" algn="l" defTabSz="914400" rtl="0" eaLnBrk="1" latinLnBrk="0" hangingPunct="1">
              <a:defRPr kumimoji="1" sz="2400" b="1" kern="1200">
                <a:solidFill>
                  <a:schemeClr val="dk1"/>
                </a:solidFill>
                <a:latin typeface="+mn-lt"/>
                <a:ea typeface="+mn-ea"/>
                <a:cs typeface="+mn-cs"/>
              </a:defRPr>
            </a:lvl8pPr>
            <a:lvl9pPr marL="3657600" algn="l" defTabSz="914400" rtl="0" eaLnBrk="1" latinLnBrk="0" hangingPunct="1">
              <a:defRPr kumimoji="1" sz="2400" b="1" kern="1200">
                <a:solidFill>
                  <a:schemeClr val="dk1"/>
                </a:solidFill>
                <a:latin typeface="+mn-lt"/>
                <a:ea typeface="+mn-ea"/>
                <a:cs typeface="+mn-cs"/>
              </a:defRPr>
            </a:lvl9pPr>
          </a:lstStyle>
          <a:p>
            <a:pPr>
              <a:defRPr/>
            </a:pPr>
            <a:endParaRPr lang="zh-CN" altLang="en-US">
              <a:solidFill>
                <a:schemeClr val="tx1"/>
              </a:solidFill>
            </a:endParaRPr>
          </a:p>
        </p:txBody>
      </p:sp>
      <p:sp>
        <p:nvSpPr>
          <p:cNvPr id="2" name="标题 1"/>
          <p:cNvSpPr>
            <a:spLocks noGrp="1"/>
          </p:cNvSpPr>
          <p:nvPr>
            <p:ph type="title"/>
          </p:nvPr>
        </p:nvSpPr>
        <p:spPr/>
        <p:txBody>
          <a:bodyPr>
            <a:normAutofit fontScale="90000"/>
          </a:bodyPr>
          <a:lstStyle/>
          <a:p>
            <a:endParaRPr lang="zh-CN" altLang="en-US"/>
          </a:p>
        </p:txBody>
      </p:sp>
    </p:spTree>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6" descr="http://www.allgovision.com/image/QueueDetection.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2351" y="3325814"/>
            <a:ext cx="4530725" cy="348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normAutofit fontScale="90000"/>
          </a:bodyPr>
          <a:lstStyle/>
          <a:p>
            <a:pPr>
              <a:defRPr/>
            </a:pPr>
            <a:r>
              <a:rPr lang="zh-CN" altLang="en-US" dirty="0" smtClean="0"/>
              <a:t>队列</a:t>
            </a:r>
            <a:endParaRPr lang="zh-CN" altLang="en-US" dirty="0"/>
          </a:p>
        </p:txBody>
      </p:sp>
      <p:pic>
        <p:nvPicPr>
          <p:cNvPr id="91140" name="Picture 2" descr="http://img.wikinut.com/img/j..chsw7kabcq..m/jpeg/724x5000/Job-Queue.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925" y="1125539"/>
            <a:ext cx="4548188"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8" descr="http://epaper.shaoyangnews.net/epaper/syrb/html/2011/02/13/01/images/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4800" y="928563"/>
            <a:ext cx="4103688"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p:nvPicPr>
        <p:blipFill>
          <a:blip r:embed="rId5"/>
          <a:stretch>
            <a:fillRect/>
          </a:stretch>
        </p:blipFill>
        <p:spPr>
          <a:xfrm>
            <a:off x="1652030" y="4437113"/>
            <a:ext cx="1628852" cy="2038523"/>
          </a:xfrm>
          <a:prstGeom prst="rect">
            <a:avLst/>
          </a:prstGeom>
        </p:spPr>
      </p:pic>
      <p:pic>
        <p:nvPicPr>
          <p:cNvPr id="9" name="图片 8"/>
          <p:cNvPicPr>
            <a:picLocks noChangeAspect="1"/>
          </p:cNvPicPr>
          <p:nvPr/>
        </p:nvPicPr>
        <p:blipFill>
          <a:blip r:embed="rId6"/>
          <a:stretch>
            <a:fillRect/>
          </a:stretch>
        </p:blipFill>
        <p:spPr>
          <a:xfrm>
            <a:off x="3833020" y="4604980"/>
            <a:ext cx="2337919" cy="1636543"/>
          </a:xfrm>
          <a:prstGeom prst="rect">
            <a:avLst/>
          </a:prstGeom>
        </p:spPr>
      </p:pic>
    </p:spTree>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3" name="Rectangle 3"/>
          <p:cNvSpPr>
            <a:spLocks noGrp="1" noRot="1" noChangeArrowheads="1"/>
          </p:cNvSpPr>
          <p:nvPr>
            <p:ph type="title"/>
          </p:nvPr>
        </p:nvSpPr>
        <p:spPr/>
        <p:txBody>
          <a:bodyPr anchor="ctr"/>
          <a:lstStyle/>
          <a:p>
            <a:pPr eaLnBrk="1" hangingPunct="1">
              <a:defRPr/>
            </a:pPr>
            <a:r>
              <a:rPr lang="zh-CN" altLang="en-US" sz="3200" dirty="0" smtClean="0">
                <a:latin typeface="黑体" panose="02010609060101010101" pitchFamily="49" charset="-122"/>
                <a:ea typeface="黑体" panose="02010609060101010101" pitchFamily="49" charset="-122"/>
              </a:rPr>
              <a:t>队列</a:t>
            </a:r>
            <a:r>
              <a:rPr lang="zh-CN" altLang="en-US" sz="3200" dirty="0">
                <a:latin typeface="黑体" panose="02010609060101010101" pitchFamily="49" charset="-122"/>
                <a:ea typeface="黑体" panose="02010609060101010101" pitchFamily="49" charset="-122"/>
              </a:rPr>
              <a:t>的定义、表示和实现</a:t>
            </a:r>
          </a:p>
        </p:txBody>
      </p:sp>
      <p:sp>
        <p:nvSpPr>
          <p:cNvPr id="6" name="Rectangle 2"/>
          <p:cNvSpPr>
            <a:spLocks noChangeArrowheads="1"/>
          </p:cNvSpPr>
          <p:nvPr/>
        </p:nvSpPr>
        <p:spPr bwMode="auto">
          <a:xfrm>
            <a:off x="1052910" y="2013993"/>
            <a:ext cx="6872288"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 name="Rectangle 4"/>
          <p:cNvSpPr txBox="1">
            <a:spLocks noChangeArrowheads="1"/>
          </p:cNvSpPr>
          <p:nvPr/>
        </p:nvSpPr>
        <p:spPr>
          <a:xfrm>
            <a:off x="473224" y="947192"/>
            <a:ext cx="4038600" cy="609600"/>
          </a:xfrm>
          <a:prstGeom prst="rect">
            <a:avLst/>
          </a:prstGeom>
        </p:spPr>
        <p:txBody>
          <a:bodyPr/>
          <a:lstStyle>
            <a:lvl1pPr algn="l" rtl="0" eaLnBrk="0" fontAlgn="base" hangingPunct="0">
              <a:spcBef>
                <a:spcPct val="0"/>
              </a:spcBef>
              <a:spcAft>
                <a:spcPct val="0"/>
              </a:spcAft>
              <a:defRPr sz="4400" b="1" kern="1200">
                <a:solidFill>
                  <a:srgbClr val="336699"/>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2pPr>
            <a:lvl3pPr algn="l" rtl="0" eaLnBrk="0" fontAlgn="base" hangingPunct="0">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3pPr>
            <a:lvl4pPr algn="l" rtl="0" eaLnBrk="0" fontAlgn="base" hangingPunct="0">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4pPr>
            <a:lvl5pPr algn="l" rtl="0" eaLnBrk="0" fontAlgn="base" hangingPunct="0">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5pPr>
            <a:lvl6pPr marL="457200" algn="l" rtl="0" fontAlgn="base">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6pPr>
            <a:lvl7pPr marL="914400" algn="l" rtl="0" fontAlgn="base">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7pPr>
            <a:lvl8pPr marL="1371600" algn="l" rtl="0" fontAlgn="base">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8pPr>
            <a:lvl9pPr marL="1828800" algn="l" rtl="0" fontAlgn="base">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9pPr>
          </a:lstStyle>
          <a:p>
            <a:pPr>
              <a:defRPr/>
            </a:pPr>
            <a:r>
              <a:rPr kumimoji="0" lang="zh-CN" altLang="en-US" sz="2800" dirty="0">
                <a:solidFill>
                  <a:schemeClr val="tx1"/>
                </a:solidFill>
                <a:latin typeface="Times New Roman" panose="02020603050405020304" pitchFamily="18" charset="0"/>
                <a:ea typeface="+mn-ea"/>
                <a:cs typeface="Times New Roman" panose="02020603050405020304" pitchFamily="18" charset="0"/>
              </a:rPr>
              <a:t>队列 </a:t>
            </a:r>
            <a:r>
              <a:rPr kumimoji="0" lang="en-US" altLang="zh-CN" sz="2800" dirty="0">
                <a:solidFill>
                  <a:schemeClr val="tx1"/>
                </a:solidFill>
                <a:latin typeface="Times New Roman" panose="02020603050405020304" pitchFamily="18" charset="0"/>
                <a:ea typeface="+mn-ea"/>
                <a:cs typeface="Times New Roman" panose="02020603050405020304" pitchFamily="18" charset="0"/>
              </a:rPr>
              <a:t>(</a:t>
            </a:r>
            <a:r>
              <a:rPr kumimoji="0" lang="en-US" altLang="zh-CN" sz="2800" i="1" dirty="0">
                <a:solidFill>
                  <a:schemeClr val="tx1"/>
                </a:solidFill>
                <a:latin typeface="Times New Roman" panose="02020603050405020304" pitchFamily="18" charset="0"/>
                <a:ea typeface="+mn-ea"/>
                <a:cs typeface="Times New Roman" panose="02020603050405020304" pitchFamily="18" charset="0"/>
              </a:rPr>
              <a:t> </a:t>
            </a:r>
            <a:r>
              <a:rPr kumimoji="0" lang="en-US" altLang="zh-CN" sz="2800" dirty="0">
                <a:solidFill>
                  <a:schemeClr val="tx1"/>
                </a:solidFill>
                <a:latin typeface="Times New Roman" panose="02020603050405020304" pitchFamily="18" charset="0"/>
                <a:ea typeface="+mn-ea"/>
                <a:cs typeface="Times New Roman" panose="02020603050405020304" pitchFamily="18" charset="0"/>
              </a:rPr>
              <a:t>Queue )</a:t>
            </a:r>
          </a:p>
        </p:txBody>
      </p:sp>
      <p:sp>
        <p:nvSpPr>
          <p:cNvPr id="8" name="Rectangle 5"/>
          <p:cNvSpPr txBox="1">
            <a:spLocks noChangeArrowheads="1"/>
          </p:cNvSpPr>
          <p:nvPr/>
        </p:nvSpPr>
        <p:spPr bwMode="auto">
          <a:xfrm>
            <a:off x="595710" y="2852192"/>
            <a:ext cx="8926760" cy="3009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lgn="l" rtl="0" eaLnBrk="0" fontAlgn="base" hangingPunct="0">
              <a:spcBef>
                <a:spcPct val="20000"/>
              </a:spcBef>
              <a:spcAft>
                <a:spcPct val="0"/>
              </a:spcAft>
              <a:buClr>
                <a:schemeClr val="folHlink"/>
              </a:buClr>
              <a:buSzPct val="60000"/>
              <a:buFont typeface="Wingdings" panose="05000000000000000000" pitchFamily="2" charset="2"/>
              <a:buNone/>
              <a:defRPr sz="2800" b="1"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buClr>
                <a:srgbClr val="FF6600"/>
              </a:buClr>
              <a:buSzPct val="50000"/>
              <a:buFont typeface="Wingdings" panose="05000000000000000000" pitchFamily="2" charset="2"/>
              <a:buChar char="n"/>
              <a:defRPr/>
            </a:pPr>
            <a:r>
              <a:rPr kumimoji="0" lang="zh-CN" altLang="en-US" dirty="0">
                <a:solidFill>
                  <a:srgbClr val="FF3300"/>
                </a:solidFill>
                <a:effectLst>
                  <a:outerShdw blurRad="38100" dist="38100" dir="2700000" algn="tl">
                    <a:srgbClr val="C0C0C0"/>
                  </a:outerShdw>
                </a:effectLst>
              </a:rPr>
              <a:t>定义</a:t>
            </a:r>
            <a:endParaRPr kumimoji="0" lang="zh-CN" altLang="en-US" dirty="0">
              <a:effectLst>
                <a:outerShdw blurRad="38100" dist="38100" dir="2700000" algn="tl">
                  <a:srgbClr val="C0C0C0"/>
                </a:outerShdw>
              </a:effectLst>
            </a:endParaRPr>
          </a:p>
          <a:p>
            <a:pPr lvl="1">
              <a:spcBef>
                <a:spcPct val="10000"/>
              </a:spcBef>
              <a:buClr>
                <a:srgbClr val="008000"/>
              </a:buClr>
              <a:buSzPct val="50000"/>
              <a:buFont typeface="Wingdings" panose="05000000000000000000" pitchFamily="2" charset="2"/>
              <a:buChar char="u"/>
              <a:defRPr/>
            </a:pPr>
            <a:r>
              <a:rPr kumimoji="0" lang="zh-CN" altLang="en-US"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队列是只允许在一端删除，在另一端插入的线性表</a:t>
            </a:r>
          </a:p>
          <a:p>
            <a:pPr lvl="1">
              <a:spcBef>
                <a:spcPct val="10000"/>
              </a:spcBef>
              <a:buClr>
                <a:srgbClr val="008000"/>
              </a:buClr>
              <a:buSzPct val="50000"/>
              <a:buFont typeface="Wingdings" panose="05000000000000000000" pitchFamily="2" charset="2"/>
              <a:buChar char="u"/>
              <a:defRPr/>
            </a:pPr>
            <a:r>
              <a:rPr kumimoji="0" lang="zh-CN" altLang="en-US"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允许删除的一端叫做队头</a:t>
            </a:r>
            <a:r>
              <a:rPr kumimoji="0" lang="en-US" altLang="zh-CN"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kumimoji="0" lang="en-US" altLang="zh-CN" dirty="0">
                <a:solidFill>
                  <a:srgbClr val="FF33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front</a:t>
            </a:r>
            <a:r>
              <a:rPr kumimoji="0" lang="en-US" altLang="zh-CN"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kumimoji="0" lang="zh-CN" altLang="en-US"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，允许插入的一端叫做队尾</a:t>
            </a:r>
            <a:r>
              <a:rPr kumimoji="0" lang="en-US" altLang="zh-CN"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kumimoji="0" lang="en-US" altLang="zh-CN" dirty="0">
                <a:solidFill>
                  <a:srgbClr val="FF33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rear</a:t>
            </a:r>
            <a:r>
              <a:rPr kumimoji="0" lang="en-US" altLang="zh-CN"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kumimoji="0" lang="zh-CN" altLang="en-US"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endParaRPr kumimoji="0" lang="zh-CN" altLang="en-US"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a:lnSpc>
                <a:spcPct val="90000"/>
              </a:lnSpc>
              <a:buClr>
                <a:srgbClr val="FF6600"/>
              </a:buClr>
              <a:buSzPct val="50000"/>
              <a:buFont typeface="Wingdings" panose="05000000000000000000" pitchFamily="2" charset="2"/>
              <a:buChar char="n"/>
              <a:defRPr/>
            </a:pPr>
            <a:r>
              <a:rPr kumimoji="0" lang="zh-CN" altLang="en-US" dirty="0">
                <a:solidFill>
                  <a:srgbClr val="FF3300"/>
                </a:solidFill>
                <a:effectLst>
                  <a:outerShdw blurRad="38100" dist="38100" dir="2700000" algn="tl">
                    <a:srgbClr val="C0C0C0"/>
                  </a:outerShdw>
                </a:effectLst>
              </a:rPr>
              <a:t>特性</a:t>
            </a:r>
            <a:endParaRPr kumimoji="0" lang="zh-CN" altLang="en-US" dirty="0">
              <a:effectLst>
                <a:outerShdw blurRad="38100" dist="38100" dir="2700000" algn="tl">
                  <a:srgbClr val="C0C0C0"/>
                </a:outerShdw>
              </a:effectLst>
            </a:endParaRPr>
          </a:p>
          <a:p>
            <a:pPr lvl="1">
              <a:lnSpc>
                <a:spcPct val="90000"/>
              </a:lnSpc>
              <a:buClr>
                <a:srgbClr val="008000"/>
              </a:buClr>
              <a:buSzPct val="50000"/>
              <a:buFont typeface="Wingdings" panose="05000000000000000000" pitchFamily="2" charset="2"/>
              <a:buChar char="u"/>
              <a:defRPr/>
            </a:pPr>
            <a:r>
              <a:rPr kumimoji="0" lang="zh-CN" altLang="en-US"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先进先出</a:t>
            </a:r>
            <a:r>
              <a:rPr kumimoji="0" lang="en-US" altLang="zh-CN"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kumimoji="0" lang="en-US" altLang="zh-CN" dirty="0">
                <a:solidFill>
                  <a:srgbClr val="FF33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FIFO</a:t>
            </a:r>
            <a:r>
              <a:rPr kumimoji="0" lang="en-US" altLang="zh-CN"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altLang="zh-CN" dirty="0">
                <a:solidFill>
                  <a:srgbClr val="FF33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First In First Out</a:t>
            </a:r>
            <a:r>
              <a:rPr kumimoji="0" lang="en-US" altLang="zh-CN"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endParaRPr kumimoji="0" lang="en-US" altLang="zh-CN"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9" name="Line 6"/>
          <p:cNvSpPr>
            <a:spLocks noChangeShapeType="1"/>
          </p:cNvSpPr>
          <p:nvPr/>
        </p:nvSpPr>
        <p:spPr bwMode="auto">
          <a:xfrm>
            <a:off x="2500710" y="1632992"/>
            <a:ext cx="419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0" name="Line 7"/>
          <p:cNvSpPr>
            <a:spLocks noChangeShapeType="1"/>
          </p:cNvSpPr>
          <p:nvPr/>
        </p:nvSpPr>
        <p:spPr bwMode="auto">
          <a:xfrm>
            <a:off x="2500710" y="2166392"/>
            <a:ext cx="419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1" name="Text Box 8"/>
          <p:cNvSpPr txBox="1">
            <a:spLocks noChangeArrowheads="1"/>
          </p:cNvSpPr>
          <p:nvPr/>
        </p:nvSpPr>
        <p:spPr bwMode="auto">
          <a:xfrm>
            <a:off x="2678511" y="1556793"/>
            <a:ext cx="31924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dirty="0">
                <a:solidFill>
                  <a:srgbClr val="0000FF"/>
                </a:solidFill>
                <a:latin typeface="Times New Roman" panose="02020603050405020304" pitchFamily="18" charset="0"/>
                <a:ea typeface="+mn-ea"/>
                <a:cs typeface="Times New Roman" panose="02020603050405020304" pitchFamily="18" charset="0"/>
              </a:rPr>
              <a:t>a</a:t>
            </a:r>
            <a:r>
              <a:rPr lang="en-US" altLang="zh-CN" sz="2800" baseline="-25000" dirty="0">
                <a:solidFill>
                  <a:srgbClr val="0000FF"/>
                </a:solidFill>
                <a:latin typeface="Times New Roman" panose="02020603050405020304" pitchFamily="18" charset="0"/>
                <a:ea typeface="+mn-ea"/>
                <a:cs typeface="Times New Roman" panose="02020603050405020304" pitchFamily="18" charset="0"/>
              </a:rPr>
              <a:t>1</a:t>
            </a:r>
            <a:r>
              <a:rPr lang="en-US" altLang="zh-CN" sz="2800" dirty="0">
                <a:solidFill>
                  <a:srgbClr val="0000FF"/>
                </a:solidFill>
                <a:latin typeface="Times New Roman" panose="02020603050405020304" pitchFamily="18" charset="0"/>
                <a:ea typeface="+mn-ea"/>
                <a:cs typeface="Times New Roman" panose="02020603050405020304" pitchFamily="18" charset="0"/>
              </a:rPr>
              <a:t>   </a:t>
            </a:r>
            <a:r>
              <a:rPr lang="en-US" altLang="zh-CN" sz="2800" i="1" dirty="0">
                <a:solidFill>
                  <a:srgbClr val="0000FF"/>
                </a:solidFill>
                <a:latin typeface="Times New Roman" panose="02020603050405020304" pitchFamily="18" charset="0"/>
                <a:ea typeface="+mn-ea"/>
                <a:cs typeface="Times New Roman" panose="02020603050405020304" pitchFamily="18" charset="0"/>
              </a:rPr>
              <a:t>a</a:t>
            </a:r>
            <a:r>
              <a:rPr lang="en-US" altLang="zh-CN" sz="2800" baseline="-25000" dirty="0">
                <a:solidFill>
                  <a:srgbClr val="0000FF"/>
                </a:solidFill>
                <a:latin typeface="Times New Roman" panose="02020603050405020304" pitchFamily="18" charset="0"/>
                <a:ea typeface="+mn-ea"/>
                <a:cs typeface="Times New Roman" panose="02020603050405020304" pitchFamily="18" charset="0"/>
              </a:rPr>
              <a:t>2</a:t>
            </a:r>
            <a:r>
              <a:rPr lang="en-US" altLang="zh-CN" sz="2800" dirty="0">
                <a:solidFill>
                  <a:srgbClr val="0000FF"/>
                </a:solidFill>
                <a:latin typeface="Times New Roman" panose="02020603050405020304" pitchFamily="18" charset="0"/>
                <a:ea typeface="+mn-ea"/>
                <a:cs typeface="Times New Roman" panose="02020603050405020304" pitchFamily="18" charset="0"/>
              </a:rPr>
              <a:t>   </a:t>
            </a:r>
            <a:r>
              <a:rPr lang="en-US" altLang="zh-CN" sz="2800" i="1" dirty="0">
                <a:solidFill>
                  <a:srgbClr val="0000FF"/>
                </a:solidFill>
                <a:latin typeface="Times New Roman" panose="02020603050405020304" pitchFamily="18" charset="0"/>
                <a:ea typeface="+mn-ea"/>
                <a:cs typeface="Times New Roman" panose="02020603050405020304" pitchFamily="18" charset="0"/>
              </a:rPr>
              <a:t>a</a:t>
            </a:r>
            <a:r>
              <a:rPr lang="en-US" altLang="zh-CN" sz="2800" baseline="-25000" dirty="0">
                <a:solidFill>
                  <a:srgbClr val="0000FF"/>
                </a:solidFill>
                <a:latin typeface="Times New Roman" panose="02020603050405020304" pitchFamily="18" charset="0"/>
                <a:ea typeface="+mn-ea"/>
                <a:cs typeface="Times New Roman" panose="02020603050405020304" pitchFamily="18" charset="0"/>
              </a:rPr>
              <a:t>3</a:t>
            </a:r>
            <a:r>
              <a:rPr lang="en-US" altLang="zh-CN" sz="2800" dirty="0">
                <a:solidFill>
                  <a:srgbClr val="0000FF"/>
                </a:solidFill>
                <a:latin typeface="Times New Roman" panose="02020603050405020304" pitchFamily="18" charset="0"/>
                <a:ea typeface="+mn-ea"/>
                <a:cs typeface="Times New Roman" panose="02020603050405020304" pitchFamily="18" charset="0"/>
              </a:rPr>
              <a:t>     </a:t>
            </a:r>
            <a:r>
              <a:rPr lang="en-US" altLang="zh-CN" sz="2800" dirty="0">
                <a:solidFill>
                  <a:srgbClr val="0000FF"/>
                </a:solidFill>
                <a:latin typeface="Times New Roman" panose="02020603050405020304" pitchFamily="18" charset="0"/>
                <a:ea typeface="+mn-ea"/>
                <a:cs typeface="Times New Roman" panose="02020603050405020304" pitchFamily="18" charset="0"/>
                <a:sym typeface="Symbol" panose="05050102010706020507" pitchFamily="18" charset="2"/>
              </a:rPr>
              <a:t>        </a:t>
            </a:r>
            <a:r>
              <a:rPr lang="en-US" altLang="zh-CN" sz="2800" i="1" dirty="0">
                <a:solidFill>
                  <a:srgbClr val="0000FF"/>
                </a:solidFill>
                <a:latin typeface="Times New Roman" panose="02020603050405020304" pitchFamily="18" charset="0"/>
                <a:ea typeface="+mn-ea"/>
                <a:cs typeface="Times New Roman" panose="02020603050405020304" pitchFamily="18" charset="0"/>
                <a:sym typeface="Symbol" panose="05050102010706020507" pitchFamily="18" charset="2"/>
              </a:rPr>
              <a:t> a</a:t>
            </a:r>
            <a:r>
              <a:rPr lang="en-US" altLang="zh-CN" sz="2800" i="1" baseline="-25000" dirty="0">
                <a:solidFill>
                  <a:srgbClr val="0000FF"/>
                </a:solidFill>
                <a:latin typeface="Times New Roman" panose="02020603050405020304" pitchFamily="18" charset="0"/>
                <a:ea typeface="+mn-ea"/>
                <a:cs typeface="Times New Roman" panose="02020603050405020304" pitchFamily="18" charset="0"/>
                <a:sym typeface="Symbol" panose="05050102010706020507" pitchFamily="18" charset="2"/>
              </a:rPr>
              <a:t>n</a:t>
            </a:r>
            <a:endParaRPr lang="en-US" altLang="zh-CN" sz="2800" dirty="0">
              <a:latin typeface="Times New Roman" panose="02020603050405020304" pitchFamily="18" charset="0"/>
              <a:ea typeface="+mn-ea"/>
              <a:cs typeface="Times New Roman" panose="02020603050405020304" pitchFamily="18" charset="0"/>
            </a:endParaRPr>
          </a:p>
        </p:txBody>
      </p:sp>
      <p:sp>
        <p:nvSpPr>
          <p:cNvPr id="12" name="Text Box 9"/>
          <p:cNvSpPr txBox="1">
            <a:spLocks noChangeArrowheads="1"/>
          </p:cNvSpPr>
          <p:nvPr/>
        </p:nvSpPr>
        <p:spPr bwMode="auto">
          <a:xfrm>
            <a:off x="1189436" y="2044156"/>
            <a:ext cx="923925"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chemeClr val="hlink"/>
                </a:solidFill>
                <a:latin typeface="Times New Roman" panose="02020603050405020304" pitchFamily="18" charset="0"/>
                <a:ea typeface="+mn-ea"/>
                <a:cs typeface="Times New Roman" panose="02020603050405020304" pitchFamily="18" charset="0"/>
              </a:rPr>
              <a:t>front</a:t>
            </a:r>
            <a:endParaRPr lang="en-US" altLang="zh-CN" sz="2800">
              <a:latin typeface="Times New Roman" panose="02020603050405020304" pitchFamily="18" charset="0"/>
              <a:ea typeface="+mn-ea"/>
              <a:cs typeface="Times New Roman" panose="02020603050405020304" pitchFamily="18" charset="0"/>
            </a:endParaRPr>
          </a:p>
        </p:txBody>
      </p:sp>
      <p:sp>
        <p:nvSpPr>
          <p:cNvPr id="13" name="Text Box 10"/>
          <p:cNvSpPr txBox="1">
            <a:spLocks noChangeArrowheads="1"/>
          </p:cNvSpPr>
          <p:nvPr/>
        </p:nvSpPr>
        <p:spPr bwMode="auto">
          <a:xfrm>
            <a:off x="7025085" y="2044156"/>
            <a:ext cx="801688"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chemeClr val="hlink"/>
                </a:solidFill>
                <a:latin typeface="Times New Roman" panose="02020603050405020304" pitchFamily="18" charset="0"/>
                <a:ea typeface="+mn-ea"/>
                <a:cs typeface="Times New Roman" panose="02020603050405020304" pitchFamily="18" charset="0"/>
              </a:rPr>
              <a:t>rear</a:t>
            </a:r>
            <a:endParaRPr lang="en-US" altLang="zh-CN" sz="2800">
              <a:latin typeface="Times New Roman" panose="02020603050405020304" pitchFamily="18" charset="0"/>
              <a:ea typeface="+mn-ea"/>
              <a:cs typeface="Times New Roman" panose="02020603050405020304" pitchFamily="18" charset="0"/>
            </a:endParaRPr>
          </a:p>
        </p:txBody>
      </p:sp>
      <p:sp>
        <p:nvSpPr>
          <p:cNvPr id="14" name="Line 14"/>
          <p:cNvSpPr>
            <a:spLocks noChangeShapeType="1"/>
          </p:cNvSpPr>
          <p:nvPr/>
        </p:nvSpPr>
        <p:spPr bwMode="auto">
          <a:xfrm flipH="1">
            <a:off x="1738710" y="1861592"/>
            <a:ext cx="914400" cy="304800"/>
          </a:xfrm>
          <a:prstGeom prst="line">
            <a:avLst/>
          </a:prstGeom>
          <a:noFill/>
          <a:ln w="38100">
            <a:solidFill>
              <a:srgbClr val="008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5" name="Line 15"/>
          <p:cNvSpPr>
            <a:spLocks noChangeShapeType="1"/>
          </p:cNvSpPr>
          <p:nvPr/>
        </p:nvSpPr>
        <p:spPr bwMode="auto">
          <a:xfrm flipH="1" flipV="1">
            <a:off x="6539310" y="1861592"/>
            <a:ext cx="914400" cy="304800"/>
          </a:xfrm>
          <a:prstGeom prst="line">
            <a:avLst/>
          </a:prstGeom>
          <a:noFill/>
          <a:ln w="38100">
            <a:solidFill>
              <a:srgbClr val="008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6" name="Text Box 16"/>
          <p:cNvSpPr txBox="1">
            <a:spLocks noChangeArrowheads="1"/>
          </p:cNvSpPr>
          <p:nvPr/>
        </p:nvSpPr>
        <p:spPr bwMode="auto">
          <a:xfrm>
            <a:off x="4770835" y="1556792"/>
            <a:ext cx="903288"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FF"/>
                </a:solidFill>
                <a:latin typeface="Times New Roman" panose="02020603050405020304" pitchFamily="18" charset="0"/>
                <a:ea typeface="+mn-ea"/>
                <a:cs typeface="Times New Roman" panose="02020603050405020304" pitchFamily="18" charset="0"/>
                <a:sym typeface="Symbol" panose="05050102010706020507" pitchFamily="18" charset="2"/>
              </a:rPr>
              <a:t></a:t>
            </a:r>
            <a:endParaRPr lang="en-US" altLang="zh-CN" sz="2800">
              <a:latin typeface="Times New Roman" panose="02020603050405020304" pitchFamily="18" charset="0"/>
              <a:ea typeface="+mn-ea"/>
              <a:cs typeface="Times New Roman" panose="02020603050405020304" pitchFamily="18" charset="0"/>
            </a:endParaRPr>
          </a:p>
        </p:txBody>
      </p:sp>
      <p:pic>
        <p:nvPicPr>
          <p:cNvPr id="921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0912" y="55154"/>
            <a:ext cx="3584575"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descr="https://picx.zhimg.com/v2-b93e4f485461f7516902485f0ee48c76_r.jpg?source=1940ef5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4272" y="4221088"/>
            <a:ext cx="3606614" cy="2636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1847528" y="1052736"/>
            <a:ext cx="8108950" cy="526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dirty="0">
                <a:ea typeface="隶书" panose="02010509060101010101" pitchFamily="49" charset="-122"/>
              </a:rPr>
              <a:t>template &lt;class T&gt;</a:t>
            </a:r>
          </a:p>
          <a:p>
            <a:pPr>
              <a:spcBef>
                <a:spcPct val="0"/>
              </a:spcBef>
              <a:buClrTx/>
              <a:buSzTx/>
              <a:buFontTx/>
              <a:buNone/>
            </a:pPr>
            <a:r>
              <a:rPr lang="en-US" altLang="zh-CN" dirty="0">
                <a:ea typeface="隶书" panose="02010509060101010101" pitchFamily="49" charset="-122"/>
              </a:rPr>
              <a:t>class Queue {</a:t>
            </a:r>
          </a:p>
          <a:p>
            <a:pPr>
              <a:spcBef>
                <a:spcPct val="0"/>
              </a:spcBef>
              <a:buClrTx/>
              <a:buSzTx/>
              <a:buFontTx/>
              <a:buNone/>
            </a:pPr>
            <a:r>
              <a:rPr lang="en-US" altLang="zh-CN" dirty="0">
                <a:ea typeface="隶书" panose="02010509060101010101" pitchFamily="49" charset="-122"/>
              </a:rPr>
              <a:t>public:</a:t>
            </a:r>
          </a:p>
          <a:p>
            <a:pPr>
              <a:spcBef>
                <a:spcPct val="0"/>
              </a:spcBef>
              <a:buClrTx/>
              <a:buSzTx/>
              <a:buFontTx/>
              <a:buNone/>
            </a:pPr>
            <a:r>
              <a:rPr lang="en-US" altLang="zh-CN" dirty="0">
                <a:ea typeface="隶书" panose="02010509060101010101" pitchFamily="49" charset="-122"/>
              </a:rPr>
              <a:t>     Queue() { };	      </a:t>
            </a:r>
            <a:r>
              <a:rPr lang="en-US" altLang="zh-CN" sz="2400" dirty="0">
                <a:solidFill>
                  <a:schemeClr val="tx2"/>
                </a:solidFill>
                <a:latin typeface="宋体" panose="02010600030101010101" pitchFamily="2" charset="-122"/>
                <a:ea typeface="宋体" panose="02010600030101010101" pitchFamily="2" charset="-122"/>
              </a:rPr>
              <a:t>//</a:t>
            </a:r>
            <a:r>
              <a:rPr lang="zh-CN" altLang="en-US" sz="2400" dirty="0">
                <a:solidFill>
                  <a:schemeClr val="tx2"/>
                </a:solidFill>
                <a:latin typeface="宋体" panose="02010600030101010101" pitchFamily="2" charset="-122"/>
                <a:ea typeface="宋体" panose="02010600030101010101" pitchFamily="2" charset="-122"/>
              </a:rPr>
              <a:t>构造函数</a:t>
            </a:r>
          </a:p>
          <a:p>
            <a:pPr>
              <a:spcBef>
                <a:spcPct val="0"/>
              </a:spcBef>
              <a:buClrTx/>
              <a:buSzTx/>
              <a:buFontTx/>
              <a:buNone/>
            </a:pPr>
            <a:r>
              <a:rPr lang="zh-CN" altLang="en-US" dirty="0">
                <a:ea typeface="隶书" panose="02010509060101010101" pitchFamily="49" charset="-122"/>
              </a:rPr>
              <a:t>     </a:t>
            </a:r>
            <a:r>
              <a:rPr lang="en-US" altLang="zh-CN" dirty="0">
                <a:ea typeface="隶书" panose="02010509060101010101" pitchFamily="49" charset="-122"/>
              </a:rPr>
              <a:t>~Queue() { };	      </a:t>
            </a:r>
            <a:r>
              <a:rPr lang="en-US" altLang="zh-CN" sz="2400" dirty="0">
                <a:solidFill>
                  <a:schemeClr val="tx2"/>
                </a:solidFill>
                <a:latin typeface="宋体" panose="02010600030101010101" pitchFamily="2" charset="-122"/>
                <a:ea typeface="宋体" panose="02010600030101010101" pitchFamily="2" charset="-122"/>
              </a:rPr>
              <a:t>//</a:t>
            </a:r>
            <a:r>
              <a:rPr lang="zh-CN" altLang="en-US" sz="2400" dirty="0">
                <a:solidFill>
                  <a:schemeClr val="tx2"/>
                </a:solidFill>
                <a:latin typeface="宋体" panose="02010600030101010101" pitchFamily="2" charset="-122"/>
                <a:ea typeface="宋体" panose="02010600030101010101" pitchFamily="2" charset="-122"/>
              </a:rPr>
              <a:t>析构函数</a:t>
            </a:r>
          </a:p>
          <a:p>
            <a:pPr>
              <a:spcBef>
                <a:spcPct val="0"/>
              </a:spcBef>
              <a:buClrTx/>
              <a:buSzTx/>
              <a:buFontTx/>
              <a:buNone/>
            </a:pPr>
            <a:r>
              <a:rPr lang="zh-CN" altLang="en-US" dirty="0">
                <a:ea typeface="隶书" panose="02010509060101010101" pitchFamily="49" charset="-122"/>
              </a:rPr>
              <a:t>     </a:t>
            </a:r>
            <a:r>
              <a:rPr lang="en-US" altLang="zh-CN" dirty="0">
                <a:ea typeface="隶书" panose="02010509060101010101" pitchFamily="49" charset="-122"/>
              </a:rPr>
              <a:t>virtual </a:t>
            </a:r>
            <a:r>
              <a:rPr lang="en-US" altLang="zh-CN" dirty="0" err="1">
                <a:ea typeface="隶书" panose="02010509060101010101" pitchFamily="49" charset="-122"/>
              </a:rPr>
              <a:t>bool</a:t>
            </a:r>
            <a:r>
              <a:rPr lang="en-US" altLang="zh-CN" dirty="0">
                <a:ea typeface="隶书" panose="02010509060101010101" pitchFamily="49" charset="-122"/>
              </a:rPr>
              <a:t> </a:t>
            </a:r>
            <a:r>
              <a:rPr lang="en-US" altLang="zh-CN" dirty="0" err="1">
                <a:ea typeface="隶书" panose="02010509060101010101" pitchFamily="49" charset="-122"/>
              </a:rPr>
              <a:t>EnQueue</a:t>
            </a:r>
            <a:r>
              <a:rPr lang="en-US" altLang="zh-CN" dirty="0">
                <a:ea typeface="隶书" panose="02010509060101010101" pitchFamily="49" charset="-122"/>
              </a:rPr>
              <a:t>(</a:t>
            </a:r>
            <a:r>
              <a:rPr lang="en-US" altLang="zh-CN" dirty="0" err="1">
                <a:ea typeface="隶书" panose="02010509060101010101" pitchFamily="49" charset="-122"/>
              </a:rPr>
              <a:t>const</a:t>
            </a:r>
            <a:r>
              <a:rPr lang="en-US" altLang="zh-CN" dirty="0">
                <a:ea typeface="隶书" panose="02010509060101010101" pitchFamily="49" charset="-122"/>
              </a:rPr>
              <a:t> T&amp; x) = 0;</a:t>
            </a:r>
            <a:r>
              <a:rPr lang="en-US" altLang="zh-CN" sz="2400" dirty="0">
                <a:solidFill>
                  <a:schemeClr val="tx2"/>
                </a:solidFill>
                <a:latin typeface="宋体" panose="02010600030101010101" pitchFamily="2" charset="-122"/>
                <a:ea typeface="宋体" panose="02010600030101010101" pitchFamily="2" charset="-122"/>
              </a:rPr>
              <a:t> //</a:t>
            </a:r>
            <a:r>
              <a:rPr lang="zh-CN" altLang="en-US" sz="2400" dirty="0">
                <a:solidFill>
                  <a:schemeClr val="tx2"/>
                </a:solidFill>
                <a:latin typeface="宋体" panose="02010600030101010101" pitchFamily="2" charset="-122"/>
                <a:ea typeface="宋体" panose="02010600030101010101" pitchFamily="2" charset="-122"/>
              </a:rPr>
              <a:t>进队列</a:t>
            </a:r>
          </a:p>
          <a:p>
            <a:pPr>
              <a:spcBef>
                <a:spcPct val="0"/>
              </a:spcBef>
              <a:buClrTx/>
              <a:buSzTx/>
              <a:buFontTx/>
              <a:buNone/>
            </a:pPr>
            <a:r>
              <a:rPr lang="zh-CN" altLang="en-US" dirty="0">
                <a:ea typeface="隶书" panose="02010509060101010101" pitchFamily="49" charset="-122"/>
              </a:rPr>
              <a:t>     </a:t>
            </a:r>
            <a:r>
              <a:rPr lang="en-US" altLang="zh-CN" dirty="0">
                <a:ea typeface="隶书" panose="02010509060101010101" pitchFamily="49" charset="-122"/>
              </a:rPr>
              <a:t>virtual </a:t>
            </a:r>
            <a:r>
              <a:rPr lang="en-US" altLang="zh-CN" dirty="0" err="1">
                <a:ea typeface="隶书" panose="02010509060101010101" pitchFamily="49" charset="-122"/>
              </a:rPr>
              <a:t>bool</a:t>
            </a:r>
            <a:r>
              <a:rPr lang="en-US" altLang="zh-CN" dirty="0">
                <a:ea typeface="隶书" panose="02010509060101010101" pitchFamily="49" charset="-122"/>
              </a:rPr>
              <a:t> </a:t>
            </a:r>
            <a:r>
              <a:rPr lang="en-US" altLang="zh-CN" dirty="0" err="1">
                <a:ea typeface="隶书" panose="02010509060101010101" pitchFamily="49" charset="-122"/>
              </a:rPr>
              <a:t>DeQueue</a:t>
            </a:r>
            <a:r>
              <a:rPr lang="en-US" altLang="zh-CN" dirty="0">
                <a:ea typeface="隶书" panose="02010509060101010101" pitchFamily="49" charset="-122"/>
              </a:rPr>
              <a:t>(T&amp; x) = 0;	      </a:t>
            </a:r>
            <a:r>
              <a:rPr lang="en-US" altLang="zh-CN" sz="2400" dirty="0">
                <a:solidFill>
                  <a:schemeClr val="tx2"/>
                </a:solidFill>
                <a:latin typeface="宋体" panose="02010600030101010101" pitchFamily="2" charset="-122"/>
                <a:ea typeface="宋体" panose="02010600030101010101" pitchFamily="2" charset="-122"/>
              </a:rPr>
              <a:t>//</a:t>
            </a:r>
            <a:r>
              <a:rPr lang="zh-CN" altLang="en-US" sz="2400" dirty="0">
                <a:solidFill>
                  <a:schemeClr val="tx2"/>
                </a:solidFill>
                <a:latin typeface="宋体" panose="02010600030101010101" pitchFamily="2" charset="-122"/>
                <a:ea typeface="宋体" panose="02010600030101010101" pitchFamily="2" charset="-122"/>
              </a:rPr>
              <a:t>出队列</a:t>
            </a:r>
          </a:p>
          <a:p>
            <a:pPr>
              <a:spcBef>
                <a:spcPct val="0"/>
              </a:spcBef>
              <a:buClrTx/>
              <a:buSzTx/>
              <a:buFontTx/>
              <a:buNone/>
            </a:pPr>
            <a:r>
              <a:rPr lang="zh-CN" altLang="en-US" dirty="0">
                <a:ea typeface="隶书" panose="02010509060101010101" pitchFamily="49" charset="-122"/>
              </a:rPr>
              <a:t>     </a:t>
            </a:r>
            <a:r>
              <a:rPr lang="en-US" altLang="zh-CN" dirty="0">
                <a:ea typeface="隶书" panose="02010509060101010101" pitchFamily="49" charset="-122"/>
              </a:rPr>
              <a:t>virtual </a:t>
            </a:r>
            <a:r>
              <a:rPr lang="en-US" altLang="zh-CN" dirty="0" err="1">
                <a:ea typeface="隶书" panose="02010509060101010101" pitchFamily="49" charset="-122"/>
              </a:rPr>
              <a:t>bool</a:t>
            </a:r>
            <a:r>
              <a:rPr lang="en-US" altLang="zh-CN" dirty="0">
                <a:ea typeface="隶书" panose="02010509060101010101" pitchFamily="49" charset="-122"/>
              </a:rPr>
              <a:t> </a:t>
            </a:r>
            <a:r>
              <a:rPr lang="en-US" altLang="zh-CN" dirty="0" err="1">
                <a:ea typeface="隶书" panose="02010509060101010101" pitchFamily="49" charset="-122"/>
              </a:rPr>
              <a:t>getFront</a:t>
            </a:r>
            <a:r>
              <a:rPr lang="en-US" altLang="zh-CN" dirty="0">
                <a:ea typeface="隶书" panose="02010509060101010101" pitchFamily="49" charset="-122"/>
              </a:rPr>
              <a:t>(T&amp; x) = 0;	      </a:t>
            </a:r>
            <a:r>
              <a:rPr lang="en-US" altLang="zh-CN" sz="2400" dirty="0">
                <a:solidFill>
                  <a:schemeClr val="tx2"/>
                </a:solidFill>
                <a:latin typeface="宋体" panose="02010600030101010101" pitchFamily="2" charset="-122"/>
                <a:ea typeface="宋体" panose="02010600030101010101" pitchFamily="2" charset="-122"/>
              </a:rPr>
              <a:t>//</a:t>
            </a:r>
            <a:r>
              <a:rPr lang="zh-CN" altLang="en-US" sz="2400" dirty="0">
                <a:solidFill>
                  <a:schemeClr val="tx2"/>
                </a:solidFill>
                <a:latin typeface="宋体" panose="02010600030101010101" pitchFamily="2" charset="-122"/>
                <a:ea typeface="宋体" panose="02010600030101010101" pitchFamily="2" charset="-122"/>
              </a:rPr>
              <a:t>取队头</a:t>
            </a:r>
            <a:r>
              <a:rPr lang="zh-CN" altLang="en-US" dirty="0">
                <a:ea typeface="隶书" panose="02010509060101010101" pitchFamily="49" charset="-122"/>
              </a:rPr>
              <a:t>  </a:t>
            </a:r>
          </a:p>
          <a:p>
            <a:pPr>
              <a:spcBef>
                <a:spcPct val="0"/>
              </a:spcBef>
              <a:buClrTx/>
              <a:buSzTx/>
              <a:buFontTx/>
              <a:buNone/>
            </a:pPr>
            <a:r>
              <a:rPr lang="zh-CN" altLang="en-US" dirty="0">
                <a:ea typeface="隶书" panose="02010509060101010101" pitchFamily="49" charset="-122"/>
              </a:rPr>
              <a:t>     </a:t>
            </a:r>
            <a:r>
              <a:rPr lang="en-US" altLang="zh-CN" dirty="0">
                <a:ea typeface="隶书" panose="02010509060101010101" pitchFamily="49" charset="-122"/>
              </a:rPr>
              <a:t>virtual </a:t>
            </a:r>
            <a:r>
              <a:rPr lang="en-US" altLang="zh-CN" dirty="0" err="1">
                <a:ea typeface="隶书" panose="02010509060101010101" pitchFamily="49" charset="-122"/>
              </a:rPr>
              <a:t>bool</a:t>
            </a:r>
            <a:r>
              <a:rPr lang="en-US" altLang="zh-CN" dirty="0">
                <a:ea typeface="隶书" panose="02010509060101010101" pitchFamily="49" charset="-122"/>
              </a:rPr>
              <a:t> </a:t>
            </a:r>
            <a:r>
              <a:rPr lang="en-US" altLang="zh-CN" dirty="0" err="1">
                <a:ea typeface="隶书" panose="02010509060101010101" pitchFamily="49" charset="-122"/>
              </a:rPr>
              <a:t>IsEmpty</a:t>
            </a:r>
            <a:r>
              <a:rPr lang="en-US" altLang="zh-CN" dirty="0">
                <a:ea typeface="隶书" panose="02010509060101010101" pitchFamily="49" charset="-122"/>
              </a:rPr>
              <a:t>() </a:t>
            </a:r>
            <a:r>
              <a:rPr lang="en-US" altLang="zh-CN" dirty="0" err="1">
                <a:ea typeface="隶书" panose="02010509060101010101" pitchFamily="49" charset="-122"/>
              </a:rPr>
              <a:t>const</a:t>
            </a:r>
            <a:r>
              <a:rPr lang="en-US" altLang="zh-CN" dirty="0">
                <a:ea typeface="隶书" panose="02010509060101010101" pitchFamily="49" charset="-122"/>
              </a:rPr>
              <a:t> = 0;	      </a:t>
            </a:r>
            <a:r>
              <a:rPr lang="en-US" altLang="zh-CN" sz="2400" dirty="0">
                <a:solidFill>
                  <a:schemeClr val="tx2"/>
                </a:solidFill>
                <a:latin typeface="宋体" panose="02010600030101010101" pitchFamily="2" charset="-122"/>
                <a:ea typeface="宋体" panose="02010600030101010101" pitchFamily="2" charset="-122"/>
              </a:rPr>
              <a:t>//</a:t>
            </a:r>
            <a:r>
              <a:rPr lang="zh-CN" altLang="en-US" sz="2400" dirty="0">
                <a:solidFill>
                  <a:schemeClr val="tx2"/>
                </a:solidFill>
                <a:latin typeface="宋体" panose="02010600030101010101" pitchFamily="2" charset="-122"/>
                <a:ea typeface="宋体" panose="02010600030101010101" pitchFamily="2" charset="-122"/>
              </a:rPr>
              <a:t>判队列空</a:t>
            </a:r>
          </a:p>
          <a:p>
            <a:pPr>
              <a:spcBef>
                <a:spcPct val="0"/>
              </a:spcBef>
              <a:buClrTx/>
              <a:buSzTx/>
              <a:buFontTx/>
              <a:buNone/>
            </a:pPr>
            <a:r>
              <a:rPr lang="zh-CN" altLang="en-US" dirty="0">
                <a:ea typeface="隶书" panose="02010509060101010101" pitchFamily="49" charset="-122"/>
              </a:rPr>
              <a:t>     </a:t>
            </a:r>
            <a:r>
              <a:rPr lang="en-US" altLang="zh-CN" dirty="0">
                <a:ea typeface="隶书" panose="02010509060101010101" pitchFamily="49" charset="-122"/>
              </a:rPr>
              <a:t>virtual </a:t>
            </a:r>
            <a:r>
              <a:rPr lang="en-US" altLang="zh-CN" dirty="0" err="1">
                <a:ea typeface="隶书" panose="02010509060101010101" pitchFamily="49" charset="-122"/>
              </a:rPr>
              <a:t>bool</a:t>
            </a:r>
            <a:r>
              <a:rPr lang="en-US" altLang="zh-CN" dirty="0">
                <a:ea typeface="隶书" panose="02010509060101010101" pitchFamily="49" charset="-122"/>
              </a:rPr>
              <a:t> </a:t>
            </a:r>
            <a:r>
              <a:rPr lang="en-US" altLang="zh-CN" dirty="0" err="1">
                <a:ea typeface="隶书" panose="02010509060101010101" pitchFamily="49" charset="-122"/>
              </a:rPr>
              <a:t>IsFull</a:t>
            </a:r>
            <a:r>
              <a:rPr lang="en-US" altLang="zh-CN" dirty="0">
                <a:ea typeface="隶书" panose="02010509060101010101" pitchFamily="49" charset="-122"/>
              </a:rPr>
              <a:t>() </a:t>
            </a:r>
            <a:r>
              <a:rPr lang="en-US" altLang="zh-CN" dirty="0" err="1">
                <a:ea typeface="隶书" panose="02010509060101010101" pitchFamily="49" charset="-122"/>
              </a:rPr>
              <a:t>const</a:t>
            </a:r>
            <a:r>
              <a:rPr lang="en-US" altLang="zh-CN" dirty="0">
                <a:ea typeface="隶书" panose="02010509060101010101" pitchFamily="49" charset="-122"/>
              </a:rPr>
              <a:t> = 0;	      </a:t>
            </a:r>
            <a:r>
              <a:rPr lang="en-US" altLang="zh-CN" sz="2400" dirty="0">
                <a:solidFill>
                  <a:schemeClr val="tx2"/>
                </a:solidFill>
                <a:latin typeface="宋体" panose="02010600030101010101" pitchFamily="2" charset="-122"/>
                <a:ea typeface="宋体" panose="02010600030101010101" pitchFamily="2" charset="-122"/>
              </a:rPr>
              <a:t>//</a:t>
            </a:r>
            <a:r>
              <a:rPr lang="zh-CN" altLang="en-US" sz="2400" dirty="0">
                <a:solidFill>
                  <a:schemeClr val="tx2"/>
                </a:solidFill>
                <a:latin typeface="宋体" panose="02010600030101010101" pitchFamily="2" charset="-122"/>
                <a:ea typeface="宋体" panose="02010600030101010101" pitchFamily="2" charset="-122"/>
              </a:rPr>
              <a:t>判队列满</a:t>
            </a:r>
            <a:endParaRPr lang="en-US" altLang="zh-CN" sz="2400" dirty="0">
              <a:solidFill>
                <a:schemeClr val="tx2"/>
              </a:solidFill>
              <a:latin typeface="宋体" panose="02010600030101010101" pitchFamily="2" charset="-122"/>
              <a:ea typeface="宋体" panose="02010600030101010101" pitchFamily="2" charset="-122"/>
            </a:endParaRPr>
          </a:p>
          <a:p>
            <a:pPr>
              <a:spcBef>
                <a:spcPct val="0"/>
              </a:spcBef>
              <a:buClrTx/>
              <a:buSzTx/>
              <a:buFontTx/>
              <a:buNone/>
            </a:pPr>
            <a:r>
              <a:rPr lang="en-US" altLang="zh-CN" sz="2400" dirty="0">
                <a:solidFill>
                  <a:schemeClr val="tx2"/>
                </a:solidFill>
                <a:latin typeface="宋体" panose="02010600030101010101" pitchFamily="2" charset="-122"/>
                <a:ea typeface="宋体" panose="02010600030101010101" pitchFamily="2" charset="-122"/>
              </a:rPr>
              <a:t>   </a:t>
            </a:r>
            <a:r>
              <a:rPr lang="en-US" altLang="zh-CN" dirty="0">
                <a:ea typeface="隶书" panose="02010509060101010101" pitchFamily="49" charset="-122"/>
              </a:rPr>
              <a:t>virtual </a:t>
            </a:r>
            <a:r>
              <a:rPr lang="en-US" altLang="zh-CN" dirty="0" err="1">
                <a:ea typeface="隶书" panose="02010509060101010101" pitchFamily="49" charset="-122"/>
              </a:rPr>
              <a:t>int</a:t>
            </a:r>
            <a:r>
              <a:rPr lang="en-US" altLang="zh-CN" dirty="0">
                <a:ea typeface="隶书" panose="02010509060101010101" pitchFamily="49" charset="-122"/>
              </a:rPr>
              <a:t> </a:t>
            </a:r>
            <a:r>
              <a:rPr lang="en-US" altLang="zh-CN" dirty="0" err="1">
                <a:ea typeface="隶书" panose="02010509060101010101" pitchFamily="49" charset="-122"/>
              </a:rPr>
              <a:t>getSize</a:t>
            </a:r>
            <a:r>
              <a:rPr lang="en-US" altLang="zh-CN" dirty="0">
                <a:ea typeface="隶书" panose="02010509060101010101" pitchFamily="49" charset="-122"/>
              </a:rPr>
              <a:t>() </a:t>
            </a:r>
            <a:r>
              <a:rPr lang="en-US" altLang="zh-CN" dirty="0" err="1">
                <a:ea typeface="隶书" panose="02010509060101010101" pitchFamily="49" charset="-122"/>
              </a:rPr>
              <a:t>const</a:t>
            </a:r>
            <a:r>
              <a:rPr lang="en-US" altLang="zh-CN" dirty="0">
                <a:ea typeface="隶书" panose="02010509060101010101" pitchFamily="49" charset="-122"/>
              </a:rPr>
              <a:t>=0;   </a:t>
            </a:r>
            <a:r>
              <a:rPr lang="en-US" altLang="zh-CN" sz="2400" dirty="0">
                <a:solidFill>
                  <a:schemeClr val="tx2"/>
                </a:solidFill>
                <a:latin typeface="宋体" panose="02010600030101010101" pitchFamily="2" charset="-122"/>
                <a:ea typeface="宋体" panose="02010600030101010101" pitchFamily="2" charset="-122"/>
              </a:rPr>
              <a:t>//</a:t>
            </a:r>
            <a:r>
              <a:rPr lang="zh-CN" altLang="en-US" sz="2400" dirty="0">
                <a:solidFill>
                  <a:schemeClr val="tx2"/>
                </a:solidFill>
                <a:latin typeface="宋体" panose="02010600030101010101" pitchFamily="2" charset="-122"/>
                <a:ea typeface="宋体" panose="02010600030101010101" pitchFamily="2" charset="-122"/>
              </a:rPr>
              <a:t>求队列元素个数</a:t>
            </a:r>
          </a:p>
          <a:p>
            <a:pPr>
              <a:spcBef>
                <a:spcPct val="0"/>
              </a:spcBef>
              <a:buClrTx/>
              <a:buSzTx/>
              <a:buFontTx/>
              <a:buNone/>
            </a:pPr>
            <a:r>
              <a:rPr lang="en-US" altLang="zh-CN" dirty="0">
                <a:ea typeface="隶书" panose="02010509060101010101" pitchFamily="49" charset="-122"/>
              </a:rPr>
              <a:t>};</a:t>
            </a:r>
          </a:p>
        </p:txBody>
      </p:sp>
      <p:sp>
        <p:nvSpPr>
          <p:cNvPr id="66563" name="Rectangle 3"/>
          <p:cNvSpPr>
            <a:spLocks noGrp="1" noChangeArrowheads="1"/>
          </p:cNvSpPr>
          <p:nvPr>
            <p:ph type="title"/>
          </p:nvPr>
        </p:nvSpPr>
        <p:spPr/>
        <p:txBody>
          <a:bodyPr/>
          <a:lstStyle/>
          <a:p>
            <a:pPr>
              <a:defRPr/>
            </a:pPr>
            <a:r>
              <a:rPr lang="zh-CN" altLang="en-US" sz="3600" dirty="0">
                <a:solidFill>
                  <a:srgbClr val="3333CC"/>
                </a:solidFill>
                <a:latin typeface="黑体" panose="02010609060101010101" pitchFamily="49" charset="-122"/>
                <a:ea typeface="黑体" panose="02010609060101010101" pitchFamily="49" charset="-122"/>
              </a:rPr>
              <a:t>队列</a:t>
            </a:r>
            <a:r>
              <a:rPr lang="zh-CN" altLang="en-US" sz="3600" dirty="0" smtClean="0">
                <a:solidFill>
                  <a:srgbClr val="3333CC"/>
                </a:solidFill>
                <a:latin typeface="黑体" panose="02010609060101010101" pitchFamily="49" charset="-122"/>
                <a:ea typeface="黑体" panose="02010609060101010101" pitchFamily="49" charset="-122"/>
              </a:rPr>
              <a:t>的类定义</a:t>
            </a:r>
            <a:endParaRPr lang="zh-CN" altLang="en-US" sz="4800" dirty="0">
              <a:latin typeface="黑体" panose="02010609060101010101" pitchFamily="49" charset="-122"/>
              <a:ea typeface="黑体" panose="02010609060101010101" pitchFamily="49" charset="-122"/>
            </a:endParaRPr>
          </a:p>
        </p:txBody>
      </p:sp>
    </p:spTree>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 顺序队列</a:t>
            </a:r>
          </a:p>
        </p:txBody>
      </p:sp>
      <p:sp>
        <p:nvSpPr>
          <p:cNvPr id="94210" name="内容占位符 2"/>
          <p:cNvSpPr>
            <a:spLocks noGrp="1"/>
          </p:cNvSpPr>
          <p:nvPr>
            <p:ph idx="1"/>
          </p:nvPr>
        </p:nvSpPr>
        <p:spPr/>
        <p:txBody>
          <a:bodyPr/>
          <a:lstStyle/>
          <a:p>
            <a:pPr marL="0" indent="0"/>
            <a:r>
              <a:rPr kumimoji="1" lang="zh-CN" altLang="en-US" dirty="0" smtClean="0">
                <a:ea typeface="宋体" panose="02010600030101010101" pitchFamily="2" charset="-122"/>
              </a:rPr>
              <a:t>队列的基于数组的存储表示称为顺序队列。</a:t>
            </a:r>
            <a:endParaRPr kumimoji="1" lang="en-US" altLang="zh-CN" dirty="0" smtClean="0">
              <a:ea typeface="宋体" panose="02010600030101010101" pitchFamily="2" charset="-122"/>
            </a:endParaRPr>
          </a:p>
          <a:p>
            <a:pPr marL="0" indent="0"/>
            <a:r>
              <a:rPr kumimoji="1" lang="zh-CN" altLang="en-US" dirty="0" smtClean="0">
                <a:ea typeface="宋体" panose="02010600030101010101" pitchFamily="2" charset="-122"/>
              </a:rPr>
              <a:t>利用一个一维数组</a:t>
            </a:r>
            <a:r>
              <a:rPr kumimoji="1" lang="en-US" altLang="zh-CN" dirty="0" smtClean="0">
                <a:ea typeface="宋体" panose="02010600030101010101" pitchFamily="2" charset="-122"/>
              </a:rPr>
              <a:t>elements[</a:t>
            </a:r>
            <a:r>
              <a:rPr kumimoji="1" lang="en-US" altLang="zh-CN" dirty="0" err="1" smtClean="0">
                <a:ea typeface="宋体" panose="02010600030101010101" pitchFamily="2" charset="-122"/>
              </a:rPr>
              <a:t>maxSize</a:t>
            </a:r>
            <a:r>
              <a:rPr kumimoji="1" lang="en-US" altLang="zh-CN" dirty="0" smtClean="0">
                <a:ea typeface="宋体" panose="02010600030101010101" pitchFamily="2" charset="-122"/>
              </a:rPr>
              <a:t>]</a:t>
            </a:r>
            <a:r>
              <a:rPr kumimoji="1" lang="zh-CN" altLang="en-US" dirty="0" smtClean="0">
                <a:ea typeface="宋体" panose="02010600030101010101" pitchFamily="2" charset="-122"/>
              </a:rPr>
              <a:t>作为队列元素的存储结构，并且设置</a:t>
            </a:r>
            <a:r>
              <a:rPr kumimoji="1" lang="zh-CN" altLang="en-US" dirty="0" smtClean="0">
                <a:solidFill>
                  <a:srgbClr val="FF0000"/>
                </a:solidFill>
                <a:ea typeface="宋体" panose="02010600030101010101" pitchFamily="2" charset="-122"/>
              </a:rPr>
              <a:t>两个指针</a:t>
            </a:r>
            <a:r>
              <a:rPr kumimoji="1" lang="en-US" altLang="zh-CN" dirty="0" smtClean="0">
                <a:solidFill>
                  <a:srgbClr val="FF0000"/>
                </a:solidFill>
                <a:ea typeface="宋体" panose="02010600030101010101" pitchFamily="2" charset="-122"/>
              </a:rPr>
              <a:t>front</a:t>
            </a:r>
            <a:r>
              <a:rPr kumimoji="1" lang="zh-CN" altLang="en-US" dirty="0" smtClean="0">
                <a:solidFill>
                  <a:srgbClr val="FF0000"/>
                </a:solidFill>
                <a:ea typeface="宋体" panose="02010600030101010101" pitchFamily="2" charset="-122"/>
              </a:rPr>
              <a:t>和</a:t>
            </a:r>
            <a:r>
              <a:rPr kumimoji="1" lang="en-US" altLang="zh-CN" dirty="0" smtClean="0">
                <a:solidFill>
                  <a:srgbClr val="FF0000"/>
                </a:solidFill>
                <a:ea typeface="宋体" panose="02010600030101010101" pitchFamily="2" charset="-122"/>
              </a:rPr>
              <a:t>rear</a:t>
            </a:r>
            <a:r>
              <a:rPr kumimoji="1" lang="zh-CN" altLang="en-US" dirty="0" smtClean="0">
                <a:ea typeface="宋体" panose="02010600030101010101" pitchFamily="2" charset="-122"/>
              </a:rPr>
              <a:t>，分别指示队列的队头和队尾位置。</a:t>
            </a:r>
            <a:endParaRPr kumimoji="1" lang="en-US" altLang="zh-CN" dirty="0" smtClean="0">
              <a:ea typeface="宋体" panose="02010600030101010101" pitchFamily="2" charset="-122"/>
            </a:endParaRPr>
          </a:p>
          <a:p>
            <a:pPr marL="0" indent="0"/>
            <a:endParaRPr kumimoji="1" lang="en-US" altLang="zh-CN" dirty="0" smtClean="0">
              <a:ea typeface="宋体" panose="02010600030101010101" pitchFamily="2" charset="-122"/>
            </a:endParaRPr>
          </a:p>
          <a:p>
            <a:pPr marL="0" indent="0">
              <a:buNone/>
            </a:pPr>
            <a:r>
              <a:rPr kumimoji="1" lang="zh-CN" altLang="en-US" dirty="0" smtClean="0">
                <a:solidFill>
                  <a:srgbClr val="0000CC"/>
                </a:solidFill>
                <a:ea typeface="宋体" panose="02010600030101010101" pitchFamily="2" charset="-122"/>
              </a:rPr>
              <a:t>初始化</a:t>
            </a:r>
            <a:r>
              <a:rPr kumimoji="1" lang="zh-CN" altLang="en-US" dirty="0" smtClean="0">
                <a:ea typeface="宋体" panose="02010600030101010101" pitchFamily="2" charset="-122"/>
              </a:rPr>
              <a:t>：</a:t>
            </a:r>
            <a:r>
              <a:rPr kumimoji="1" lang="en-US" altLang="zh-CN" dirty="0" smtClean="0">
                <a:ea typeface="宋体" panose="02010600030101010101" pitchFamily="2" charset="-122"/>
              </a:rPr>
              <a:t>front=rear=0</a:t>
            </a:r>
          </a:p>
          <a:p>
            <a:pPr marL="0" indent="0">
              <a:buNone/>
            </a:pPr>
            <a:r>
              <a:rPr kumimoji="1" lang="zh-CN" altLang="en-US" dirty="0" smtClean="0">
                <a:solidFill>
                  <a:srgbClr val="0000CC"/>
                </a:solidFill>
                <a:ea typeface="宋体" panose="02010600030101010101" pitchFamily="2" charset="-122"/>
              </a:rPr>
              <a:t>队空</a:t>
            </a:r>
            <a:r>
              <a:rPr kumimoji="1" lang="zh-CN" altLang="en-US" dirty="0" smtClean="0">
                <a:ea typeface="宋体" panose="02010600030101010101" pitchFamily="2" charset="-122"/>
              </a:rPr>
              <a:t>：</a:t>
            </a:r>
            <a:r>
              <a:rPr kumimoji="1" lang="en-US" altLang="zh-CN" dirty="0" smtClean="0">
                <a:ea typeface="宋体" panose="02010600030101010101" pitchFamily="2" charset="-122"/>
              </a:rPr>
              <a:t>front=rear</a:t>
            </a:r>
          </a:p>
          <a:p>
            <a:pPr marL="0" indent="0">
              <a:buNone/>
            </a:pPr>
            <a:r>
              <a:rPr kumimoji="1" lang="zh-CN" altLang="en-US" dirty="0" smtClean="0">
                <a:solidFill>
                  <a:srgbClr val="0000CC"/>
                </a:solidFill>
                <a:ea typeface="宋体" panose="02010600030101010101" pitchFamily="2" charset="-122"/>
              </a:rPr>
              <a:t>队满</a:t>
            </a:r>
            <a:r>
              <a:rPr kumimoji="1" lang="zh-CN" altLang="en-US" dirty="0" smtClean="0">
                <a:ea typeface="宋体" panose="02010600030101010101" pitchFamily="2" charset="-122"/>
              </a:rPr>
              <a:t>：</a:t>
            </a:r>
            <a:r>
              <a:rPr kumimoji="1" lang="en-US" altLang="zh-CN" dirty="0" smtClean="0">
                <a:ea typeface="宋体" panose="02010600030101010101" pitchFamily="2" charset="-122"/>
              </a:rPr>
              <a:t>rear=maxSize-1</a:t>
            </a:r>
            <a:endParaRPr lang="zh-CN" altLang="en-US" dirty="0" smtClean="0">
              <a:ea typeface="宋体" panose="02010600030101010101" pitchFamily="2" charset="-122"/>
            </a:endParaRPr>
          </a:p>
        </p:txBody>
      </p:sp>
      <p:sp>
        <p:nvSpPr>
          <p:cNvPr id="10" name="Rectangle 7"/>
          <p:cNvSpPr>
            <a:spLocks noChangeArrowheads="1"/>
          </p:cNvSpPr>
          <p:nvPr/>
        </p:nvSpPr>
        <p:spPr bwMode="auto">
          <a:xfrm>
            <a:off x="7320136" y="3581400"/>
            <a:ext cx="3200400" cy="457200"/>
          </a:xfrm>
          <a:prstGeom prst="rect">
            <a:avLst/>
          </a:prstGeom>
          <a:solidFill>
            <a:schemeClr val="bg1"/>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sp>
        <p:nvSpPr>
          <p:cNvPr id="11" name="Line 8"/>
          <p:cNvSpPr>
            <a:spLocks noChangeShapeType="1"/>
          </p:cNvSpPr>
          <p:nvPr/>
        </p:nvSpPr>
        <p:spPr bwMode="auto">
          <a:xfrm>
            <a:off x="7777336" y="35814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 name="Line 9"/>
          <p:cNvSpPr>
            <a:spLocks noChangeShapeType="1"/>
          </p:cNvSpPr>
          <p:nvPr/>
        </p:nvSpPr>
        <p:spPr bwMode="auto">
          <a:xfrm flipV="1">
            <a:off x="7777336" y="342900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 name="Line 10"/>
          <p:cNvSpPr>
            <a:spLocks noChangeShapeType="1"/>
          </p:cNvSpPr>
          <p:nvPr/>
        </p:nvSpPr>
        <p:spPr bwMode="auto">
          <a:xfrm>
            <a:off x="8234536" y="35814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 name="Line 11"/>
          <p:cNvSpPr>
            <a:spLocks noChangeShapeType="1"/>
          </p:cNvSpPr>
          <p:nvPr/>
        </p:nvSpPr>
        <p:spPr bwMode="auto">
          <a:xfrm flipV="1">
            <a:off x="8234536" y="342900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5" name="Line 12"/>
          <p:cNvSpPr>
            <a:spLocks noChangeShapeType="1"/>
          </p:cNvSpPr>
          <p:nvPr/>
        </p:nvSpPr>
        <p:spPr bwMode="auto">
          <a:xfrm>
            <a:off x="8691736" y="35814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6" name="Line 13"/>
          <p:cNvSpPr>
            <a:spLocks noChangeShapeType="1"/>
          </p:cNvSpPr>
          <p:nvPr/>
        </p:nvSpPr>
        <p:spPr bwMode="auto">
          <a:xfrm flipV="1">
            <a:off x="8691736" y="342900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7" name="Line 14"/>
          <p:cNvSpPr>
            <a:spLocks noChangeShapeType="1"/>
          </p:cNvSpPr>
          <p:nvPr/>
        </p:nvSpPr>
        <p:spPr bwMode="auto">
          <a:xfrm>
            <a:off x="9148936" y="35814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8" name="Line 15"/>
          <p:cNvSpPr>
            <a:spLocks noChangeShapeType="1"/>
          </p:cNvSpPr>
          <p:nvPr/>
        </p:nvSpPr>
        <p:spPr bwMode="auto">
          <a:xfrm flipV="1">
            <a:off x="9148936" y="342900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9" name="Line 16"/>
          <p:cNvSpPr>
            <a:spLocks noChangeShapeType="1"/>
          </p:cNvSpPr>
          <p:nvPr/>
        </p:nvSpPr>
        <p:spPr bwMode="auto">
          <a:xfrm>
            <a:off x="9606136" y="35814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 name="Line 17"/>
          <p:cNvSpPr>
            <a:spLocks noChangeShapeType="1"/>
          </p:cNvSpPr>
          <p:nvPr/>
        </p:nvSpPr>
        <p:spPr bwMode="auto">
          <a:xfrm flipV="1">
            <a:off x="9606136" y="342900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1" name="Line 18"/>
          <p:cNvSpPr>
            <a:spLocks noChangeShapeType="1"/>
          </p:cNvSpPr>
          <p:nvPr/>
        </p:nvSpPr>
        <p:spPr bwMode="auto">
          <a:xfrm>
            <a:off x="10063336" y="35814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2" name="Line 19"/>
          <p:cNvSpPr>
            <a:spLocks noChangeShapeType="1"/>
          </p:cNvSpPr>
          <p:nvPr/>
        </p:nvSpPr>
        <p:spPr bwMode="auto">
          <a:xfrm flipV="1">
            <a:off x="10063336" y="342900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3" name="Text Box 111"/>
          <p:cNvSpPr txBox="1">
            <a:spLocks noChangeArrowheads="1"/>
          </p:cNvSpPr>
          <p:nvPr/>
        </p:nvSpPr>
        <p:spPr bwMode="auto">
          <a:xfrm>
            <a:off x="7229649" y="4191000"/>
            <a:ext cx="84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tx2"/>
                </a:solidFill>
                <a:ea typeface="黑体" panose="02010609060101010101" pitchFamily="49" charset="-122"/>
              </a:rPr>
              <a:t>front</a:t>
            </a:r>
            <a:endParaRPr lang="en-US" altLang="zh-CN" sz="2400">
              <a:ea typeface="黑体" panose="02010609060101010101" pitchFamily="49" charset="-122"/>
            </a:endParaRPr>
          </a:p>
        </p:txBody>
      </p:sp>
      <p:sp>
        <p:nvSpPr>
          <p:cNvPr id="24" name="Text Box 112"/>
          <p:cNvSpPr txBox="1">
            <a:spLocks noChangeArrowheads="1"/>
          </p:cNvSpPr>
          <p:nvPr/>
        </p:nvSpPr>
        <p:spPr bwMode="auto">
          <a:xfrm>
            <a:off x="8075787" y="4191000"/>
            <a:ext cx="741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tx2"/>
                </a:solidFill>
                <a:ea typeface="黑体" panose="02010609060101010101" pitchFamily="49" charset="-122"/>
              </a:rPr>
              <a:t>rear</a:t>
            </a:r>
            <a:endParaRPr lang="en-US" altLang="zh-CN" sz="2400">
              <a:ea typeface="黑体" panose="02010609060101010101" pitchFamily="49" charset="-122"/>
            </a:endParaRPr>
          </a:p>
        </p:txBody>
      </p:sp>
      <p:sp>
        <p:nvSpPr>
          <p:cNvPr id="25" name="Line 113"/>
          <p:cNvSpPr>
            <a:spLocks noChangeShapeType="1"/>
          </p:cNvSpPr>
          <p:nvPr/>
        </p:nvSpPr>
        <p:spPr bwMode="auto">
          <a:xfrm>
            <a:off x="7493175" y="4089400"/>
            <a:ext cx="73025" cy="217488"/>
          </a:xfrm>
          <a:prstGeom prst="line">
            <a:avLst/>
          </a:prstGeom>
          <a:noFill/>
          <a:ln w="28575">
            <a:solidFill>
              <a:srgbClr val="008000"/>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6" name="Line 114"/>
          <p:cNvSpPr>
            <a:spLocks noChangeShapeType="1"/>
          </p:cNvSpPr>
          <p:nvPr/>
        </p:nvSpPr>
        <p:spPr bwMode="auto">
          <a:xfrm flipH="1" flipV="1">
            <a:off x="7601124" y="4090988"/>
            <a:ext cx="557212" cy="252412"/>
          </a:xfrm>
          <a:prstGeom prst="line">
            <a:avLst/>
          </a:prstGeom>
          <a:noFill/>
          <a:ln w="28575">
            <a:solidFill>
              <a:srgbClr val="008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7" name="Text Box 115"/>
          <p:cNvSpPr txBox="1">
            <a:spLocks noChangeArrowheads="1"/>
          </p:cNvSpPr>
          <p:nvPr/>
        </p:nvSpPr>
        <p:spPr bwMode="auto">
          <a:xfrm>
            <a:off x="8767936" y="4154488"/>
            <a:ext cx="111283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zh-CN" altLang="en-US" sz="2400">
                <a:latin typeface="宋体" panose="02010600030101010101" pitchFamily="2" charset="-122"/>
                <a:ea typeface="宋体" panose="02010600030101010101" pitchFamily="2" charset="-122"/>
              </a:rPr>
              <a:t>空队列</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6708203" y="4947320"/>
            <a:ext cx="914400" cy="457200"/>
          </a:xfrm>
          <a:prstGeom prst="rect">
            <a:avLst/>
          </a:prstGeom>
          <a:solidFill>
            <a:srgbClr val="96969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69696"/>
            </a:extrusionClr>
            <a:contourClr>
              <a:srgbClr val="96969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sp>
        <p:nvSpPr>
          <p:cNvPr id="95235" name="Rectangle 3"/>
          <p:cNvSpPr>
            <a:spLocks noChangeArrowheads="1"/>
          </p:cNvSpPr>
          <p:nvPr/>
        </p:nvSpPr>
        <p:spPr bwMode="auto">
          <a:xfrm>
            <a:off x="1938015" y="4947320"/>
            <a:ext cx="914400" cy="457200"/>
          </a:xfrm>
          <a:prstGeom prst="rect">
            <a:avLst/>
          </a:prstGeom>
          <a:solidFill>
            <a:srgbClr val="96969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69696"/>
            </a:extrusionClr>
            <a:contourClr>
              <a:srgbClr val="96969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sp>
        <p:nvSpPr>
          <p:cNvPr id="95236" name="Rectangle 4"/>
          <p:cNvSpPr>
            <a:spLocks noChangeArrowheads="1"/>
          </p:cNvSpPr>
          <p:nvPr/>
        </p:nvSpPr>
        <p:spPr bwMode="auto">
          <a:xfrm>
            <a:off x="6708203" y="3651920"/>
            <a:ext cx="914400" cy="457200"/>
          </a:xfrm>
          <a:prstGeom prst="rect">
            <a:avLst/>
          </a:prstGeom>
          <a:solidFill>
            <a:srgbClr val="96969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69696"/>
            </a:extrusionClr>
            <a:contourClr>
              <a:srgbClr val="96969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sp>
        <p:nvSpPr>
          <p:cNvPr id="95237" name="Rectangle 5"/>
          <p:cNvSpPr>
            <a:spLocks noChangeArrowheads="1"/>
          </p:cNvSpPr>
          <p:nvPr/>
        </p:nvSpPr>
        <p:spPr bwMode="auto">
          <a:xfrm>
            <a:off x="1938015" y="3651920"/>
            <a:ext cx="457200" cy="457200"/>
          </a:xfrm>
          <a:prstGeom prst="rect">
            <a:avLst/>
          </a:prstGeom>
          <a:solidFill>
            <a:srgbClr val="96969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69696"/>
            </a:extrusionClr>
            <a:contourClr>
              <a:srgbClr val="96969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sp>
        <p:nvSpPr>
          <p:cNvPr id="95238" name="Rectangle 7"/>
          <p:cNvSpPr>
            <a:spLocks noChangeArrowheads="1"/>
          </p:cNvSpPr>
          <p:nvPr/>
        </p:nvSpPr>
        <p:spPr bwMode="auto">
          <a:xfrm>
            <a:off x="1938015" y="1061120"/>
            <a:ext cx="3200400" cy="457200"/>
          </a:xfrm>
          <a:prstGeom prst="rect">
            <a:avLst/>
          </a:prstGeom>
          <a:solidFill>
            <a:schemeClr val="bg1"/>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sp>
        <p:nvSpPr>
          <p:cNvPr id="95239" name="Line 8"/>
          <p:cNvSpPr>
            <a:spLocks noChangeShapeType="1"/>
          </p:cNvSpPr>
          <p:nvPr/>
        </p:nvSpPr>
        <p:spPr bwMode="auto">
          <a:xfrm>
            <a:off x="2395215" y="10611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40" name="Line 9"/>
          <p:cNvSpPr>
            <a:spLocks noChangeShapeType="1"/>
          </p:cNvSpPr>
          <p:nvPr/>
        </p:nvSpPr>
        <p:spPr bwMode="auto">
          <a:xfrm flipV="1">
            <a:off x="2395215" y="9087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41" name="Line 10"/>
          <p:cNvSpPr>
            <a:spLocks noChangeShapeType="1"/>
          </p:cNvSpPr>
          <p:nvPr/>
        </p:nvSpPr>
        <p:spPr bwMode="auto">
          <a:xfrm>
            <a:off x="2852415" y="10611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42" name="Line 11"/>
          <p:cNvSpPr>
            <a:spLocks noChangeShapeType="1"/>
          </p:cNvSpPr>
          <p:nvPr/>
        </p:nvSpPr>
        <p:spPr bwMode="auto">
          <a:xfrm flipV="1">
            <a:off x="2852415" y="9087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43" name="Line 12"/>
          <p:cNvSpPr>
            <a:spLocks noChangeShapeType="1"/>
          </p:cNvSpPr>
          <p:nvPr/>
        </p:nvSpPr>
        <p:spPr bwMode="auto">
          <a:xfrm>
            <a:off x="3309615" y="10611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44" name="Line 13"/>
          <p:cNvSpPr>
            <a:spLocks noChangeShapeType="1"/>
          </p:cNvSpPr>
          <p:nvPr/>
        </p:nvSpPr>
        <p:spPr bwMode="auto">
          <a:xfrm flipV="1">
            <a:off x="3309615" y="9087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45" name="Line 14"/>
          <p:cNvSpPr>
            <a:spLocks noChangeShapeType="1"/>
          </p:cNvSpPr>
          <p:nvPr/>
        </p:nvSpPr>
        <p:spPr bwMode="auto">
          <a:xfrm>
            <a:off x="3766815" y="10611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46" name="Line 15"/>
          <p:cNvSpPr>
            <a:spLocks noChangeShapeType="1"/>
          </p:cNvSpPr>
          <p:nvPr/>
        </p:nvSpPr>
        <p:spPr bwMode="auto">
          <a:xfrm flipV="1">
            <a:off x="3766815" y="9087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47" name="Line 16"/>
          <p:cNvSpPr>
            <a:spLocks noChangeShapeType="1"/>
          </p:cNvSpPr>
          <p:nvPr/>
        </p:nvSpPr>
        <p:spPr bwMode="auto">
          <a:xfrm>
            <a:off x="4224015" y="10611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48" name="Line 17"/>
          <p:cNvSpPr>
            <a:spLocks noChangeShapeType="1"/>
          </p:cNvSpPr>
          <p:nvPr/>
        </p:nvSpPr>
        <p:spPr bwMode="auto">
          <a:xfrm flipV="1">
            <a:off x="4224015" y="9087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49" name="Line 18"/>
          <p:cNvSpPr>
            <a:spLocks noChangeShapeType="1"/>
          </p:cNvSpPr>
          <p:nvPr/>
        </p:nvSpPr>
        <p:spPr bwMode="auto">
          <a:xfrm>
            <a:off x="4681215" y="10611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50" name="Line 19"/>
          <p:cNvSpPr>
            <a:spLocks noChangeShapeType="1"/>
          </p:cNvSpPr>
          <p:nvPr/>
        </p:nvSpPr>
        <p:spPr bwMode="auto">
          <a:xfrm flipV="1">
            <a:off x="4681215" y="9087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51" name="Rectangle 20"/>
          <p:cNvSpPr>
            <a:spLocks noChangeArrowheads="1"/>
          </p:cNvSpPr>
          <p:nvPr/>
        </p:nvSpPr>
        <p:spPr bwMode="auto">
          <a:xfrm>
            <a:off x="6708203" y="1061120"/>
            <a:ext cx="3200400" cy="457200"/>
          </a:xfrm>
          <a:prstGeom prst="rect">
            <a:avLst/>
          </a:prstGeom>
          <a:solidFill>
            <a:schemeClr val="bg1"/>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a:spcBef>
                <a:spcPct val="0"/>
              </a:spcBef>
              <a:buClrTx/>
              <a:buSzTx/>
              <a:buFontTx/>
              <a:buNone/>
            </a:pPr>
            <a:endParaRPr lang="zh-CN" altLang="zh-CN" sz="2400">
              <a:ea typeface="黑体" panose="02010609060101010101" pitchFamily="49" charset="-122"/>
            </a:endParaRPr>
          </a:p>
        </p:txBody>
      </p:sp>
      <p:sp>
        <p:nvSpPr>
          <p:cNvPr id="95252" name="Line 21"/>
          <p:cNvSpPr>
            <a:spLocks noChangeShapeType="1"/>
          </p:cNvSpPr>
          <p:nvPr/>
        </p:nvSpPr>
        <p:spPr bwMode="auto">
          <a:xfrm>
            <a:off x="7165403" y="10611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53" name="Line 22"/>
          <p:cNvSpPr>
            <a:spLocks noChangeShapeType="1"/>
          </p:cNvSpPr>
          <p:nvPr/>
        </p:nvSpPr>
        <p:spPr bwMode="auto">
          <a:xfrm flipV="1">
            <a:off x="7165403" y="9087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54" name="Line 23"/>
          <p:cNvSpPr>
            <a:spLocks noChangeShapeType="1"/>
          </p:cNvSpPr>
          <p:nvPr/>
        </p:nvSpPr>
        <p:spPr bwMode="auto">
          <a:xfrm>
            <a:off x="7622603" y="10611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55" name="Line 24"/>
          <p:cNvSpPr>
            <a:spLocks noChangeShapeType="1"/>
          </p:cNvSpPr>
          <p:nvPr/>
        </p:nvSpPr>
        <p:spPr bwMode="auto">
          <a:xfrm flipV="1">
            <a:off x="7622603" y="9087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56" name="Line 25"/>
          <p:cNvSpPr>
            <a:spLocks noChangeShapeType="1"/>
          </p:cNvSpPr>
          <p:nvPr/>
        </p:nvSpPr>
        <p:spPr bwMode="auto">
          <a:xfrm>
            <a:off x="8079803" y="10611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57" name="Line 26"/>
          <p:cNvSpPr>
            <a:spLocks noChangeShapeType="1"/>
          </p:cNvSpPr>
          <p:nvPr/>
        </p:nvSpPr>
        <p:spPr bwMode="auto">
          <a:xfrm flipV="1">
            <a:off x="8079803" y="9087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58" name="Line 27"/>
          <p:cNvSpPr>
            <a:spLocks noChangeShapeType="1"/>
          </p:cNvSpPr>
          <p:nvPr/>
        </p:nvSpPr>
        <p:spPr bwMode="auto">
          <a:xfrm>
            <a:off x="8537003" y="10611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59" name="Line 28"/>
          <p:cNvSpPr>
            <a:spLocks noChangeShapeType="1"/>
          </p:cNvSpPr>
          <p:nvPr/>
        </p:nvSpPr>
        <p:spPr bwMode="auto">
          <a:xfrm flipV="1">
            <a:off x="8537003" y="9087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60" name="Line 29"/>
          <p:cNvSpPr>
            <a:spLocks noChangeShapeType="1"/>
          </p:cNvSpPr>
          <p:nvPr/>
        </p:nvSpPr>
        <p:spPr bwMode="auto">
          <a:xfrm>
            <a:off x="8994203" y="10611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61" name="Line 30"/>
          <p:cNvSpPr>
            <a:spLocks noChangeShapeType="1"/>
          </p:cNvSpPr>
          <p:nvPr/>
        </p:nvSpPr>
        <p:spPr bwMode="auto">
          <a:xfrm flipV="1">
            <a:off x="8994203" y="9087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62" name="Line 31"/>
          <p:cNvSpPr>
            <a:spLocks noChangeShapeType="1"/>
          </p:cNvSpPr>
          <p:nvPr/>
        </p:nvSpPr>
        <p:spPr bwMode="auto">
          <a:xfrm>
            <a:off x="9451403" y="10611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63" name="Line 32"/>
          <p:cNvSpPr>
            <a:spLocks noChangeShapeType="1"/>
          </p:cNvSpPr>
          <p:nvPr/>
        </p:nvSpPr>
        <p:spPr bwMode="auto">
          <a:xfrm flipV="1">
            <a:off x="9451403" y="9087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64" name="Rectangle 33"/>
          <p:cNvSpPr>
            <a:spLocks noChangeArrowheads="1"/>
          </p:cNvSpPr>
          <p:nvPr/>
        </p:nvSpPr>
        <p:spPr bwMode="auto">
          <a:xfrm>
            <a:off x="1938015" y="2356520"/>
            <a:ext cx="3200400" cy="457200"/>
          </a:xfrm>
          <a:prstGeom prst="rect">
            <a:avLst/>
          </a:prstGeom>
          <a:solidFill>
            <a:schemeClr val="bg1"/>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sp>
        <p:nvSpPr>
          <p:cNvPr id="95265" name="Line 34"/>
          <p:cNvSpPr>
            <a:spLocks noChangeShapeType="1"/>
          </p:cNvSpPr>
          <p:nvPr/>
        </p:nvSpPr>
        <p:spPr bwMode="auto">
          <a:xfrm>
            <a:off x="2395215" y="23565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66" name="Line 35"/>
          <p:cNvSpPr>
            <a:spLocks noChangeShapeType="1"/>
          </p:cNvSpPr>
          <p:nvPr/>
        </p:nvSpPr>
        <p:spPr bwMode="auto">
          <a:xfrm flipV="1">
            <a:off x="2395215" y="22041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67" name="Line 36"/>
          <p:cNvSpPr>
            <a:spLocks noChangeShapeType="1"/>
          </p:cNvSpPr>
          <p:nvPr/>
        </p:nvSpPr>
        <p:spPr bwMode="auto">
          <a:xfrm>
            <a:off x="2852415" y="23565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68" name="Line 37"/>
          <p:cNvSpPr>
            <a:spLocks noChangeShapeType="1"/>
          </p:cNvSpPr>
          <p:nvPr/>
        </p:nvSpPr>
        <p:spPr bwMode="auto">
          <a:xfrm flipV="1">
            <a:off x="2852415" y="22041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69" name="Line 38"/>
          <p:cNvSpPr>
            <a:spLocks noChangeShapeType="1"/>
          </p:cNvSpPr>
          <p:nvPr/>
        </p:nvSpPr>
        <p:spPr bwMode="auto">
          <a:xfrm>
            <a:off x="3309615" y="23565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70" name="Line 39"/>
          <p:cNvSpPr>
            <a:spLocks noChangeShapeType="1"/>
          </p:cNvSpPr>
          <p:nvPr/>
        </p:nvSpPr>
        <p:spPr bwMode="auto">
          <a:xfrm flipV="1">
            <a:off x="3309615" y="22041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71" name="Line 40"/>
          <p:cNvSpPr>
            <a:spLocks noChangeShapeType="1"/>
          </p:cNvSpPr>
          <p:nvPr/>
        </p:nvSpPr>
        <p:spPr bwMode="auto">
          <a:xfrm>
            <a:off x="3766815" y="23565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72" name="Line 41"/>
          <p:cNvSpPr>
            <a:spLocks noChangeShapeType="1"/>
          </p:cNvSpPr>
          <p:nvPr/>
        </p:nvSpPr>
        <p:spPr bwMode="auto">
          <a:xfrm flipV="1">
            <a:off x="3766815" y="22041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73" name="Line 42"/>
          <p:cNvSpPr>
            <a:spLocks noChangeShapeType="1"/>
          </p:cNvSpPr>
          <p:nvPr/>
        </p:nvSpPr>
        <p:spPr bwMode="auto">
          <a:xfrm>
            <a:off x="4224015" y="23565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74" name="Line 43"/>
          <p:cNvSpPr>
            <a:spLocks noChangeShapeType="1"/>
          </p:cNvSpPr>
          <p:nvPr/>
        </p:nvSpPr>
        <p:spPr bwMode="auto">
          <a:xfrm flipV="1">
            <a:off x="4224015" y="22041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75" name="Line 44"/>
          <p:cNvSpPr>
            <a:spLocks noChangeShapeType="1"/>
          </p:cNvSpPr>
          <p:nvPr/>
        </p:nvSpPr>
        <p:spPr bwMode="auto">
          <a:xfrm>
            <a:off x="4681215" y="23565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76" name="Line 45"/>
          <p:cNvSpPr>
            <a:spLocks noChangeShapeType="1"/>
          </p:cNvSpPr>
          <p:nvPr/>
        </p:nvSpPr>
        <p:spPr bwMode="auto">
          <a:xfrm flipV="1">
            <a:off x="4681215" y="22041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77" name="Rectangle 46"/>
          <p:cNvSpPr>
            <a:spLocks noChangeArrowheads="1"/>
          </p:cNvSpPr>
          <p:nvPr/>
        </p:nvSpPr>
        <p:spPr bwMode="auto">
          <a:xfrm>
            <a:off x="2395215" y="3651920"/>
            <a:ext cx="2743200" cy="457200"/>
          </a:xfrm>
          <a:prstGeom prst="rect">
            <a:avLst/>
          </a:prstGeom>
          <a:solidFill>
            <a:schemeClr val="bg1"/>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sp>
        <p:nvSpPr>
          <p:cNvPr id="95278" name="Line 47"/>
          <p:cNvSpPr>
            <a:spLocks noChangeShapeType="1"/>
          </p:cNvSpPr>
          <p:nvPr/>
        </p:nvSpPr>
        <p:spPr bwMode="auto">
          <a:xfrm>
            <a:off x="2395215" y="36519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79" name="Line 48"/>
          <p:cNvSpPr>
            <a:spLocks noChangeShapeType="1"/>
          </p:cNvSpPr>
          <p:nvPr/>
        </p:nvSpPr>
        <p:spPr bwMode="auto">
          <a:xfrm flipV="1">
            <a:off x="2395215" y="34995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80" name="Line 49"/>
          <p:cNvSpPr>
            <a:spLocks noChangeShapeType="1"/>
          </p:cNvSpPr>
          <p:nvPr/>
        </p:nvSpPr>
        <p:spPr bwMode="auto">
          <a:xfrm>
            <a:off x="2852415" y="36519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81" name="Line 50"/>
          <p:cNvSpPr>
            <a:spLocks noChangeShapeType="1"/>
          </p:cNvSpPr>
          <p:nvPr/>
        </p:nvSpPr>
        <p:spPr bwMode="auto">
          <a:xfrm flipV="1">
            <a:off x="2852415" y="34995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82" name="Line 51"/>
          <p:cNvSpPr>
            <a:spLocks noChangeShapeType="1"/>
          </p:cNvSpPr>
          <p:nvPr/>
        </p:nvSpPr>
        <p:spPr bwMode="auto">
          <a:xfrm>
            <a:off x="3309615" y="36519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83" name="Line 52"/>
          <p:cNvSpPr>
            <a:spLocks noChangeShapeType="1"/>
          </p:cNvSpPr>
          <p:nvPr/>
        </p:nvSpPr>
        <p:spPr bwMode="auto">
          <a:xfrm flipV="1">
            <a:off x="3309615" y="34995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84" name="Line 53"/>
          <p:cNvSpPr>
            <a:spLocks noChangeShapeType="1"/>
          </p:cNvSpPr>
          <p:nvPr/>
        </p:nvSpPr>
        <p:spPr bwMode="auto">
          <a:xfrm>
            <a:off x="3766815" y="36519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85" name="Line 54"/>
          <p:cNvSpPr>
            <a:spLocks noChangeShapeType="1"/>
          </p:cNvSpPr>
          <p:nvPr/>
        </p:nvSpPr>
        <p:spPr bwMode="auto">
          <a:xfrm flipV="1">
            <a:off x="3766815" y="34995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86" name="Line 55"/>
          <p:cNvSpPr>
            <a:spLocks noChangeShapeType="1"/>
          </p:cNvSpPr>
          <p:nvPr/>
        </p:nvSpPr>
        <p:spPr bwMode="auto">
          <a:xfrm>
            <a:off x="4224015" y="36519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87" name="Line 56"/>
          <p:cNvSpPr>
            <a:spLocks noChangeShapeType="1"/>
          </p:cNvSpPr>
          <p:nvPr/>
        </p:nvSpPr>
        <p:spPr bwMode="auto">
          <a:xfrm flipV="1">
            <a:off x="4224015" y="34995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88" name="Line 57"/>
          <p:cNvSpPr>
            <a:spLocks noChangeShapeType="1"/>
          </p:cNvSpPr>
          <p:nvPr/>
        </p:nvSpPr>
        <p:spPr bwMode="auto">
          <a:xfrm>
            <a:off x="4681215" y="36519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89" name="Line 58"/>
          <p:cNvSpPr>
            <a:spLocks noChangeShapeType="1"/>
          </p:cNvSpPr>
          <p:nvPr/>
        </p:nvSpPr>
        <p:spPr bwMode="auto">
          <a:xfrm flipV="1">
            <a:off x="4681215" y="34995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90" name="Rectangle 59"/>
          <p:cNvSpPr>
            <a:spLocks noChangeArrowheads="1"/>
          </p:cNvSpPr>
          <p:nvPr/>
        </p:nvSpPr>
        <p:spPr bwMode="auto">
          <a:xfrm>
            <a:off x="6708203" y="2356520"/>
            <a:ext cx="3200400" cy="457200"/>
          </a:xfrm>
          <a:prstGeom prst="rect">
            <a:avLst/>
          </a:prstGeom>
          <a:solidFill>
            <a:schemeClr val="bg1"/>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sp>
        <p:nvSpPr>
          <p:cNvPr id="95291" name="Line 60"/>
          <p:cNvSpPr>
            <a:spLocks noChangeShapeType="1"/>
          </p:cNvSpPr>
          <p:nvPr/>
        </p:nvSpPr>
        <p:spPr bwMode="auto">
          <a:xfrm>
            <a:off x="7165403" y="23565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92" name="Line 61"/>
          <p:cNvSpPr>
            <a:spLocks noChangeShapeType="1"/>
          </p:cNvSpPr>
          <p:nvPr/>
        </p:nvSpPr>
        <p:spPr bwMode="auto">
          <a:xfrm flipV="1">
            <a:off x="7165403" y="22041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93" name="Line 62"/>
          <p:cNvSpPr>
            <a:spLocks noChangeShapeType="1"/>
          </p:cNvSpPr>
          <p:nvPr/>
        </p:nvSpPr>
        <p:spPr bwMode="auto">
          <a:xfrm>
            <a:off x="7622603" y="23565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94" name="Line 63"/>
          <p:cNvSpPr>
            <a:spLocks noChangeShapeType="1"/>
          </p:cNvSpPr>
          <p:nvPr/>
        </p:nvSpPr>
        <p:spPr bwMode="auto">
          <a:xfrm flipV="1">
            <a:off x="7622603" y="22041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95" name="Line 64"/>
          <p:cNvSpPr>
            <a:spLocks noChangeShapeType="1"/>
          </p:cNvSpPr>
          <p:nvPr/>
        </p:nvSpPr>
        <p:spPr bwMode="auto">
          <a:xfrm>
            <a:off x="8079803" y="23565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96" name="Line 65"/>
          <p:cNvSpPr>
            <a:spLocks noChangeShapeType="1"/>
          </p:cNvSpPr>
          <p:nvPr/>
        </p:nvSpPr>
        <p:spPr bwMode="auto">
          <a:xfrm flipV="1">
            <a:off x="8079803" y="22041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97" name="Line 66"/>
          <p:cNvSpPr>
            <a:spLocks noChangeShapeType="1"/>
          </p:cNvSpPr>
          <p:nvPr/>
        </p:nvSpPr>
        <p:spPr bwMode="auto">
          <a:xfrm>
            <a:off x="8537003" y="23565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98" name="Line 67"/>
          <p:cNvSpPr>
            <a:spLocks noChangeShapeType="1"/>
          </p:cNvSpPr>
          <p:nvPr/>
        </p:nvSpPr>
        <p:spPr bwMode="auto">
          <a:xfrm flipV="1">
            <a:off x="8537003" y="22041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299" name="Line 68"/>
          <p:cNvSpPr>
            <a:spLocks noChangeShapeType="1"/>
          </p:cNvSpPr>
          <p:nvPr/>
        </p:nvSpPr>
        <p:spPr bwMode="auto">
          <a:xfrm>
            <a:off x="8994203" y="23565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00" name="Line 69"/>
          <p:cNvSpPr>
            <a:spLocks noChangeShapeType="1"/>
          </p:cNvSpPr>
          <p:nvPr/>
        </p:nvSpPr>
        <p:spPr bwMode="auto">
          <a:xfrm flipV="1">
            <a:off x="8994203" y="22041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01" name="Line 70"/>
          <p:cNvSpPr>
            <a:spLocks noChangeShapeType="1"/>
          </p:cNvSpPr>
          <p:nvPr/>
        </p:nvSpPr>
        <p:spPr bwMode="auto">
          <a:xfrm>
            <a:off x="9451403" y="23565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02" name="Line 71"/>
          <p:cNvSpPr>
            <a:spLocks noChangeShapeType="1"/>
          </p:cNvSpPr>
          <p:nvPr/>
        </p:nvSpPr>
        <p:spPr bwMode="auto">
          <a:xfrm flipV="1">
            <a:off x="9451403" y="22041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03" name="Rectangle 72"/>
          <p:cNvSpPr>
            <a:spLocks noChangeArrowheads="1"/>
          </p:cNvSpPr>
          <p:nvPr/>
        </p:nvSpPr>
        <p:spPr bwMode="auto">
          <a:xfrm>
            <a:off x="7622603" y="3651920"/>
            <a:ext cx="2286000" cy="457200"/>
          </a:xfrm>
          <a:prstGeom prst="rect">
            <a:avLst/>
          </a:prstGeom>
          <a:solidFill>
            <a:schemeClr val="bg1"/>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sp>
        <p:nvSpPr>
          <p:cNvPr id="95304" name="Line 73"/>
          <p:cNvSpPr>
            <a:spLocks noChangeShapeType="1"/>
          </p:cNvSpPr>
          <p:nvPr/>
        </p:nvSpPr>
        <p:spPr bwMode="auto">
          <a:xfrm>
            <a:off x="7165403" y="36519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05" name="Line 74"/>
          <p:cNvSpPr>
            <a:spLocks noChangeShapeType="1"/>
          </p:cNvSpPr>
          <p:nvPr/>
        </p:nvSpPr>
        <p:spPr bwMode="auto">
          <a:xfrm flipV="1">
            <a:off x="7165403" y="34995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06" name="Line 75"/>
          <p:cNvSpPr>
            <a:spLocks noChangeShapeType="1"/>
          </p:cNvSpPr>
          <p:nvPr/>
        </p:nvSpPr>
        <p:spPr bwMode="auto">
          <a:xfrm>
            <a:off x="7622603" y="36519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07" name="Line 76"/>
          <p:cNvSpPr>
            <a:spLocks noChangeShapeType="1"/>
          </p:cNvSpPr>
          <p:nvPr/>
        </p:nvSpPr>
        <p:spPr bwMode="auto">
          <a:xfrm flipV="1">
            <a:off x="7622603" y="34995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08" name="Line 77"/>
          <p:cNvSpPr>
            <a:spLocks noChangeShapeType="1"/>
          </p:cNvSpPr>
          <p:nvPr/>
        </p:nvSpPr>
        <p:spPr bwMode="auto">
          <a:xfrm>
            <a:off x="8079803" y="36519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09" name="Line 78"/>
          <p:cNvSpPr>
            <a:spLocks noChangeShapeType="1"/>
          </p:cNvSpPr>
          <p:nvPr/>
        </p:nvSpPr>
        <p:spPr bwMode="auto">
          <a:xfrm flipV="1">
            <a:off x="8079803" y="34995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10" name="Line 79"/>
          <p:cNvSpPr>
            <a:spLocks noChangeShapeType="1"/>
          </p:cNvSpPr>
          <p:nvPr/>
        </p:nvSpPr>
        <p:spPr bwMode="auto">
          <a:xfrm>
            <a:off x="8537003" y="36519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11" name="Line 80"/>
          <p:cNvSpPr>
            <a:spLocks noChangeShapeType="1"/>
          </p:cNvSpPr>
          <p:nvPr/>
        </p:nvSpPr>
        <p:spPr bwMode="auto">
          <a:xfrm flipV="1">
            <a:off x="8537003" y="34995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12" name="Line 81"/>
          <p:cNvSpPr>
            <a:spLocks noChangeShapeType="1"/>
          </p:cNvSpPr>
          <p:nvPr/>
        </p:nvSpPr>
        <p:spPr bwMode="auto">
          <a:xfrm>
            <a:off x="8994203" y="36519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13" name="Line 82"/>
          <p:cNvSpPr>
            <a:spLocks noChangeShapeType="1"/>
          </p:cNvSpPr>
          <p:nvPr/>
        </p:nvSpPr>
        <p:spPr bwMode="auto">
          <a:xfrm flipV="1">
            <a:off x="8994203" y="34995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14" name="Line 83"/>
          <p:cNvSpPr>
            <a:spLocks noChangeShapeType="1"/>
          </p:cNvSpPr>
          <p:nvPr/>
        </p:nvSpPr>
        <p:spPr bwMode="auto">
          <a:xfrm>
            <a:off x="9451403" y="36519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15" name="Line 84"/>
          <p:cNvSpPr>
            <a:spLocks noChangeShapeType="1"/>
          </p:cNvSpPr>
          <p:nvPr/>
        </p:nvSpPr>
        <p:spPr bwMode="auto">
          <a:xfrm flipV="1">
            <a:off x="9451403" y="34995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16" name="Rectangle 85"/>
          <p:cNvSpPr>
            <a:spLocks noChangeArrowheads="1"/>
          </p:cNvSpPr>
          <p:nvPr/>
        </p:nvSpPr>
        <p:spPr bwMode="auto">
          <a:xfrm>
            <a:off x="7622603" y="4947320"/>
            <a:ext cx="2286000" cy="457200"/>
          </a:xfrm>
          <a:prstGeom prst="rect">
            <a:avLst/>
          </a:prstGeom>
          <a:solidFill>
            <a:schemeClr val="bg1"/>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sp>
        <p:nvSpPr>
          <p:cNvPr id="95317" name="Line 86"/>
          <p:cNvSpPr>
            <a:spLocks noChangeShapeType="1"/>
          </p:cNvSpPr>
          <p:nvPr/>
        </p:nvSpPr>
        <p:spPr bwMode="auto">
          <a:xfrm>
            <a:off x="7165403" y="49473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18" name="Line 87"/>
          <p:cNvSpPr>
            <a:spLocks noChangeShapeType="1"/>
          </p:cNvSpPr>
          <p:nvPr/>
        </p:nvSpPr>
        <p:spPr bwMode="auto">
          <a:xfrm flipV="1">
            <a:off x="7165403" y="47949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19" name="Line 88"/>
          <p:cNvSpPr>
            <a:spLocks noChangeShapeType="1"/>
          </p:cNvSpPr>
          <p:nvPr/>
        </p:nvSpPr>
        <p:spPr bwMode="auto">
          <a:xfrm>
            <a:off x="7622603" y="49473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20" name="Line 89"/>
          <p:cNvSpPr>
            <a:spLocks noChangeShapeType="1"/>
          </p:cNvSpPr>
          <p:nvPr/>
        </p:nvSpPr>
        <p:spPr bwMode="auto">
          <a:xfrm flipV="1">
            <a:off x="7622603" y="47949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21" name="Line 90"/>
          <p:cNvSpPr>
            <a:spLocks noChangeShapeType="1"/>
          </p:cNvSpPr>
          <p:nvPr/>
        </p:nvSpPr>
        <p:spPr bwMode="auto">
          <a:xfrm>
            <a:off x="8079803" y="49473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22" name="Line 91"/>
          <p:cNvSpPr>
            <a:spLocks noChangeShapeType="1"/>
          </p:cNvSpPr>
          <p:nvPr/>
        </p:nvSpPr>
        <p:spPr bwMode="auto">
          <a:xfrm flipV="1">
            <a:off x="8079803" y="47949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23" name="Line 92"/>
          <p:cNvSpPr>
            <a:spLocks noChangeShapeType="1"/>
          </p:cNvSpPr>
          <p:nvPr/>
        </p:nvSpPr>
        <p:spPr bwMode="auto">
          <a:xfrm>
            <a:off x="8537003" y="49473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24" name="Line 93"/>
          <p:cNvSpPr>
            <a:spLocks noChangeShapeType="1"/>
          </p:cNvSpPr>
          <p:nvPr/>
        </p:nvSpPr>
        <p:spPr bwMode="auto">
          <a:xfrm flipV="1">
            <a:off x="8537003" y="47949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25" name="Line 94"/>
          <p:cNvSpPr>
            <a:spLocks noChangeShapeType="1"/>
          </p:cNvSpPr>
          <p:nvPr/>
        </p:nvSpPr>
        <p:spPr bwMode="auto">
          <a:xfrm>
            <a:off x="8994203" y="49473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26" name="Line 95"/>
          <p:cNvSpPr>
            <a:spLocks noChangeShapeType="1"/>
          </p:cNvSpPr>
          <p:nvPr/>
        </p:nvSpPr>
        <p:spPr bwMode="auto">
          <a:xfrm flipV="1">
            <a:off x="8994203" y="47949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27" name="Line 96"/>
          <p:cNvSpPr>
            <a:spLocks noChangeShapeType="1"/>
          </p:cNvSpPr>
          <p:nvPr/>
        </p:nvSpPr>
        <p:spPr bwMode="auto">
          <a:xfrm>
            <a:off x="9451403" y="49473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28" name="Line 97"/>
          <p:cNvSpPr>
            <a:spLocks noChangeShapeType="1"/>
          </p:cNvSpPr>
          <p:nvPr/>
        </p:nvSpPr>
        <p:spPr bwMode="auto">
          <a:xfrm flipV="1">
            <a:off x="9451403" y="47949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29" name="Rectangle 98"/>
          <p:cNvSpPr>
            <a:spLocks noChangeArrowheads="1"/>
          </p:cNvSpPr>
          <p:nvPr/>
        </p:nvSpPr>
        <p:spPr bwMode="auto">
          <a:xfrm>
            <a:off x="2852415" y="4947320"/>
            <a:ext cx="2286000" cy="457200"/>
          </a:xfrm>
          <a:prstGeom prst="rect">
            <a:avLst/>
          </a:prstGeom>
          <a:solidFill>
            <a:schemeClr val="bg1"/>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sp>
        <p:nvSpPr>
          <p:cNvPr id="95330" name="Line 99"/>
          <p:cNvSpPr>
            <a:spLocks noChangeShapeType="1"/>
          </p:cNvSpPr>
          <p:nvPr/>
        </p:nvSpPr>
        <p:spPr bwMode="auto">
          <a:xfrm>
            <a:off x="2395215" y="49473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31" name="Line 100"/>
          <p:cNvSpPr>
            <a:spLocks noChangeShapeType="1"/>
          </p:cNvSpPr>
          <p:nvPr/>
        </p:nvSpPr>
        <p:spPr bwMode="auto">
          <a:xfrm flipV="1">
            <a:off x="2395215" y="47949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32" name="Line 101"/>
          <p:cNvSpPr>
            <a:spLocks noChangeShapeType="1"/>
          </p:cNvSpPr>
          <p:nvPr/>
        </p:nvSpPr>
        <p:spPr bwMode="auto">
          <a:xfrm>
            <a:off x="2852415" y="49473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33" name="Line 102"/>
          <p:cNvSpPr>
            <a:spLocks noChangeShapeType="1"/>
          </p:cNvSpPr>
          <p:nvPr/>
        </p:nvSpPr>
        <p:spPr bwMode="auto">
          <a:xfrm flipV="1">
            <a:off x="2852415" y="47949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34" name="Line 103"/>
          <p:cNvSpPr>
            <a:spLocks noChangeShapeType="1"/>
          </p:cNvSpPr>
          <p:nvPr/>
        </p:nvSpPr>
        <p:spPr bwMode="auto">
          <a:xfrm>
            <a:off x="3309615" y="49473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35" name="Line 104"/>
          <p:cNvSpPr>
            <a:spLocks noChangeShapeType="1"/>
          </p:cNvSpPr>
          <p:nvPr/>
        </p:nvSpPr>
        <p:spPr bwMode="auto">
          <a:xfrm flipV="1">
            <a:off x="3309615" y="47949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36" name="Line 105"/>
          <p:cNvSpPr>
            <a:spLocks noChangeShapeType="1"/>
          </p:cNvSpPr>
          <p:nvPr/>
        </p:nvSpPr>
        <p:spPr bwMode="auto">
          <a:xfrm>
            <a:off x="3766815" y="49473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37" name="Line 106"/>
          <p:cNvSpPr>
            <a:spLocks noChangeShapeType="1"/>
          </p:cNvSpPr>
          <p:nvPr/>
        </p:nvSpPr>
        <p:spPr bwMode="auto">
          <a:xfrm flipV="1">
            <a:off x="3766815" y="47949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38" name="Line 107"/>
          <p:cNvSpPr>
            <a:spLocks noChangeShapeType="1"/>
          </p:cNvSpPr>
          <p:nvPr/>
        </p:nvSpPr>
        <p:spPr bwMode="auto">
          <a:xfrm>
            <a:off x="4224015" y="49473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39" name="Line 108"/>
          <p:cNvSpPr>
            <a:spLocks noChangeShapeType="1"/>
          </p:cNvSpPr>
          <p:nvPr/>
        </p:nvSpPr>
        <p:spPr bwMode="auto">
          <a:xfrm flipV="1">
            <a:off x="4224015" y="47949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40" name="Line 109"/>
          <p:cNvSpPr>
            <a:spLocks noChangeShapeType="1"/>
          </p:cNvSpPr>
          <p:nvPr/>
        </p:nvSpPr>
        <p:spPr bwMode="auto">
          <a:xfrm>
            <a:off x="4681215" y="494732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41" name="Line 110"/>
          <p:cNvSpPr>
            <a:spLocks noChangeShapeType="1"/>
          </p:cNvSpPr>
          <p:nvPr/>
        </p:nvSpPr>
        <p:spPr bwMode="auto">
          <a:xfrm flipV="1">
            <a:off x="4681215" y="479492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42" name="Text Box 111"/>
          <p:cNvSpPr txBox="1">
            <a:spLocks noChangeArrowheads="1"/>
          </p:cNvSpPr>
          <p:nvPr/>
        </p:nvSpPr>
        <p:spPr bwMode="auto">
          <a:xfrm>
            <a:off x="1847528" y="1670720"/>
            <a:ext cx="84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tx2"/>
                </a:solidFill>
                <a:ea typeface="黑体" panose="02010609060101010101" pitchFamily="49" charset="-122"/>
              </a:rPr>
              <a:t>front</a:t>
            </a:r>
            <a:endParaRPr lang="en-US" altLang="zh-CN" sz="2400">
              <a:ea typeface="黑体" panose="02010609060101010101" pitchFamily="49" charset="-122"/>
            </a:endParaRPr>
          </a:p>
        </p:txBody>
      </p:sp>
      <p:sp>
        <p:nvSpPr>
          <p:cNvPr id="95343" name="Text Box 112"/>
          <p:cNvSpPr txBox="1">
            <a:spLocks noChangeArrowheads="1"/>
          </p:cNvSpPr>
          <p:nvPr/>
        </p:nvSpPr>
        <p:spPr bwMode="auto">
          <a:xfrm>
            <a:off x="2693666" y="1670720"/>
            <a:ext cx="741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tx2"/>
                </a:solidFill>
                <a:ea typeface="黑体" panose="02010609060101010101" pitchFamily="49" charset="-122"/>
              </a:rPr>
              <a:t>rear</a:t>
            </a:r>
            <a:endParaRPr lang="en-US" altLang="zh-CN" sz="2400">
              <a:ea typeface="黑体" panose="02010609060101010101" pitchFamily="49" charset="-122"/>
            </a:endParaRPr>
          </a:p>
        </p:txBody>
      </p:sp>
      <p:sp>
        <p:nvSpPr>
          <p:cNvPr id="95344" name="Line 113"/>
          <p:cNvSpPr>
            <a:spLocks noChangeShapeType="1"/>
          </p:cNvSpPr>
          <p:nvPr/>
        </p:nvSpPr>
        <p:spPr bwMode="auto">
          <a:xfrm>
            <a:off x="2111054" y="1569120"/>
            <a:ext cx="73025" cy="217488"/>
          </a:xfrm>
          <a:prstGeom prst="line">
            <a:avLst/>
          </a:prstGeom>
          <a:noFill/>
          <a:ln w="28575">
            <a:solidFill>
              <a:srgbClr val="008000"/>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45" name="Line 114"/>
          <p:cNvSpPr>
            <a:spLocks noChangeShapeType="1"/>
          </p:cNvSpPr>
          <p:nvPr/>
        </p:nvSpPr>
        <p:spPr bwMode="auto">
          <a:xfrm flipH="1" flipV="1">
            <a:off x="2219003" y="1570708"/>
            <a:ext cx="557212" cy="252412"/>
          </a:xfrm>
          <a:prstGeom prst="line">
            <a:avLst/>
          </a:prstGeom>
          <a:noFill/>
          <a:ln w="28575">
            <a:solidFill>
              <a:srgbClr val="008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46" name="Text Box 115"/>
          <p:cNvSpPr txBox="1">
            <a:spLocks noChangeArrowheads="1"/>
          </p:cNvSpPr>
          <p:nvPr/>
        </p:nvSpPr>
        <p:spPr bwMode="auto">
          <a:xfrm>
            <a:off x="3385815" y="1634208"/>
            <a:ext cx="111283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zh-CN" altLang="en-US" sz="2400">
                <a:latin typeface="宋体" panose="02010600030101010101" pitchFamily="2" charset="-122"/>
                <a:ea typeface="宋体" panose="02010600030101010101" pitchFamily="2" charset="-122"/>
              </a:rPr>
              <a:t>空队列</a:t>
            </a:r>
          </a:p>
        </p:txBody>
      </p:sp>
      <p:sp>
        <p:nvSpPr>
          <p:cNvPr id="95347" name="Text Box 116"/>
          <p:cNvSpPr txBox="1">
            <a:spLocks noChangeArrowheads="1"/>
          </p:cNvSpPr>
          <p:nvPr/>
        </p:nvSpPr>
        <p:spPr bwMode="auto">
          <a:xfrm>
            <a:off x="6662166" y="1670720"/>
            <a:ext cx="84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tx2"/>
                </a:solidFill>
                <a:ea typeface="黑体" panose="02010609060101010101" pitchFamily="49" charset="-122"/>
              </a:rPr>
              <a:t>front</a:t>
            </a:r>
            <a:endParaRPr lang="en-US" altLang="zh-CN" sz="2400">
              <a:ea typeface="黑体" panose="02010609060101010101" pitchFamily="49" charset="-122"/>
            </a:endParaRPr>
          </a:p>
        </p:txBody>
      </p:sp>
      <p:sp>
        <p:nvSpPr>
          <p:cNvPr id="95348" name="Text Box 117"/>
          <p:cNvSpPr txBox="1">
            <a:spLocks noChangeArrowheads="1"/>
          </p:cNvSpPr>
          <p:nvPr/>
        </p:nvSpPr>
        <p:spPr bwMode="auto">
          <a:xfrm>
            <a:off x="7508304" y="1670720"/>
            <a:ext cx="741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tx2"/>
                </a:solidFill>
                <a:ea typeface="黑体" panose="02010609060101010101" pitchFamily="49" charset="-122"/>
              </a:rPr>
              <a:t>rear</a:t>
            </a:r>
            <a:endParaRPr lang="en-US" altLang="zh-CN" sz="2400">
              <a:ea typeface="黑体" panose="02010609060101010101" pitchFamily="49" charset="-122"/>
            </a:endParaRPr>
          </a:p>
        </p:txBody>
      </p:sp>
      <p:sp>
        <p:nvSpPr>
          <p:cNvPr id="95349" name="Line 118"/>
          <p:cNvSpPr>
            <a:spLocks noChangeShapeType="1"/>
          </p:cNvSpPr>
          <p:nvPr/>
        </p:nvSpPr>
        <p:spPr bwMode="auto">
          <a:xfrm>
            <a:off x="6903467" y="1534196"/>
            <a:ext cx="160337" cy="252413"/>
          </a:xfrm>
          <a:prstGeom prst="line">
            <a:avLst/>
          </a:prstGeom>
          <a:noFill/>
          <a:ln w="28575">
            <a:solidFill>
              <a:srgbClr val="008000"/>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50" name="Line 119"/>
          <p:cNvSpPr>
            <a:spLocks noChangeShapeType="1"/>
          </p:cNvSpPr>
          <p:nvPr/>
        </p:nvSpPr>
        <p:spPr bwMode="auto">
          <a:xfrm flipH="1" flipV="1">
            <a:off x="7352729" y="1534196"/>
            <a:ext cx="466725" cy="288925"/>
          </a:xfrm>
          <a:prstGeom prst="line">
            <a:avLst/>
          </a:prstGeom>
          <a:noFill/>
          <a:ln w="28575">
            <a:solidFill>
              <a:srgbClr val="008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51" name="Text Box 120"/>
          <p:cNvSpPr txBox="1">
            <a:spLocks noChangeArrowheads="1"/>
          </p:cNvSpPr>
          <p:nvPr/>
        </p:nvSpPr>
        <p:spPr bwMode="auto">
          <a:xfrm>
            <a:off x="8200454" y="1656434"/>
            <a:ext cx="1044575"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600">
                <a:ea typeface="隶书" panose="02010509060101010101" pitchFamily="49" charset="-122"/>
              </a:rPr>
              <a:t>A</a:t>
            </a:r>
            <a:r>
              <a:rPr lang="zh-CN" altLang="en-US" sz="2400">
                <a:latin typeface="宋体" panose="02010600030101010101" pitchFamily="2" charset="-122"/>
                <a:ea typeface="宋体" panose="02010600030101010101" pitchFamily="2" charset="-122"/>
              </a:rPr>
              <a:t>进队</a:t>
            </a:r>
          </a:p>
        </p:txBody>
      </p:sp>
      <p:sp>
        <p:nvSpPr>
          <p:cNvPr id="95352" name="Text Box 121"/>
          <p:cNvSpPr txBox="1">
            <a:spLocks noChangeArrowheads="1"/>
          </p:cNvSpPr>
          <p:nvPr/>
        </p:nvSpPr>
        <p:spPr bwMode="auto">
          <a:xfrm>
            <a:off x="6724079" y="999208"/>
            <a:ext cx="4413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solidFill>
                  <a:schemeClr val="tx2"/>
                </a:solidFill>
                <a:ea typeface="黑体" panose="02010609060101010101" pitchFamily="49" charset="-122"/>
              </a:rPr>
              <a:t>A</a:t>
            </a:r>
            <a:endParaRPr lang="en-US" altLang="zh-CN" sz="2400">
              <a:ea typeface="黑体" panose="02010609060101010101" pitchFamily="49" charset="-122"/>
            </a:endParaRPr>
          </a:p>
        </p:txBody>
      </p:sp>
      <p:sp>
        <p:nvSpPr>
          <p:cNvPr id="95353" name="Text Box 122"/>
          <p:cNvSpPr txBox="1">
            <a:spLocks noChangeArrowheads="1"/>
          </p:cNvSpPr>
          <p:nvPr/>
        </p:nvSpPr>
        <p:spPr bwMode="auto">
          <a:xfrm>
            <a:off x="1891978" y="2966120"/>
            <a:ext cx="84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tx2"/>
                </a:solidFill>
                <a:ea typeface="黑体" panose="02010609060101010101" pitchFamily="49" charset="-122"/>
              </a:rPr>
              <a:t>front</a:t>
            </a:r>
            <a:endParaRPr lang="en-US" altLang="zh-CN" sz="2400">
              <a:ea typeface="黑体" panose="02010609060101010101" pitchFamily="49" charset="-122"/>
            </a:endParaRPr>
          </a:p>
        </p:txBody>
      </p:sp>
      <p:sp>
        <p:nvSpPr>
          <p:cNvPr id="95354" name="Text Box 123"/>
          <p:cNvSpPr txBox="1">
            <a:spLocks noChangeArrowheads="1"/>
          </p:cNvSpPr>
          <p:nvPr/>
        </p:nvSpPr>
        <p:spPr bwMode="auto">
          <a:xfrm>
            <a:off x="2723828" y="2974058"/>
            <a:ext cx="741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tx2"/>
                </a:solidFill>
                <a:ea typeface="黑体" panose="02010609060101010101" pitchFamily="49" charset="-122"/>
              </a:rPr>
              <a:t>rear</a:t>
            </a:r>
            <a:endParaRPr lang="en-US" altLang="zh-CN" sz="2400">
              <a:ea typeface="黑体" panose="02010609060101010101" pitchFamily="49" charset="-122"/>
            </a:endParaRPr>
          </a:p>
        </p:txBody>
      </p:sp>
      <p:sp>
        <p:nvSpPr>
          <p:cNvPr id="95355" name="Line 124"/>
          <p:cNvSpPr>
            <a:spLocks noChangeShapeType="1"/>
          </p:cNvSpPr>
          <p:nvPr/>
        </p:nvSpPr>
        <p:spPr bwMode="auto">
          <a:xfrm>
            <a:off x="2161853" y="2813720"/>
            <a:ext cx="165100" cy="268288"/>
          </a:xfrm>
          <a:prstGeom prst="line">
            <a:avLst/>
          </a:prstGeom>
          <a:noFill/>
          <a:ln w="28575">
            <a:solidFill>
              <a:srgbClr val="008000"/>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56" name="Line 125"/>
          <p:cNvSpPr>
            <a:spLocks noChangeShapeType="1"/>
          </p:cNvSpPr>
          <p:nvPr/>
        </p:nvSpPr>
        <p:spPr bwMode="auto">
          <a:xfrm flipH="1" flipV="1">
            <a:off x="3030216" y="2813720"/>
            <a:ext cx="125413" cy="268288"/>
          </a:xfrm>
          <a:prstGeom prst="line">
            <a:avLst/>
          </a:prstGeom>
          <a:noFill/>
          <a:ln w="28575">
            <a:solidFill>
              <a:srgbClr val="008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57" name="Text Box 126"/>
          <p:cNvSpPr txBox="1">
            <a:spLocks noChangeArrowheads="1"/>
          </p:cNvSpPr>
          <p:nvPr/>
        </p:nvSpPr>
        <p:spPr bwMode="auto">
          <a:xfrm>
            <a:off x="3430266" y="2951834"/>
            <a:ext cx="1025525"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600">
                <a:ea typeface="隶书" panose="02010509060101010101" pitchFamily="49" charset="-122"/>
              </a:rPr>
              <a:t>B</a:t>
            </a:r>
            <a:r>
              <a:rPr lang="zh-CN" altLang="en-US" sz="2400">
                <a:latin typeface="宋体" panose="02010600030101010101" pitchFamily="2" charset="-122"/>
                <a:ea typeface="宋体" panose="02010600030101010101" pitchFamily="2" charset="-122"/>
              </a:rPr>
              <a:t>进队</a:t>
            </a:r>
          </a:p>
        </p:txBody>
      </p:sp>
      <p:sp>
        <p:nvSpPr>
          <p:cNvPr id="95358" name="Text Box 127"/>
          <p:cNvSpPr txBox="1">
            <a:spLocks noChangeArrowheads="1"/>
          </p:cNvSpPr>
          <p:nvPr/>
        </p:nvSpPr>
        <p:spPr bwMode="auto">
          <a:xfrm>
            <a:off x="1996753" y="2294608"/>
            <a:ext cx="8556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solidFill>
                  <a:schemeClr val="tx2"/>
                </a:solidFill>
                <a:ea typeface="黑体" panose="02010609060101010101" pitchFamily="49" charset="-122"/>
              </a:rPr>
              <a:t>A  B</a:t>
            </a:r>
            <a:endParaRPr lang="en-US" altLang="zh-CN" sz="2400">
              <a:ea typeface="黑体" panose="02010609060101010101" pitchFamily="49" charset="-122"/>
            </a:endParaRPr>
          </a:p>
        </p:txBody>
      </p:sp>
      <p:sp>
        <p:nvSpPr>
          <p:cNvPr id="95359" name="Text Box 128"/>
          <p:cNvSpPr txBox="1">
            <a:spLocks noChangeArrowheads="1"/>
          </p:cNvSpPr>
          <p:nvPr/>
        </p:nvSpPr>
        <p:spPr bwMode="auto">
          <a:xfrm>
            <a:off x="6628828" y="2951833"/>
            <a:ext cx="84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tx2"/>
                </a:solidFill>
                <a:ea typeface="黑体" panose="02010609060101010101" pitchFamily="49" charset="-122"/>
              </a:rPr>
              <a:t>front</a:t>
            </a:r>
            <a:endParaRPr lang="en-US" altLang="zh-CN" sz="2400">
              <a:ea typeface="黑体" panose="02010609060101010101" pitchFamily="49" charset="-122"/>
            </a:endParaRPr>
          </a:p>
        </p:txBody>
      </p:sp>
      <p:sp>
        <p:nvSpPr>
          <p:cNvPr id="95360" name="Text Box 129"/>
          <p:cNvSpPr txBox="1">
            <a:spLocks noChangeArrowheads="1"/>
          </p:cNvSpPr>
          <p:nvPr/>
        </p:nvSpPr>
        <p:spPr bwMode="auto">
          <a:xfrm>
            <a:off x="7474966" y="2951833"/>
            <a:ext cx="741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tx2"/>
                </a:solidFill>
                <a:ea typeface="黑体" panose="02010609060101010101" pitchFamily="49" charset="-122"/>
              </a:rPr>
              <a:t>rear</a:t>
            </a:r>
            <a:endParaRPr lang="en-US" altLang="zh-CN" sz="2400">
              <a:ea typeface="黑体" panose="02010609060101010101" pitchFamily="49" charset="-122"/>
            </a:endParaRPr>
          </a:p>
        </p:txBody>
      </p:sp>
      <p:sp>
        <p:nvSpPr>
          <p:cNvPr id="95361" name="Line 130"/>
          <p:cNvSpPr>
            <a:spLocks noChangeShapeType="1"/>
          </p:cNvSpPr>
          <p:nvPr/>
        </p:nvSpPr>
        <p:spPr bwMode="auto">
          <a:xfrm>
            <a:off x="6955854" y="2831184"/>
            <a:ext cx="144463" cy="250825"/>
          </a:xfrm>
          <a:prstGeom prst="line">
            <a:avLst/>
          </a:prstGeom>
          <a:noFill/>
          <a:ln w="28575">
            <a:solidFill>
              <a:srgbClr val="008000"/>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62" name="Line 131"/>
          <p:cNvSpPr>
            <a:spLocks noChangeShapeType="1"/>
          </p:cNvSpPr>
          <p:nvPr/>
        </p:nvSpPr>
        <p:spPr bwMode="auto">
          <a:xfrm flipV="1">
            <a:off x="7892479" y="2831184"/>
            <a:ext cx="817563" cy="250825"/>
          </a:xfrm>
          <a:prstGeom prst="line">
            <a:avLst/>
          </a:prstGeom>
          <a:noFill/>
          <a:ln w="28575">
            <a:solidFill>
              <a:srgbClr val="008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63" name="Text Box 132"/>
          <p:cNvSpPr txBox="1">
            <a:spLocks noChangeArrowheads="1"/>
          </p:cNvSpPr>
          <p:nvPr/>
        </p:nvSpPr>
        <p:spPr bwMode="auto">
          <a:xfrm>
            <a:off x="8311579" y="2937545"/>
            <a:ext cx="14890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600">
                <a:ea typeface="隶书" panose="02010509060101010101" pitchFamily="49" charset="-122"/>
              </a:rPr>
              <a:t>C, D</a:t>
            </a:r>
            <a:r>
              <a:rPr lang="zh-CN" altLang="en-US" sz="2400">
                <a:latin typeface="宋体" panose="02010600030101010101" pitchFamily="2" charset="-122"/>
                <a:ea typeface="宋体" panose="02010600030101010101" pitchFamily="2" charset="-122"/>
              </a:rPr>
              <a:t>进队</a:t>
            </a:r>
          </a:p>
        </p:txBody>
      </p:sp>
      <p:sp>
        <p:nvSpPr>
          <p:cNvPr id="95364" name="Text Box 133"/>
          <p:cNvSpPr txBox="1">
            <a:spLocks noChangeArrowheads="1"/>
          </p:cNvSpPr>
          <p:nvPr/>
        </p:nvSpPr>
        <p:spPr bwMode="auto">
          <a:xfrm>
            <a:off x="6733604" y="2294608"/>
            <a:ext cx="18145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solidFill>
                  <a:schemeClr val="tx2"/>
                </a:solidFill>
                <a:ea typeface="黑体" panose="02010609060101010101" pitchFamily="49" charset="-122"/>
              </a:rPr>
              <a:t>A  B   C  D</a:t>
            </a:r>
            <a:endParaRPr lang="en-US" altLang="zh-CN" sz="2400">
              <a:ea typeface="黑体" panose="02010609060101010101" pitchFamily="49" charset="-122"/>
            </a:endParaRPr>
          </a:p>
        </p:txBody>
      </p:sp>
      <p:sp>
        <p:nvSpPr>
          <p:cNvPr id="95365" name="Text Box 134"/>
          <p:cNvSpPr txBox="1">
            <a:spLocks noChangeArrowheads="1"/>
          </p:cNvSpPr>
          <p:nvPr/>
        </p:nvSpPr>
        <p:spPr bwMode="auto">
          <a:xfrm>
            <a:off x="1891978" y="4247233"/>
            <a:ext cx="84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tx2"/>
                </a:solidFill>
                <a:ea typeface="黑体" panose="02010609060101010101" pitchFamily="49" charset="-122"/>
              </a:rPr>
              <a:t>front</a:t>
            </a:r>
            <a:endParaRPr lang="en-US" altLang="zh-CN" sz="2400">
              <a:ea typeface="黑体" panose="02010609060101010101" pitchFamily="49" charset="-122"/>
            </a:endParaRPr>
          </a:p>
        </p:txBody>
      </p:sp>
      <p:sp>
        <p:nvSpPr>
          <p:cNvPr id="95366" name="Text Box 135"/>
          <p:cNvSpPr txBox="1">
            <a:spLocks noChangeArrowheads="1"/>
          </p:cNvSpPr>
          <p:nvPr/>
        </p:nvSpPr>
        <p:spPr bwMode="auto">
          <a:xfrm>
            <a:off x="2738116" y="4247233"/>
            <a:ext cx="741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tx2"/>
                </a:solidFill>
                <a:ea typeface="黑体" panose="02010609060101010101" pitchFamily="49" charset="-122"/>
              </a:rPr>
              <a:t>rear</a:t>
            </a:r>
            <a:endParaRPr lang="en-US" altLang="zh-CN" sz="2400">
              <a:ea typeface="黑体" panose="02010609060101010101" pitchFamily="49" charset="-122"/>
            </a:endParaRPr>
          </a:p>
        </p:txBody>
      </p:sp>
      <p:sp>
        <p:nvSpPr>
          <p:cNvPr id="95367" name="Line 136"/>
          <p:cNvSpPr>
            <a:spLocks noChangeShapeType="1"/>
          </p:cNvSpPr>
          <p:nvPr/>
        </p:nvSpPr>
        <p:spPr bwMode="auto">
          <a:xfrm flipH="1">
            <a:off x="2395216" y="4126584"/>
            <a:ext cx="220663" cy="287337"/>
          </a:xfrm>
          <a:prstGeom prst="line">
            <a:avLst/>
          </a:prstGeom>
          <a:noFill/>
          <a:ln w="28575">
            <a:solidFill>
              <a:srgbClr val="008000"/>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68" name="Line 137"/>
          <p:cNvSpPr>
            <a:spLocks noChangeShapeType="1"/>
          </p:cNvSpPr>
          <p:nvPr/>
        </p:nvSpPr>
        <p:spPr bwMode="auto">
          <a:xfrm flipV="1">
            <a:off x="3157216" y="4126584"/>
            <a:ext cx="790575" cy="287337"/>
          </a:xfrm>
          <a:prstGeom prst="line">
            <a:avLst/>
          </a:prstGeom>
          <a:noFill/>
          <a:ln w="28575">
            <a:solidFill>
              <a:srgbClr val="008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69" name="Text Box 138"/>
          <p:cNvSpPr txBox="1">
            <a:spLocks noChangeArrowheads="1"/>
          </p:cNvSpPr>
          <p:nvPr/>
        </p:nvSpPr>
        <p:spPr bwMode="auto">
          <a:xfrm>
            <a:off x="3582666" y="4232946"/>
            <a:ext cx="1044575"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600">
                <a:ea typeface="隶书" panose="02010509060101010101" pitchFamily="49" charset="-122"/>
              </a:rPr>
              <a:t>A</a:t>
            </a:r>
            <a:r>
              <a:rPr lang="zh-CN" altLang="en-US" sz="2400">
                <a:latin typeface="宋体" panose="02010600030101010101" pitchFamily="2" charset="-122"/>
                <a:ea typeface="宋体" panose="02010600030101010101" pitchFamily="2" charset="-122"/>
              </a:rPr>
              <a:t>出队</a:t>
            </a:r>
          </a:p>
        </p:txBody>
      </p:sp>
      <p:sp>
        <p:nvSpPr>
          <p:cNvPr id="95370" name="Text Box 139"/>
          <p:cNvSpPr txBox="1">
            <a:spLocks noChangeArrowheads="1"/>
          </p:cNvSpPr>
          <p:nvPr/>
        </p:nvSpPr>
        <p:spPr bwMode="auto">
          <a:xfrm>
            <a:off x="2399979" y="3575721"/>
            <a:ext cx="12906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solidFill>
                  <a:schemeClr val="tx2"/>
                </a:solidFill>
                <a:ea typeface="黑体" panose="02010609060101010101" pitchFamily="49" charset="-122"/>
              </a:rPr>
              <a:t>B  C  D</a:t>
            </a:r>
            <a:endParaRPr lang="en-US" altLang="zh-CN" sz="2400">
              <a:ea typeface="黑体" panose="02010609060101010101" pitchFamily="49" charset="-122"/>
            </a:endParaRPr>
          </a:p>
        </p:txBody>
      </p:sp>
      <p:sp>
        <p:nvSpPr>
          <p:cNvPr id="95371" name="Text Box 140"/>
          <p:cNvSpPr txBox="1">
            <a:spLocks noChangeArrowheads="1"/>
          </p:cNvSpPr>
          <p:nvPr/>
        </p:nvSpPr>
        <p:spPr bwMode="auto">
          <a:xfrm>
            <a:off x="6628828" y="4247233"/>
            <a:ext cx="84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tx2"/>
                </a:solidFill>
                <a:ea typeface="黑体" panose="02010609060101010101" pitchFamily="49" charset="-122"/>
              </a:rPr>
              <a:t>front</a:t>
            </a:r>
            <a:endParaRPr lang="en-US" altLang="zh-CN" sz="2400">
              <a:ea typeface="黑体" panose="02010609060101010101" pitchFamily="49" charset="-122"/>
            </a:endParaRPr>
          </a:p>
        </p:txBody>
      </p:sp>
      <p:sp>
        <p:nvSpPr>
          <p:cNvPr id="95372" name="Text Box 141"/>
          <p:cNvSpPr txBox="1">
            <a:spLocks noChangeArrowheads="1"/>
          </p:cNvSpPr>
          <p:nvPr/>
        </p:nvSpPr>
        <p:spPr bwMode="auto">
          <a:xfrm>
            <a:off x="7474966" y="4247233"/>
            <a:ext cx="741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tx2"/>
                </a:solidFill>
                <a:ea typeface="黑体" panose="02010609060101010101" pitchFamily="49" charset="-122"/>
              </a:rPr>
              <a:t>rear</a:t>
            </a:r>
            <a:endParaRPr lang="en-US" altLang="zh-CN" sz="2400">
              <a:ea typeface="黑体" panose="02010609060101010101" pitchFamily="49" charset="-122"/>
            </a:endParaRPr>
          </a:p>
        </p:txBody>
      </p:sp>
      <p:sp>
        <p:nvSpPr>
          <p:cNvPr id="95373" name="Line 142"/>
          <p:cNvSpPr>
            <a:spLocks noChangeShapeType="1"/>
          </p:cNvSpPr>
          <p:nvPr/>
        </p:nvSpPr>
        <p:spPr bwMode="auto">
          <a:xfrm flipH="1">
            <a:off x="7132067" y="4126584"/>
            <a:ext cx="687387" cy="287337"/>
          </a:xfrm>
          <a:prstGeom prst="line">
            <a:avLst/>
          </a:prstGeom>
          <a:noFill/>
          <a:ln w="28575">
            <a:solidFill>
              <a:srgbClr val="008000"/>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74" name="Line 143"/>
          <p:cNvSpPr>
            <a:spLocks noChangeShapeType="1"/>
          </p:cNvSpPr>
          <p:nvPr/>
        </p:nvSpPr>
        <p:spPr bwMode="auto">
          <a:xfrm flipV="1">
            <a:off x="7894067" y="4126584"/>
            <a:ext cx="790575" cy="287337"/>
          </a:xfrm>
          <a:prstGeom prst="line">
            <a:avLst/>
          </a:prstGeom>
          <a:noFill/>
          <a:ln w="28575">
            <a:solidFill>
              <a:srgbClr val="008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75" name="Text Box 144"/>
          <p:cNvSpPr txBox="1">
            <a:spLocks noChangeArrowheads="1"/>
          </p:cNvSpPr>
          <p:nvPr/>
        </p:nvSpPr>
        <p:spPr bwMode="auto">
          <a:xfrm>
            <a:off x="8335392" y="4232946"/>
            <a:ext cx="1025525"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600">
                <a:ea typeface="隶书" panose="02010509060101010101" pitchFamily="49" charset="-122"/>
              </a:rPr>
              <a:t>B</a:t>
            </a:r>
            <a:r>
              <a:rPr lang="zh-CN" altLang="en-US" sz="2400">
                <a:latin typeface="宋体" panose="02010600030101010101" pitchFamily="2" charset="-122"/>
                <a:ea typeface="宋体" panose="02010600030101010101" pitchFamily="2" charset="-122"/>
              </a:rPr>
              <a:t>出队</a:t>
            </a:r>
          </a:p>
        </p:txBody>
      </p:sp>
      <p:sp>
        <p:nvSpPr>
          <p:cNvPr id="95376" name="Text Box 145"/>
          <p:cNvSpPr txBox="1">
            <a:spLocks noChangeArrowheads="1"/>
          </p:cNvSpPr>
          <p:nvPr/>
        </p:nvSpPr>
        <p:spPr bwMode="auto">
          <a:xfrm>
            <a:off x="7660703" y="3575721"/>
            <a:ext cx="8763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solidFill>
                  <a:schemeClr val="tx2"/>
                </a:solidFill>
                <a:ea typeface="黑体" panose="02010609060101010101" pitchFamily="49" charset="-122"/>
              </a:rPr>
              <a:t>C  D</a:t>
            </a:r>
            <a:endParaRPr lang="en-US" altLang="zh-CN" sz="2400">
              <a:ea typeface="黑体" panose="02010609060101010101" pitchFamily="49" charset="-122"/>
            </a:endParaRPr>
          </a:p>
        </p:txBody>
      </p:sp>
      <p:sp>
        <p:nvSpPr>
          <p:cNvPr id="95377" name="Text Box 146"/>
          <p:cNvSpPr txBox="1">
            <a:spLocks noChangeArrowheads="1"/>
          </p:cNvSpPr>
          <p:nvPr/>
        </p:nvSpPr>
        <p:spPr bwMode="auto">
          <a:xfrm>
            <a:off x="1861815" y="5542633"/>
            <a:ext cx="84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tx2"/>
                </a:solidFill>
                <a:ea typeface="黑体" panose="02010609060101010101" pitchFamily="49" charset="-122"/>
              </a:rPr>
              <a:t>front</a:t>
            </a:r>
            <a:endParaRPr lang="en-US" altLang="zh-CN" sz="2400">
              <a:ea typeface="黑体" panose="02010609060101010101" pitchFamily="49" charset="-122"/>
            </a:endParaRPr>
          </a:p>
        </p:txBody>
      </p:sp>
      <p:sp>
        <p:nvSpPr>
          <p:cNvPr id="95378" name="Text Box 147"/>
          <p:cNvSpPr txBox="1">
            <a:spLocks noChangeArrowheads="1"/>
          </p:cNvSpPr>
          <p:nvPr/>
        </p:nvSpPr>
        <p:spPr bwMode="auto">
          <a:xfrm>
            <a:off x="2707953" y="5542633"/>
            <a:ext cx="741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tx2"/>
                </a:solidFill>
                <a:ea typeface="黑体" panose="02010609060101010101" pitchFamily="49" charset="-122"/>
              </a:rPr>
              <a:t>rear</a:t>
            </a:r>
            <a:endParaRPr lang="en-US" altLang="zh-CN" sz="2400">
              <a:ea typeface="黑体" panose="02010609060101010101" pitchFamily="49" charset="-122"/>
            </a:endParaRPr>
          </a:p>
        </p:txBody>
      </p:sp>
      <p:sp>
        <p:nvSpPr>
          <p:cNvPr id="95379" name="Line 148"/>
          <p:cNvSpPr>
            <a:spLocks noChangeShapeType="1"/>
          </p:cNvSpPr>
          <p:nvPr/>
        </p:nvSpPr>
        <p:spPr bwMode="auto">
          <a:xfrm flipH="1">
            <a:off x="2365054" y="5423570"/>
            <a:ext cx="719137" cy="285750"/>
          </a:xfrm>
          <a:prstGeom prst="line">
            <a:avLst/>
          </a:prstGeom>
          <a:noFill/>
          <a:ln w="28575">
            <a:solidFill>
              <a:srgbClr val="008000"/>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80" name="Line 149"/>
          <p:cNvSpPr>
            <a:spLocks noChangeShapeType="1"/>
          </p:cNvSpPr>
          <p:nvPr/>
        </p:nvSpPr>
        <p:spPr bwMode="auto">
          <a:xfrm flipV="1">
            <a:off x="3127054" y="5423570"/>
            <a:ext cx="2225675" cy="285750"/>
          </a:xfrm>
          <a:prstGeom prst="line">
            <a:avLst/>
          </a:prstGeom>
          <a:noFill/>
          <a:ln w="28575">
            <a:solidFill>
              <a:srgbClr val="008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81" name="Text Box 150"/>
          <p:cNvSpPr txBox="1">
            <a:spLocks noChangeArrowheads="1"/>
          </p:cNvSpPr>
          <p:nvPr/>
        </p:nvSpPr>
        <p:spPr bwMode="auto">
          <a:xfrm>
            <a:off x="3912865" y="5528346"/>
            <a:ext cx="16256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600">
                <a:ea typeface="隶书" panose="02010509060101010101" pitchFamily="49" charset="-122"/>
              </a:rPr>
              <a:t>E,F,G</a:t>
            </a:r>
            <a:r>
              <a:rPr lang="zh-CN" altLang="en-US" sz="2400">
                <a:latin typeface="宋体" panose="02010600030101010101" pitchFamily="2" charset="-122"/>
                <a:ea typeface="宋体" panose="02010600030101010101" pitchFamily="2" charset="-122"/>
              </a:rPr>
              <a:t>进队</a:t>
            </a:r>
          </a:p>
        </p:txBody>
      </p:sp>
      <p:sp>
        <p:nvSpPr>
          <p:cNvPr id="95382" name="Text Box 151"/>
          <p:cNvSpPr txBox="1">
            <a:spLocks noChangeArrowheads="1"/>
          </p:cNvSpPr>
          <p:nvPr/>
        </p:nvSpPr>
        <p:spPr bwMode="auto">
          <a:xfrm>
            <a:off x="2890515" y="4885408"/>
            <a:ext cx="22288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solidFill>
                  <a:schemeClr val="tx2"/>
                </a:solidFill>
                <a:ea typeface="黑体" panose="02010609060101010101" pitchFamily="49" charset="-122"/>
              </a:rPr>
              <a:t>C  D  E  F   G</a:t>
            </a:r>
            <a:endParaRPr lang="en-US" altLang="zh-CN" sz="2400">
              <a:ea typeface="黑体" panose="02010609060101010101" pitchFamily="49" charset="-122"/>
            </a:endParaRPr>
          </a:p>
        </p:txBody>
      </p:sp>
      <p:sp>
        <p:nvSpPr>
          <p:cNvPr id="95383" name="Text Box 152"/>
          <p:cNvSpPr txBox="1">
            <a:spLocks noChangeArrowheads="1"/>
          </p:cNvSpPr>
          <p:nvPr/>
        </p:nvSpPr>
        <p:spPr bwMode="auto">
          <a:xfrm>
            <a:off x="7698803" y="4885408"/>
            <a:ext cx="22288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solidFill>
                  <a:schemeClr val="tx2"/>
                </a:solidFill>
                <a:ea typeface="黑体" panose="02010609060101010101" pitchFamily="49" charset="-122"/>
              </a:rPr>
              <a:t>C  D  E  F   G</a:t>
            </a:r>
            <a:endParaRPr lang="en-US" altLang="zh-CN" sz="2400">
              <a:ea typeface="黑体" panose="02010609060101010101" pitchFamily="49" charset="-122"/>
            </a:endParaRPr>
          </a:p>
        </p:txBody>
      </p:sp>
      <p:sp>
        <p:nvSpPr>
          <p:cNvPr id="95384" name="Text Box 153"/>
          <p:cNvSpPr txBox="1">
            <a:spLocks noChangeArrowheads="1"/>
          </p:cNvSpPr>
          <p:nvPr/>
        </p:nvSpPr>
        <p:spPr bwMode="auto">
          <a:xfrm>
            <a:off x="6612953" y="5528345"/>
            <a:ext cx="84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tx2"/>
                </a:solidFill>
                <a:ea typeface="黑体" panose="02010609060101010101" pitchFamily="49" charset="-122"/>
              </a:rPr>
              <a:t>front</a:t>
            </a:r>
            <a:endParaRPr lang="en-US" altLang="zh-CN" sz="2400">
              <a:ea typeface="黑体" panose="02010609060101010101" pitchFamily="49" charset="-122"/>
            </a:endParaRPr>
          </a:p>
        </p:txBody>
      </p:sp>
      <p:sp>
        <p:nvSpPr>
          <p:cNvPr id="95385" name="Text Box 154"/>
          <p:cNvSpPr txBox="1">
            <a:spLocks noChangeArrowheads="1"/>
          </p:cNvSpPr>
          <p:nvPr/>
        </p:nvSpPr>
        <p:spPr bwMode="auto">
          <a:xfrm>
            <a:off x="7459091" y="5528345"/>
            <a:ext cx="741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tx2"/>
                </a:solidFill>
                <a:ea typeface="黑体" panose="02010609060101010101" pitchFamily="49" charset="-122"/>
              </a:rPr>
              <a:t>rear</a:t>
            </a:r>
            <a:endParaRPr lang="en-US" altLang="zh-CN" sz="2400">
              <a:ea typeface="黑体" panose="02010609060101010101" pitchFamily="49" charset="-122"/>
            </a:endParaRPr>
          </a:p>
        </p:txBody>
      </p:sp>
      <p:sp>
        <p:nvSpPr>
          <p:cNvPr id="95386" name="Line 155"/>
          <p:cNvSpPr>
            <a:spLocks noChangeShapeType="1"/>
          </p:cNvSpPr>
          <p:nvPr/>
        </p:nvSpPr>
        <p:spPr bwMode="auto">
          <a:xfrm flipH="1">
            <a:off x="7116191" y="5423571"/>
            <a:ext cx="703262" cy="271463"/>
          </a:xfrm>
          <a:prstGeom prst="line">
            <a:avLst/>
          </a:prstGeom>
          <a:noFill/>
          <a:ln w="28575">
            <a:solidFill>
              <a:srgbClr val="008000"/>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87" name="Line 156"/>
          <p:cNvSpPr>
            <a:spLocks noChangeShapeType="1"/>
          </p:cNvSpPr>
          <p:nvPr/>
        </p:nvSpPr>
        <p:spPr bwMode="auto">
          <a:xfrm flipV="1">
            <a:off x="7878191" y="5387059"/>
            <a:ext cx="2246312" cy="307975"/>
          </a:xfrm>
          <a:prstGeom prst="line">
            <a:avLst/>
          </a:prstGeom>
          <a:noFill/>
          <a:ln w="28575">
            <a:solidFill>
              <a:srgbClr val="008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388" name="Text Box 157"/>
          <p:cNvSpPr txBox="1">
            <a:spLocks noChangeArrowheads="1"/>
          </p:cNvSpPr>
          <p:nvPr/>
        </p:nvSpPr>
        <p:spPr bwMode="auto">
          <a:xfrm>
            <a:off x="8781479" y="5514058"/>
            <a:ext cx="185102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600">
                <a:ea typeface="隶书" panose="02010509060101010101" pitchFamily="49" charset="-122"/>
              </a:rPr>
              <a:t>H</a:t>
            </a:r>
            <a:r>
              <a:rPr lang="zh-CN" altLang="en-US" sz="2400">
                <a:latin typeface="宋体" panose="02010600030101010101" pitchFamily="2" charset="-122"/>
                <a:ea typeface="宋体" panose="02010600030101010101" pitchFamily="2" charset="-122"/>
              </a:rPr>
              <a:t>进队</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溢出</a:t>
            </a:r>
          </a:p>
        </p:txBody>
      </p:sp>
      <p:sp>
        <p:nvSpPr>
          <p:cNvPr id="163" name="Text Box 80"/>
          <p:cNvSpPr txBox="1">
            <a:spLocks noChangeArrowheads="1"/>
          </p:cNvSpPr>
          <p:nvPr/>
        </p:nvSpPr>
        <p:spPr bwMode="auto">
          <a:xfrm>
            <a:off x="8992616" y="5999833"/>
            <a:ext cx="14208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kumimoji="0" lang="zh-CN" altLang="en-US" sz="3200">
                <a:solidFill>
                  <a:srgbClr val="FF0000"/>
                </a:solidFill>
                <a:ea typeface="宋体" panose="02010600030101010101" pitchFamily="2" charset="-122"/>
              </a:rPr>
              <a:t>假溢出</a:t>
            </a:r>
          </a:p>
        </p:txBody>
      </p:sp>
      <p:sp>
        <p:nvSpPr>
          <p:cNvPr id="2" name="标题 1"/>
          <p:cNvSpPr>
            <a:spLocks noGrp="1"/>
          </p:cNvSpPr>
          <p:nvPr>
            <p:ph type="title"/>
          </p:nvPr>
        </p:nvSpPr>
        <p:spPr/>
        <p:txBody>
          <a:bodyPr>
            <a:normAutofit fontScale="90000"/>
          </a:bodyPr>
          <a:lstStyle/>
          <a:p>
            <a:r>
              <a:rPr lang="zh-CN" altLang="en-US" dirty="0"/>
              <a:t>顺序队列的进队和出队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additive="base">
                                        <p:cTn id="7" dur="500" fill="hold"/>
                                        <p:tgtEl>
                                          <p:spTgt spid="163"/>
                                        </p:tgtEl>
                                        <p:attrNameLst>
                                          <p:attrName>ppt_x</p:attrName>
                                        </p:attrNameLst>
                                      </p:cBhvr>
                                      <p:tavLst>
                                        <p:tav tm="0">
                                          <p:val>
                                            <p:strVal val="#ppt_x"/>
                                          </p:val>
                                        </p:tav>
                                        <p:tav tm="100000">
                                          <p:val>
                                            <p:strVal val="#ppt_x"/>
                                          </p:val>
                                        </p:tav>
                                      </p:tavLst>
                                    </p:anim>
                                    <p:anim calcmode="lin" valueType="num">
                                      <p:cBhvr additive="base">
                                        <p:cTn id="8" dur="500" fill="hold"/>
                                        <p:tgtEl>
                                          <p:spTgt spid="1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Text Box 4"/>
          <p:cNvSpPr txBox="1">
            <a:spLocks noChangeArrowheads="1"/>
          </p:cNvSpPr>
          <p:nvPr/>
        </p:nvSpPr>
        <p:spPr bwMode="auto">
          <a:xfrm>
            <a:off x="1055440" y="1087688"/>
            <a:ext cx="9324975" cy="4573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30000"/>
              </a:lnSpc>
              <a:buClr>
                <a:srgbClr val="FF6600"/>
              </a:buClr>
              <a:buSzPct val="50000"/>
              <a:buFont typeface="Wingdings" panose="05000000000000000000" pitchFamily="2" charset="2"/>
              <a:buChar char="n"/>
              <a:defRPr/>
            </a:pPr>
            <a:r>
              <a:rPr lang="en-US" altLang="zh-CN" sz="2800" dirty="0">
                <a:latin typeface="Times New Roman" panose="02020603050405020304" pitchFamily="18" charset="0"/>
                <a:ea typeface="+mn-ea"/>
                <a:cs typeface="Times New Roman" panose="02020603050405020304" pitchFamily="18" charset="0"/>
              </a:rPr>
              <a:t> </a:t>
            </a: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进</a:t>
            </a:r>
            <a:r>
              <a:rPr lang="zh-CN" altLang="en-US" sz="2800" dirty="0" smtClean="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队时先将</a:t>
            </a: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新元素按 </a:t>
            </a:r>
            <a:r>
              <a:rPr lang="en-US" altLang="zh-CN"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rear </a:t>
            </a: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指示位置</a:t>
            </a:r>
            <a:r>
              <a:rPr lang="zh-CN" altLang="en-US" sz="2800" dirty="0" smtClean="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加入，</a:t>
            </a:r>
            <a:endParaRPr lang="en-US" altLang="zh-CN" sz="2800" dirty="0" smtClean="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endParaRPr>
          </a:p>
          <a:p>
            <a:pPr>
              <a:lnSpc>
                <a:spcPct val="130000"/>
              </a:lnSpc>
              <a:buClr>
                <a:srgbClr val="FF6600"/>
              </a:buClr>
              <a:buSzPct val="50000"/>
              <a:defRPr/>
            </a:pPr>
            <a:r>
              <a:rPr lang="en-US" altLang="zh-CN"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 </a:t>
            </a:r>
            <a:r>
              <a:rPr lang="en-US" altLang="zh-CN" sz="2800" dirty="0" smtClean="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  </a:t>
            </a:r>
            <a:r>
              <a:rPr lang="zh-CN" altLang="en-US" sz="2800" dirty="0" smtClean="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再将队</a:t>
            </a: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尾</a:t>
            </a:r>
            <a:r>
              <a:rPr lang="zh-CN" altLang="en-US" sz="2800" dirty="0" smtClean="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指针加</a:t>
            </a: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一  </a:t>
            </a:r>
            <a:r>
              <a:rPr lang="en-US" altLang="zh-CN" sz="2800" dirty="0">
                <a:solidFill>
                  <a:srgbClr val="FF0000"/>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rear = rear + </a:t>
            </a:r>
            <a:r>
              <a:rPr lang="en-US" altLang="zh-CN" sz="2800" dirty="0" smtClean="0">
                <a:solidFill>
                  <a:srgbClr val="FF0000"/>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1</a:t>
            </a:r>
            <a:r>
              <a:rPr lang="zh-CN" altLang="en-US" sz="2800" dirty="0" smtClean="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a:t>
            </a:r>
          </a:p>
          <a:p>
            <a:pPr>
              <a:lnSpc>
                <a:spcPct val="130000"/>
              </a:lnSpc>
              <a:buClr>
                <a:srgbClr val="FF6600"/>
              </a:buClr>
              <a:buSzPct val="50000"/>
              <a:buFont typeface="Wingdings" panose="05000000000000000000" pitchFamily="2" charset="2"/>
              <a:buChar char="n"/>
              <a:defRPr/>
            </a:pPr>
            <a:r>
              <a:rPr lang="zh-CN" altLang="en-US" sz="2800" dirty="0" smtClean="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 出队</a:t>
            </a: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时先将下标为 </a:t>
            </a:r>
            <a:r>
              <a:rPr lang="en-US" altLang="zh-CN"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front </a:t>
            </a: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的元素</a:t>
            </a:r>
            <a:r>
              <a:rPr lang="zh-CN" altLang="en-US" sz="2800" dirty="0" smtClean="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取出，</a:t>
            </a:r>
          </a:p>
          <a:p>
            <a:pPr>
              <a:lnSpc>
                <a:spcPct val="130000"/>
              </a:lnSpc>
              <a:buClr>
                <a:srgbClr val="FF6600"/>
              </a:buClr>
              <a:buSzPct val="50000"/>
              <a:buFont typeface="Wingdings" panose="05000000000000000000" pitchFamily="2" charset="2"/>
              <a:buNone/>
              <a:defRPr/>
            </a:pPr>
            <a:r>
              <a:rPr lang="zh-CN" altLang="en-US" sz="2800" dirty="0" smtClean="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   </a:t>
            </a: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再将队头</a:t>
            </a:r>
            <a:r>
              <a:rPr lang="zh-CN" altLang="en-US" sz="2800" dirty="0" smtClean="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指针加</a:t>
            </a: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一 </a:t>
            </a:r>
            <a:r>
              <a:rPr lang="en-US" altLang="zh-CN" sz="2800" dirty="0">
                <a:solidFill>
                  <a:srgbClr val="FF0000"/>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front = front + </a:t>
            </a:r>
            <a:r>
              <a:rPr lang="en-US" altLang="zh-CN" sz="2800" dirty="0" smtClean="0">
                <a:solidFill>
                  <a:srgbClr val="FF0000"/>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1</a:t>
            </a:r>
            <a:r>
              <a:rPr lang="zh-CN" altLang="en-US" sz="2800" dirty="0" smtClean="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a:t>
            </a:r>
            <a:endPar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endParaRPr>
          </a:p>
          <a:p>
            <a:pPr>
              <a:lnSpc>
                <a:spcPct val="130000"/>
              </a:lnSpc>
              <a:buClr>
                <a:srgbClr val="FF6600"/>
              </a:buClr>
              <a:buSzPct val="50000"/>
              <a:buFont typeface="Wingdings" panose="05000000000000000000" pitchFamily="2" charset="2"/>
              <a:buChar char="n"/>
              <a:defRPr/>
            </a:pPr>
            <a:r>
              <a:rPr lang="zh-CN" altLang="en-US" sz="2800" dirty="0">
                <a:latin typeface="Times New Roman" panose="02020603050405020304" pitchFamily="18" charset="0"/>
                <a:ea typeface="+mn-ea"/>
                <a:cs typeface="Times New Roman" panose="02020603050405020304" pitchFamily="18" charset="0"/>
              </a:rPr>
              <a:t> </a:t>
            </a: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队满时再进队将溢出出错；</a:t>
            </a:r>
          </a:p>
          <a:p>
            <a:pPr>
              <a:lnSpc>
                <a:spcPct val="130000"/>
              </a:lnSpc>
              <a:buClr>
                <a:srgbClr val="FF6600"/>
              </a:buClr>
              <a:buSzPct val="50000"/>
              <a:buFont typeface="Wingdings" panose="05000000000000000000" pitchFamily="2" charset="2"/>
              <a:buChar char="n"/>
              <a:defRPr/>
            </a:pP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 队空时再出队将队空处理。</a:t>
            </a:r>
          </a:p>
          <a:p>
            <a:pPr>
              <a:lnSpc>
                <a:spcPct val="130000"/>
              </a:lnSpc>
              <a:buClr>
                <a:srgbClr val="FF6600"/>
              </a:buClr>
              <a:buSzPct val="50000"/>
              <a:buFont typeface="Wingdings" panose="05000000000000000000" pitchFamily="2" charset="2"/>
              <a:buChar char="n"/>
              <a:defRPr/>
            </a:pP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 </a:t>
            </a:r>
            <a:r>
              <a:rPr lang="zh-CN" altLang="en-US" sz="2800" dirty="0">
                <a:solidFill>
                  <a:srgbClr val="FF0000"/>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假溢出</a:t>
            </a: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问题解决办法之一</a:t>
            </a:r>
            <a:endParaRPr lang="en-US" altLang="zh-CN"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endParaRPr>
          </a:p>
          <a:p>
            <a:pPr lvl="1">
              <a:lnSpc>
                <a:spcPct val="130000"/>
              </a:lnSpc>
              <a:buClr>
                <a:srgbClr val="FF6600"/>
              </a:buClr>
              <a:buSzPct val="50000"/>
              <a:buFont typeface="Wingdings" panose="05000000000000000000" pitchFamily="2" charset="2"/>
              <a:buChar char="n"/>
              <a:defRPr/>
            </a:pP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将队列元素存放数组首尾相接，形成循环</a:t>
            </a:r>
            <a:r>
              <a:rPr lang="en-US" altLang="zh-CN"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a:t>
            </a: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环形</a:t>
            </a:r>
            <a:r>
              <a:rPr lang="en-US" altLang="zh-CN"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a:t>
            </a:r>
            <a:r>
              <a:rPr lang="zh-CN" altLang="en-US" sz="2800" dirty="0">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队列。 </a:t>
            </a:r>
            <a:endParaRPr lang="zh-CN" altLang="en-US" sz="2800" dirty="0">
              <a:latin typeface="Times New Roman" panose="02020603050405020304" pitchFamily="18" charset="0"/>
              <a:ea typeface="+mn-ea"/>
              <a:cs typeface="Times New Roman" panose="02020603050405020304" pitchFamily="18" charset="0"/>
            </a:endParaRPr>
          </a:p>
        </p:txBody>
      </p:sp>
      <p:sp>
        <p:nvSpPr>
          <p:cNvPr id="2" name="标题 1"/>
          <p:cNvSpPr>
            <a:spLocks noGrp="1"/>
          </p:cNvSpPr>
          <p:nvPr>
            <p:ph type="title"/>
          </p:nvPr>
        </p:nvSpPr>
        <p:spPr/>
        <p:txBody>
          <a:bodyPr>
            <a:normAutofit fontScale="90000"/>
          </a:bodyPr>
          <a:lstStyle/>
          <a:p>
            <a:r>
              <a:rPr lang="zh-CN" altLang="en-US" dirty="0"/>
              <a:t>队列的进队和出队</a:t>
            </a:r>
            <a:r>
              <a:rPr lang="zh-CN" altLang="en-US" dirty="0" smtClean="0"/>
              <a:t>原则</a:t>
            </a:r>
            <a:endParaRPr lang="zh-CN" altLang="en-US" dirty="0"/>
          </a:p>
        </p:txBody>
      </p:sp>
      <p:sp>
        <p:nvSpPr>
          <p:cNvPr id="11" name="Rectangle 33"/>
          <p:cNvSpPr>
            <a:spLocks noChangeArrowheads="1"/>
          </p:cNvSpPr>
          <p:nvPr/>
        </p:nvSpPr>
        <p:spPr bwMode="auto">
          <a:xfrm>
            <a:off x="8184232" y="3068960"/>
            <a:ext cx="3200400" cy="457200"/>
          </a:xfrm>
          <a:prstGeom prst="rect">
            <a:avLst/>
          </a:prstGeom>
          <a:solidFill>
            <a:schemeClr val="bg1"/>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latin typeface="Tahoma" panose="020B0604030504040204" pitchFamily="34" charset="0"/>
              <a:ea typeface="黑体" panose="02010609060101010101" pitchFamily="49" charset="-122"/>
            </a:endParaRPr>
          </a:p>
        </p:txBody>
      </p:sp>
      <p:sp>
        <p:nvSpPr>
          <p:cNvPr id="12" name="Line 34"/>
          <p:cNvSpPr>
            <a:spLocks noChangeShapeType="1"/>
          </p:cNvSpPr>
          <p:nvPr/>
        </p:nvSpPr>
        <p:spPr bwMode="auto">
          <a:xfrm>
            <a:off x="8641432" y="306896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 name="Line 35"/>
          <p:cNvSpPr>
            <a:spLocks noChangeShapeType="1"/>
          </p:cNvSpPr>
          <p:nvPr/>
        </p:nvSpPr>
        <p:spPr bwMode="auto">
          <a:xfrm flipV="1">
            <a:off x="8641432" y="291656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 name="Line 36"/>
          <p:cNvSpPr>
            <a:spLocks noChangeShapeType="1"/>
          </p:cNvSpPr>
          <p:nvPr/>
        </p:nvSpPr>
        <p:spPr bwMode="auto">
          <a:xfrm>
            <a:off x="9098632" y="306896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5" name="Line 37"/>
          <p:cNvSpPr>
            <a:spLocks noChangeShapeType="1"/>
          </p:cNvSpPr>
          <p:nvPr/>
        </p:nvSpPr>
        <p:spPr bwMode="auto">
          <a:xfrm flipV="1">
            <a:off x="9098632" y="291656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6" name="Line 38"/>
          <p:cNvSpPr>
            <a:spLocks noChangeShapeType="1"/>
          </p:cNvSpPr>
          <p:nvPr/>
        </p:nvSpPr>
        <p:spPr bwMode="auto">
          <a:xfrm>
            <a:off x="9555832" y="306896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7" name="Line 39"/>
          <p:cNvSpPr>
            <a:spLocks noChangeShapeType="1"/>
          </p:cNvSpPr>
          <p:nvPr/>
        </p:nvSpPr>
        <p:spPr bwMode="auto">
          <a:xfrm flipV="1">
            <a:off x="9555832" y="291656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8" name="Line 40"/>
          <p:cNvSpPr>
            <a:spLocks noChangeShapeType="1"/>
          </p:cNvSpPr>
          <p:nvPr/>
        </p:nvSpPr>
        <p:spPr bwMode="auto">
          <a:xfrm>
            <a:off x="10013032" y="306896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9" name="Line 41"/>
          <p:cNvSpPr>
            <a:spLocks noChangeShapeType="1"/>
          </p:cNvSpPr>
          <p:nvPr/>
        </p:nvSpPr>
        <p:spPr bwMode="auto">
          <a:xfrm flipV="1">
            <a:off x="10013032" y="291656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 name="Line 42"/>
          <p:cNvSpPr>
            <a:spLocks noChangeShapeType="1"/>
          </p:cNvSpPr>
          <p:nvPr/>
        </p:nvSpPr>
        <p:spPr bwMode="auto">
          <a:xfrm>
            <a:off x="10470232" y="306896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1" name="Line 43"/>
          <p:cNvSpPr>
            <a:spLocks noChangeShapeType="1"/>
          </p:cNvSpPr>
          <p:nvPr/>
        </p:nvSpPr>
        <p:spPr bwMode="auto">
          <a:xfrm flipV="1">
            <a:off x="10470232" y="291656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2" name="Line 44"/>
          <p:cNvSpPr>
            <a:spLocks noChangeShapeType="1"/>
          </p:cNvSpPr>
          <p:nvPr/>
        </p:nvSpPr>
        <p:spPr bwMode="auto">
          <a:xfrm>
            <a:off x="10927432" y="306896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3" name="Line 45"/>
          <p:cNvSpPr>
            <a:spLocks noChangeShapeType="1"/>
          </p:cNvSpPr>
          <p:nvPr/>
        </p:nvSpPr>
        <p:spPr bwMode="auto">
          <a:xfrm flipV="1">
            <a:off x="10927432" y="291656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4" name="Text Box 122"/>
          <p:cNvSpPr txBox="1">
            <a:spLocks noChangeArrowheads="1"/>
          </p:cNvSpPr>
          <p:nvPr/>
        </p:nvSpPr>
        <p:spPr bwMode="auto">
          <a:xfrm>
            <a:off x="8138195" y="3678560"/>
            <a:ext cx="84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tx2"/>
                </a:solidFill>
                <a:ea typeface="黑体" panose="02010609060101010101" pitchFamily="49" charset="-122"/>
              </a:rPr>
              <a:t>front</a:t>
            </a:r>
            <a:endParaRPr lang="en-US" altLang="zh-CN" sz="2400">
              <a:ea typeface="黑体" panose="02010609060101010101" pitchFamily="49" charset="-122"/>
            </a:endParaRPr>
          </a:p>
        </p:txBody>
      </p:sp>
      <p:sp>
        <p:nvSpPr>
          <p:cNvPr id="25" name="Text Box 123"/>
          <p:cNvSpPr txBox="1">
            <a:spLocks noChangeArrowheads="1"/>
          </p:cNvSpPr>
          <p:nvPr/>
        </p:nvSpPr>
        <p:spPr bwMode="auto">
          <a:xfrm>
            <a:off x="8970045" y="3686498"/>
            <a:ext cx="741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tx2"/>
                </a:solidFill>
                <a:ea typeface="黑体" panose="02010609060101010101" pitchFamily="49" charset="-122"/>
              </a:rPr>
              <a:t>rear</a:t>
            </a:r>
            <a:endParaRPr lang="en-US" altLang="zh-CN" sz="2400">
              <a:ea typeface="黑体" panose="02010609060101010101" pitchFamily="49" charset="-122"/>
            </a:endParaRPr>
          </a:p>
        </p:txBody>
      </p:sp>
      <p:sp>
        <p:nvSpPr>
          <p:cNvPr id="26" name="Line 124"/>
          <p:cNvSpPr>
            <a:spLocks noChangeShapeType="1"/>
          </p:cNvSpPr>
          <p:nvPr/>
        </p:nvSpPr>
        <p:spPr bwMode="auto">
          <a:xfrm>
            <a:off x="8408070" y="3526160"/>
            <a:ext cx="165100" cy="268288"/>
          </a:xfrm>
          <a:prstGeom prst="line">
            <a:avLst/>
          </a:prstGeom>
          <a:noFill/>
          <a:ln w="28575">
            <a:solidFill>
              <a:srgbClr val="008000"/>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7" name="Line 125"/>
          <p:cNvSpPr>
            <a:spLocks noChangeShapeType="1"/>
          </p:cNvSpPr>
          <p:nvPr/>
        </p:nvSpPr>
        <p:spPr bwMode="auto">
          <a:xfrm flipH="1" flipV="1">
            <a:off x="9276433" y="3526160"/>
            <a:ext cx="125413" cy="268288"/>
          </a:xfrm>
          <a:prstGeom prst="line">
            <a:avLst/>
          </a:prstGeom>
          <a:noFill/>
          <a:ln w="28575">
            <a:solidFill>
              <a:srgbClr val="008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8" name="Text Box 126"/>
          <p:cNvSpPr txBox="1">
            <a:spLocks noChangeArrowheads="1"/>
          </p:cNvSpPr>
          <p:nvPr/>
        </p:nvSpPr>
        <p:spPr bwMode="auto">
          <a:xfrm>
            <a:off x="9676483" y="3664274"/>
            <a:ext cx="1025525"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600">
                <a:ea typeface="隶书" panose="02010509060101010101" pitchFamily="49" charset="-122"/>
              </a:rPr>
              <a:t>B</a:t>
            </a:r>
            <a:r>
              <a:rPr lang="zh-CN" altLang="en-US" sz="2400">
                <a:latin typeface="宋体" panose="02010600030101010101" pitchFamily="2" charset="-122"/>
                <a:ea typeface="宋体" panose="02010600030101010101" pitchFamily="2" charset="-122"/>
              </a:rPr>
              <a:t>进队</a:t>
            </a:r>
          </a:p>
        </p:txBody>
      </p:sp>
      <p:sp>
        <p:nvSpPr>
          <p:cNvPr id="29" name="Text Box 127"/>
          <p:cNvSpPr txBox="1">
            <a:spLocks noChangeArrowheads="1"/>
          </p:cNvSpPr>
          <p:nvPr/>
        </p:nvSpPr>
        <p:spPr bwMode="auto">
          <a:xfrm>
            <a:off x="8242970" y="3007048"/>
            <a:ext cx="8556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solidFill>
                  <a:schemeClr val="tx2"/>
                </a:solidFill>
                <a:ea typeface="黑体" panose="02010609060101010101" pitchFamily="49" charset="-122"/>
              </a:rPr>
              <a:t>A  B</a:t>
            </a:r>
            <a:endParaRPr lang="en-US" altLang="zh-CN" sz="2400">
              <a:ea typeface="黑体" panose="02010609060101010101" pitchFamily="49" charset="-122"/>
            </a:endParaRP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ts1.mm.bing.net/th?&amp;id=HN.608051654393007869&amp;w=300&amp;h=300&amp;c=0&amp;pid=1.9&amp;rs=0&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0513" y="433900"/>
            <a:ext cx="1871487" cy="112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normAutofit/>
          </a:bodyPr>
          <a:lstStyle/>
          <a:p>
            <a:pPr>
              <a:defRPr/>
            </a:pPr>
            <a:r>
              <a:rPr lang="zh-CN" altLang="en-US" dirty="0" smtClean="0"/>
              <a:t>堆 </a:t>
            </a:r>
            <a:r>
              <a:rPr lang="en-US" altLang="zh-CN" dirty="0" smtClean="0"/>
              <a:t>VS </a:t>
            </a:r>
            <a:r>
              <a:rPr lang="zh-CN" altLang="en-US" dirty="0" smtClean="0"/>
              <a:t>栈？</a:t>
            </a:r>
            <a:endParaRPr lang="zh-CN" altLang="en-US" dirty="0"/>
          </a:p>
        </p:txBody>
      </p:sp>
      <p:sp>
        <p:nvSpPr>
          <p:cNvPr id="17412" name="文本占位符 4"/>
          <p:cNvSpPr>
            <a:spLocks noGrp="1"/>
          </p:cNvSpPr>
          <p:nvPr>
            <p:ph type="body" idx="1"/>
          </p:nvPr>
        </p:nvSpPr>
        <p:spPr/>
        <p:txBody>
          <a:bodyPr>
            <a:normAutofit/>
          </a:bodyPr>
          <a:lstStyle/>
          <a:p>
            <a:r>
              <a:rPr lang="zh-CN" altLang="en-US" sz="2800" dirty="0" smtClean="0">
                <a:solidFill>
                  <a:srgbClr val="0000CC"/>
                </a:solidFill>
              </a:rPr>
              <a:t>数据结构中的栈 </a:t>
            </a:r>
            <a:r>
              <a:rPr lang="en-US" altLang="zh-CN" sz="2800" dirty="0" smtClean="0">
                <a:solidFill>
                  <a:srgbClr val="0000CC"/>
                </a:solidFill>
              </a:rPr>
              <a:t>(Stack)</a:t>
            </a:r>
            <a:endParaRPr lang="zh-CN" altLang="en-US" sz="2800" dirty="0" smtClean="0">
              <a:solidFill>
                <a:srgbClr val="0000CC"/>
              </a:solidFill>
            </a:endParaRPr>
          </a:p>
        </p:txBody>
      </p:sp>
      <p:sp>
        <p:nvSpPr>
          <p:cNvPr id="17413" name="内容占位符 2"/>
          <p:cNvSpPr>
            <a:spLocks noGrp="1"/>
          </p:cNvSpPr>
          <p:nvPr>
            <p:ph sz="half" idx="2"/>
          </p:nvPr>
        </p:nvSpPr>
        <p:spPr/>
        <p:txBody>
          <a:bodyPr/>
          <a:lstStyle/>
          <a:p>
            <a:pPr marL="0" indent="0">
              <a:buFont typeface="Arial" panose="020B0604020202020204" pitchFamily="34" charset="0"/>
              <a:buChar char="•"/>
            </a:pPr>
            <a:r>
              <a:rPr lang="zh-CN" altLang="en-US" dirty="0">
                <a:solidFill>
                  <a:srgbClr val="0000CC"/>
                </a:solidFill>
              </a:rPr>
              <a:t>装数据的桶或箱子</a:t>
            </a:r>
            <a:endParaRPr lang="en-US" altLang="zh-CN" dirty="0">
              <a:solidFill>
                <a:srgbClr val="0000CC"/>
              </a:solidFill>
            </a:endParaRPr>
          </a:p>
          <a:p>
            <a:pPr marL="0" indent="0">
              <a:buFont typeface="Arial" panose="020B0604020202020204" pitchFamily="34" charset="0"/>
              <a:buChar char="•"/>
            </a:pPr>
            <a:r>
              <a:rPr lang="zh-CN" altLang="en-US" dirty="0">
                <a:solidFill>
                  <a:srgbClr val="0000CC"/>
                </a:solidFill>
              </a:rPr>
              <a:t>一种具有后进先出性质的数据结构</a:t>
            </a:r>
            <a:endParaRPr lang="en-US" altLang="zh-CN" dirty="0">
              <a:solidFill>
                <a:srgbClr val="0000CC"/>
              </a:solidFill>
            </a:endParaRPr>
          </a:p>
          <a:p>
            <a:pPr marL="0" indent="0">
              <a:buFont typeface="Arial" panose="020B0604020202020204" pitchFamily="34" charset="0"/>
              <a:buChar char="•"/>
            </a:pPr>
            <a:endParaRPr lang="en-US" altLang="zh-CN" sz="2000" dirty="0">
              <a:solidFill>
                <a:srgbClr val="00B0F0"/>
              </a:solidFill>
            </a:endParaRPr>
          </a:p>
        </p:txBody>
      </p:sp>
      <p:sp>
        <p:nvSpPr>
          <p:cNvPr id="17414" name="文本占位符 5"/>
          <p:cNvSpPr>
            <a:spLocks noGrp="1"/>
          </p:cNvSpPr>
          <p:nvPr>
            <p:ph type="body" sz="quarter" idx="3"/>
          </p:nvPr>
        </p:nvSpPr>
        <p:spPr/>
        <p:txBody>
          <a:bodyPr>
            <a:normAutofit/>
          </a:bodyPr>
          <a:lstStyle/>
          <a:p>
            <a:r>
              <a:rPr lang="zh-CN" altLang="en-US" sz="2800" dirty="0" smtClean="0">
                <a:solidFill>
                  <a:srgbClr val="FF0000"/>
                </a:solidFill>
              </a:rPr>
              <a:t>数据结构中的堆</a:t>
            </a:r>
            <a:r>
              <a:rPr lang="en-US" altLang="zh-CN" sz="2800" dirty="0" smtClean="0">
                <a:solidFill>
                  <a:srgbClr val="FF0000"/>
                </a:solidFill>
              </a:rPr>
              <a:t>(Heap)</a:t>
            </a:r>
            <a:endParaRPr lang="zh-CN" altLang="en-US" sz="2800" dirty="0" smtClean="0">
              <a:solidFill>
                <a:srgbClr val="FF0000"/>
              </a:solidFill>
            </a:endParaRPr>
          </a:p>
        </p:txBody>
      </p:sp>
      <p:sp>
        <p:nvSpPr>
          <p:cNvPr id="17415" name="内容占位符 6"/>
          <p:cNvSpPr>
            <a:spLocks noGrp="1"/>
          </p:cNvSpPr>
          <p:nvPr>
            <p:ph sz="quarter" idx="4"/>
          </p:nvPr>
        </p:nvSpPr>
        <p:spPr>
          <a:xfrm>
            <a:off x="6241404" y="1628800"/>
            <a:ext cx="5543228" cy="4464496"/>
          </a:xfrm>
        </p:spPr>
        <p:txBody>
          <a:bodyPr>
            <a:normAutofit/>
          </a:bodyPr>
          <a:lstStyle/>
          <a:p>
            <a:pPr marL="0" indent="0">
              <a:buFont typeface="Arial" panose="020B0604020202020204" pitchFamily="34" charset="0"/>
              <a:buChar char="•"/>
            </a:pPr>
            <a:r>
              <a:rPr lang="zh-CN" altLang="en-US" dirty="0">
                <a:solidFill>
                  <a:srgbClr val="FF0000"/>
                </a:solidFill>
              </a:rPr>
              <a:t>一棵倒过来的树</a:t>
            </a:r>
            <a:endParaRPr lang="en-US" altLang="zh-CN" dirty="0">
              <a:solidFill>
                <a:srgbClr val="FF0000"/>
              </a:solidFill>
            </a:endParaRPr>
          </a:p>
          <a:p>
            <a:pPr marL="0" indent="0">
              <a:buFont typeface="Arial" panose="020B0604020202020204" pitchFamily="34" charset="0"/>
              <a:buChar char="•"/>
            </a:pPr>
            <a:r>
              <a:rPr lang="zh-CN" altLang="en-US" dirty="0">
                <a:solidFill>
                  <a:srgbClr val="FF0000"/>
                </a:solidFill>
              </a:rPr>
              <a:t>一种经过排序的树形数据结构，根结点的值最小（或最大），且根结点的两个子树也是一个堆</a:t>
            </a:r>
            <a:endParaRPr lang="en-US" altLang="zh-CN" dirty="0">
              <a:solidFill>
                <a:srgbClr val="FF0000"/>
              </a:solidFill>
            </a:endParaRPr>
          </a:p>
          <a:p>
            <a:pPr marL="0" indent="0">
              <a:buFont typeface="Arial" panose="020B0604020202020204" pitchFamily="34" charset="0"/>
              <a:buChar char="•"/>
            </a:pPr>
            <a:r>
              <a:rPr lang="zh-CN" altLang="en-US" dirty="0">
                <a:solidFill>
                  <a:srgbClr val="FF0000"/>
                </a:solidFill>
              </a:rPr>
              <a:t>常用来实现优先队列，堆的存取是随意</a:t>
            </a:r>
          </a:p>
        </p:txBody>
      </p:sp>
      <p:sp>
        <p:nvSpPr>
          <p:cNvPr id="8" name="TextBox 7"/>
          <p:cNvSpPr txBox="1">
            <a:spLocks noChangeArrowheads="1"/>
          </p:cNvSpPr>
          <p:nvPr/>
        </p:nvSpPr>
        <p:spPr bwMode="auto">
          <a:xfrm>
            <a:off x="4763551" y="4298320"/>
            <a:ext cx="185034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marL="0" lvl="1">
              <a:spcBef>
                <a:spcPct val="0"/>
              </a:spcBef>
              <a:buClrTx/>
              <a:buSzTx/>
              <a:buNone/>
            </a:pPr>
            <a:r>
              <a:rPr lang="zh-CN" altLang="en-US" sz="2400" dirty="0">
                <a:solidFill>
                  <a:srgbClr val="339933"/>
                </a:solidFill>
                <a:ea typeface="黑体" panose="02010609060101010101" pitchFamily="49" charset="-122"/>
              </a:rPr>
              <a:t>堆和栈都是一种数据项按序排列的数据结构</a:t>
            </a:r>
            <a:endParaRPr lang="en-US" altLang="zh-CN" sz="2400" dirty="0">
              <a:solidFill>
                <a:srgbClr val="339933"/>
              </a:solidFill>
              <a:ea typeface="黑体" panose="02010609060101010101" pitchFamily="49" charset="-122"/>
            </a:endParaRPr>
          </a:p>
          <a:p>
            <a:pPr>
              <a:spcBef>
                <a:spcPct val="0"/>
              </a:spcBef>
              <a:buClrTx/>
              <a:buSzTx/>
              <a:buFontTx/>
              <a:buNone/>
            </a:pPr>
            <a:endParaRPr lang="zh-CN" altLang="en-US" sz="4400" dirty="0">
              <a:latin typeface="Tahoma" panose="020B0604030504040204" pitchFamily="34" charset="0"/>
              <a:ea typeface="黑体" panose="02010609060101010101" pitchFamily="49" charset="-122"/>
            </a:endParaRPr>
          </a:p>
        </p:txBody>
      </p:sp>
      <p:pic>
        <p:nvPicPr>
          <p:cNvPr id="17417" name="Picture 2" descr="http://img.ddvip.com/2013/0321/2013032110222814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144" y="3861048"/>
            <a:ext cx="3168352" cy="293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2" descr="http://images.artnet.com/artwork_images/414/4012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528" y="3326810"/>
            <a:ext cx="2051628" cy="2918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type="title"/>
          </p:nvPr>
        </p:nvSpPr>
        <p:spPr/>
        <p:txBody>
          <a:bodyPr/>
          <a:lstStyle/>
          <a:p>
            <a:pPr>
              <a:defRPr/>
            </a:pPr>
            <a:r>
              <a:rPr lang="zh-CN" altLang="en-US" sz="3600" dirty="0">
                <a:latin typeface="Times New Roman" panose="02020603050405020304" pitchFamily="18" charset="0"/>
                <a:ea typeface="黑体" panose="02010609060101010101" pitchFamily="49" charset="-122"/>
                <a:cs typeface="Times New Roman" panose="02020603050405020304" pitchFamily="18" charset="0"/>
              </a:rPr>
              <a:t>循环队列 </a:t>
            </a:r>
            <a:r>
              <a:rPr lang="en-US" altLang="zh-CN" sz="3600" dirty="0">
                <a:latin typeface="Times New Roman" panose="02020603050405020304" pitchFamily="18" charset="0"/>
                <a:ea typeface="黑体" panose="02010609060101010101" pitchFamily="49" charset="-122"/>
                <a:cs typeface="Times New Roman" panose="02020603050405020304" pitchFamily="18" charset="0"/>
              </a:rPr>
              <a:t>(Circular Queue)</a:t>
            </a: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0658" name="Rectangle 2"/>
          <p:cNvSpPr>
            <a:spLocks noGrp="1" noChangeArrowheads="1"/>
          </p:cNvSpPr>
          <p:nvPr>
            <p:ph idx="1"/>
          </p:nvPr>
        </p:nvSpPr>
        <p:spPr>
          <a:xfrm>
            <a:off x="838200" y="983778"/>
            <a:ext cx="10946432" cy="5193185"/>
          </a:xfrm>
        </p:spPr>
        <p:txBody>
          <a:bodyPr/>
          <a:lstStyle/>
          <a:p>
            <a:pPr marL="0" indent="0">
              <a:lnSpc>
                <a:spcPct val="105000"/>
              </a:lnSpc>
              <a:spcBef>
                <a:spcPct val="15000"/>
              </a:spcBef>
              <a:buClr>
                <a:srgbClr val="FF6600"/>
              </a:buClr>
              <a:buSzPct val="50000"/>
              <a:buFont typeface="Wingdings" panose="05000000000000000000" pitchFamily="2" charset="2"/>
              <a:buChar char="n"/>
              <a:defRPr/>
            </a:pPr>
            <a:r>
              <a:rPr lang="zh-CN" altLang="en-US" sz="2400" dirty="0">
                <a:solidFill>
                  <a:srgbClr val="0000FF"/>
                </a:solidFill>
                <a:ea typeface="仿宋_GB2312" pitchFamily="49" charset="-122"/>
              </a:rPr>
              <a:t>队列存放数组被当作首尾相接的表处理。</a:t>
            </a:r>
          </a:p>
          <a:p>
            <a:pPr marL="0" indent="0">
              <a:lnSpc>
                <a:spcPct val="110000"/>
              </a:lnSpc>
              <a:spcBef>
                <a:spcPct val="15000"/>
              </a:spcBef>
              <a:buClr>
                <a:srgbClr val="FF6600"/>
              </a:buClr>
              <a:buSzPct val="50000"/>
              <a:buFont typeface="Wingdings" panose="05000000000000000000" pitchFamily="2" charset="2"/>
              <a:buChar char="n"/>
              <a:defRPr/>
            </a:pPr>
            <a:r>
              <a:rPr lang="zh-CN" altLang="en-US" sz="2400" dirty="0">
                <a:solidFill>
                  <a:srgbClr val="0000FF"/>
                </a:solidFill>
                <a:ea typeface="仿宋_GB2312" pitchFamily="49" charset="-122"/>
              </a:rPr>
              <a:t>队头、队尾指针</a:t>
            </a:r>
            <a:r>
              <a:rPr lang="zh-CN" altLang="en-US" sz="2400" dirty="0">
                <a:solidFill>
                  <a:srgbClr val="FF3300"/>
                </a:solidFill>
                <a:ea typeface="仿宋_GB2312" pitchFamily="49" charset="-122"/>
              </a:rPr>
              <a:t>加</a:t>
            </a:r>
            <a:r>
              <a:rPr lang="en-US" altLang="zh-CN" sz="2400" dirty="0">
                <a:solidFill>
                  <a:srgbClr val="FF3300"/>
                </a:solidFill>
                <a:ea typeface="仿宋_GB2312" pitchFamily="49" charset="-122"/>
              </a:rPr>
              <a:t>1</a:t>
            </a:r>
            <a:r>
              <a:rPr lang="zh-CN" altLang="en-US" sz="2400" dirty="0">
                <a:solidFill>
                  <a:srgbClr val="0000FF"/>
                </a:solidFill>
                <a:ea typeface="仿宋_GB2312" pitchFamily="49" charset="-122"/>
              </a:rPr>
              <a:t>时从</a:t>
            </a:r>
            <a:r>
              <a:rPr lang="en-US" altLang="zh-CN" sz="2400" dirty="0" err="1">
                <a:solidFill>
                  <a:srgbClr val="FF3300"/>
                </a:solidFill>
                <a:ea typeface="仿宋_GB2312" pitchFamily="49" charset="-122"/>
              </a:rPr>
              <a:t>maxSize</a:t>
            </a:r>
            <a:r>
              <a:rPr lang="en-US" altLang="zh-CN" sz="2400" dirty="0">
                <a:solidFill>
                  <a:srgbClr val="FF3300"/>
                </a:solidFill>
                <a:ea typeface="仿宋_GB2312" pitchFamily="49" charset="-122"/>
              </a:rPr>
              <a:t> -1</a:t>
            </a:r>
            <a:r>
              <a:rPr lang="zh-CN" altLang="en-US" sz="2400" dirty="0">
                <a:solidFill>
                  <a:srgbClr val="0000FF"/>
                </a:solidFill>
                <a:ea typeface="仿宋_GB2312" pitchFamily="49" charset="-122"/>
              </a:rPr>
              <a:t>直接进到</a:t>
            </a:r>
            <a:r>
              <a:rPr lang="en-US" altLang="zh-CN" sz="2400" dirty="0">
                <a:solidFill>
                  <a:srgbClr val="FF3300"/>
                </a:solidFill>
                <a:ea typeface="仿宋_GB2312" pitchFamily="49" charset="-122"/>
              </a:rPr>
              <a:t>0</a:t>
            </a:r>
            <a:r>
              <a:rPr lang="zh-CN" altLang="en-US" sz="2400" dirty="0">
                <a:solidFill>
                  <a:srgbClr val="0000FF"/>
                </a:solidFill>
                <a:ea typeface="仿宋_GB2312" pitchFamily="49" charset="-122"/>
              </a:rPr>
              <a:t>，</a:t>
            </a:r>
            <a:r>
              <a:rPr lang="zh-CN" altLang="en-US" sz="2400" dirty="0" smtClean="0">
                <a:solidFill>
                  <a:srgbClr val="0000FF"/>
                </a:solidFill>
                <a:ea typeface="仿宋_GB2312" pitchFamily="49" charset="-122"/>
              </a:rPr>
              <a:t>可用</a:t>
            </a:r>
            <a:r>
              <a:rPr lang="en-US" altLang="zh-CN" sz="2400" dirty="0" smtClean="0">
                <a:solidFill>
                  <a:srgbClr val="0000FF"/>
                </a:solidFill>
                <a:ea typeface="仿宋_GB2312" pitchFamily="49" charset="-122"/>
              </a:rPr>
              <a:t>C</a:t>
            </a:r>
            <a:r>
              <a:rPr lang="zh-CN" altLang="en-US" sz="2400" dirty="0" smtClean="0">
                <a:solidFill>
                  <a:srgbClr val="0000FF"/>
                </a:solidFill>
                <a:ea typeface="仿宋_GB2312" pitchFamily="49" charset="-122"/>
              </a:rPr>
              <a:t>语言</a:t>
            </a:r>
            <a:r>
              <a:rPr lang="zh-CN" altLang="en-US" sz="2400" dirty="0">
                <a:solidFill>
                  <a:srgbClr val="0000FF"/>
                </a:solidFill>
                <a:ea typeface="仿宋_GB2312" pitchFamily="49" charset="-122"/>
              </a:rPr>
              <a:t>的取模</a:t>
            </a:r>
            <a:r>
              <a:rPr lang="en-US" altLang="zh-CN" sz="2400" dirty="0">
                <a:solidFill>
                  <a:srgbClr val="0000FF"/>
                </a:solidFill>
                <a:ea typeface="仿宋_GB2312" pitchFamily="49" charset="-122"/>
              </a:rPr>
              <a:t>(</a:t>
            </a:r>
            <a:r>
              <a:rPr lang="zh-CN" altLang="en-US" sz="2400" dirty="0">
                <a:solidFill>
                  <a:srgbClr val="0000FF"/>
                </a:solidFill>
                <a:ea typeface="仿宋_GB2312" pitchFamily="49" charset="-122"/>
              </a:rPr>
              <a:t>余数</a:t>
            </a:r>
            <a:r>
              <a:rPr lang="en-US" altLang="zh-CN" sz="2400" dirty="0">
                <a:solidFill>
                  <a:srgbClr val="0000FF"/>
                </a:solidFill>
                <a:ea typeface="仿宋_GB2312" pitchFamily="49" charset="-122"/>
              </a:rPr>
              <a:t>)</a:t>
            </a:r>
            <a:r>
              <a:rPr lang="zh-CN" altLang="en-US" sz="2400" dirty="0">
                <a:solidFill>
                  <a:srgbClr val="0000FF"/>
                </a:solidFill>
                <a:ea typeface="仿宋_GB2312" pitchFamily="49" charset="-122"/>
              </a:rPr>
              <a:t>运算实现。</a:t>
            </a:r>
          </a:p>
          <a:p>
            <a:pPr marL="0" indent="0">
              <a:lnSpc>
                <a:spcPct val="105000"/>
              </a:lnSpc>
              <a:spcBef>
                <a:spcPct val="15000"/>
              </a:spcBef>
              <a:buClr>
                <a:srgbClr val="800080"/>
              </a:buClr>
              <a:buFont typeface="Wingdings" panose="05000000000000000000" pitchFamily="2" charset="2"/>
              <a:buChar char="F"/>
              <a:defRPr/>
            </a:pPr>
            <a:r>
              <a:rPr lang="zh-CN" altLang="en-US" sz="2400" dirty="0">
                <a:ea typeface="仿宋_GB2312" pitchFamily="49" charset="-122"/>
              </a:rPr>
              <a:t>队头指针进</a:t>
            </a:r>
            <a:r>
              <a:rPr lang="en-US" altLang="zh-CN" sz="2400" dirty="0">
                <a:ea typeface="仿宋_GB2312" pitchFamily="49" charset="-122"/>
              </a:rPr>
              <a:t>1:  front = (front+1) % </a:t>
            </a:r>
            <a:r>
              <a:rPr lang="en-US" altLang="zh-CN" sz="2400" dirty="0" err="1">
                <a:ea typeface="仿宋_GB2312" pitchFamily="49" charset="-122"/>
              </a:rPr>
              <a:t>maxSize</a:t>
            </a:r>
            <a:r>
              <a:rPr lang="en-US" altLang="zh-CN" sz="2400" dirty="0">
                <a:ea typeface="仿宋_GB2312" pitchFamily="49" charset="-122"/>
              </a:rPr>
              <a:t>;</a:t>
            </a:r>
          </a:p>
          <a:p>
            <a:pPr marL="0" indent="0">
              <a:lnSpc>
                <a:spcPct val="105000"/>
              </a:lnSpc>
              <a:spcBef>
                <a:spcPct val="15000"/>
              </a:spcBef>
              <a:buClr>
                <a:srgbClr val="800080"/>
              </a:buClr>
              <a:buFont typeface="Wingdings" panose="05000000000000000000" pitchFamily="2" charset="2"/>
              <a:buChar char="F"/>
              <a:defRPr/>
            </a:pPr>
            <a:r>
              <a:rPr lang="zh-CN" altLang="en-US" sz="2400" dirty="0">
                <a:ea typeface="仿宋_GB2312" pitchFamily="49" charset="-122"/>
              </a:rPr>
              <a:t>队尾指针进</a:t>
            </a:r>
            <a:r>
              <a:rPr lang="en-US" altLang="zh-CN" sz="2400" dirty="0">
                <a:ea typeface="仿宋_GB2312" pitchFamily="49" charset="-122"/>
              </a:rPr>
              <a:t>1:  rear = (rear+1) % </a:t>
            </a:r>
            <a:r>
              <a:rPr lang="en-US" altLang="zh-CN" sz="2400" dirty="0" err="1">
                <a:ea typeface="仿宋_GB2312" pitchFamily="49" charset="-122"/>
              </a:rPr>
              <a:t>maxSize</a:t>
            </a:r>
            <a:r>
              <a:rPr lang="en-US" altLang="zh-CN" sz="2400" dirty="0">
                <a:ea typeface="仿宋_GB2312" pitchFamily="49" charset="-122"/>
              </a:rPr>
              <a:t>;</a:t>
            </a:r>
          </a:p>
          <a:p>
            <a:pPr marL="0" indent="0">
              <a:lnSpc>
                <a:spcPct val="105000"/>
              </a:lnSpc>
              <a:spcBef>
                <a:spcPct val="15000"/>
              </a:spcBef>
              <a:buClr>
                <a:srgbClr val="800080"/>
              </a:buClr>
              <a:buFont typeface="Wingdings" panose="05000000000000000000" pitchFamily="2" charset="2"/>
              <a:buChar char="F"/>
              <a:defRPr/>
            </a:pPr>
            <a:r>
              <a:rPr lang="zh-CN" altLang="en-US" sz="2400" dirty="0">
                <a:ea typeface="仿宋_GB2312" pitchFamily="49" charset="-122"/>
              </a:rPr>
              <a:t>队列初始化：</a:t>
            </a:r>
            <a:r>
              <a:rPr lang="en-US" altLang="zh-CN" sz="2400" dirty="0">
                <a:ea typeface="仿宋_GB2312" pitchFamily="49" charset="-122"/>
              </a:rPr>
              <a:t>front = rear = 0;</a:t>
            </a:r>
          </a:p>
          <a:p>
            <a:pPr marL="0" indent="0">
              <a:lnSpc>
                <a:spcPct val="105000"/>
              </a:lnSpc>
              <a:spcBef>
                <a:spcPct val="15000"/>
              </a:spcBef>
              <a:buClr>
                <a:srgbClr val="800080"/>
              </a:buClr>
              <a:buFont typeface="Wingdings" panose="05000000000000000000" pitchFamily="2" charset="2"/>
              <a:buChar char="F"/>
              <a:defRPr/>
            </a:pPr>
            <a:r>
              <a:rPr lang="zh-CN" altLang="en-US" sz="2400" dirty="0">
                <a:ea typeface="仿宋_GB2312" pitchFamily="49" charset="-122"/>
              </a:rPr>
              <a:t>队空条件：</a:t>
            </a:r>
            <a:r>
              <a:rPr lang="en-US" altLang="zh-CN" sz="2400" dirty="0">
                <a:ea typeface="仿宋_GB2312" pitchFamily="49" charset="-122"/>
              </a:rPr>
              <a:t>front </a:t>
            </a:r>
            <a:r>
              <a:rPr lang="en-US" altLang="zh-CN" sz="2400" i="1" dirty="0">
                <a:ea typeface="仿宋_GB2312" pitchFamily="49" charset="-122"/>
              </a:rPr>
              <a:t>==</a:t>
            </a:r>
            <a:r>
              <a:rPr lang="en-US" altLang="zh-CN" sz="2400" dirty="0">
                <a:ea typeface="仿宋_GB2312" pitchFamily="49" charset="-122"/>
              </a:rPr>
              <a:t> rear;</a:t>
            </a:r>
          </a:p>
          <a:p>
            <a:pPr marL="0" indent="0">
              <a:lnSpc>
                <a:spcPct val="105000"/>
              </a:lnSpc>
              <a:spcBef>
                <a:spcPct val="15000"/>
              </a:spcBef>
              <a:buClr>
                <a:srgbClr val="800080"/>
              </a:buClr>
              <a:buFont typeface="Wingdings" panose="05000000000000000000" pitchFamily="2" charset="2"/>
              <a:buChar char="F"/>
              <a:defRPr/>
            </a:pPr>
            <a:r>
              <a:rPr lang="zh-CN" altLang="en-US" sz="2400" dirty="0">
                <a:ea typeface="仿宋_GB2312" pitchFamily="49" charset="-122"/>
              </a:rPr>
              <a:t>队满条件：</a:t>
            </a:r>
            <a:r>
              <a:rPr lang="en-US" altLang="zh-CN" sz="2400" dirty="0">
                <a:ea typeface="仿宋_GB2312" pitchFamily="49" charset="-122"/>
              </a:rPr>
              <a:t>(rear+1) % </a:t>
            </a:r>
            <a:r>
              <a:rPr lang="en-US" altLang="zh-CN" sz="2400" dirty="0" err="1">
                <a:ea typeface="仿宋_GB2312" pitchFamily="49" charset="-122"/>
              </a:rPr>
              <a:t>maxSize</a:t>
            </a:r>
            <a:r>
              <a:rPr lang="en-US" altLang="zh-CN" sz="2400" dirty="0">
                <a:ea typeface="仿宋_GB2312" pitchFamily="49" charset="-122"/>
              </a:rPr>
              <a:t> </a:t>
            </a:r>
            <a:r>
              <a:rPr lang="en-US" altLang="zh-CN" sz="2400" i="1" dirty="0">
                <a:ea typeface="仿宋_GB2312" pitchFamily="49" charset="-122"/>
              </a:rPr>
              <a:t>==</a:t>
            </a:r>
            <a:r>
              <a:rPr lang="en-US" altLang="zh-CN" sz="2400" dirty="0">
                <a:ea typeface="仿宋_GB2312" pitchFamily="49" charset="-122"/>
              </a:rPr>
              <a:t> front </a:t>
            </a:r>
            <a:endParaRPr lang="en-US" altLang="zh-CN" dirty="0">
              <a:ea typeface="仿宋_GB2312" pitchFamily="49" charset="-122"/>
            </a:endParaRPr>
          </a:p>
        </p:txBody>
      </p:sp>
      <p:grpSp>
        <p:nvGrpSpPr>
          <p:cNvPr id="97289" name="组合 8"/>
          <p:cNvGrpSpPr>
            <a:grpSpLocks/>
          </p:cNvGrpSpPr>
          <p:nvPr/>
        </p:nvGrpSpPr>
        <p:grpSpPr bwMode="auto">
          <a:xfrm>
            <a:off x="2424114" y="4436542"/>
            <a:ext cx="4200525" cy="2038350"/>
            <a:chOff x="1165230" y="3214688"/>
            <a:chExt cx="6162676" cy="2878138"/>
          </a:xfrm>
        </p:grpSpPr>
        <p:grpSp>
          <p:nvGrpSpPr>
            <p:cNvPr id="97308" name="Group 43"/>
            <p:cNvGrpSpPr>
              <a:grpSpLocks/>
            </p:cNvGrpSpPr>
            <p:nvPr/>
          </p:nvGrpSpPr>
          <p:grpSpPr bwMode="auto">
            <a:xfrm>
              <a:off x="1165230" y="3214688"/>
              <a:ext cx="6162676" cy="2878138"/>
              <a:chOff x="734" y="2025"/>
              <a:chExt cx="3882" cy="1813"/>
            </a:xfrm>
          </p:grpSpPr>
          <p:sp>
            <p:nvSpPr>
              <p:cNvPr id="97313" name="Oval 11"/>
              <p:cNvSpPr>
                <a:spLocks noChangeArrowheads="1"/>
              </p:cNvSpPr>
              <p:nvPr/>
            </p:nvSpPr>
            <p:spPr bwMode="auto">
              <a:xfrm rot="496656">
                <a:off x="1653" y="2041"/>
                <a:ext cx="1997" cy="179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1600">
                  <a:ea typeface="宋体" panose="02010600030101010101" pitchFamily="2" charset="-122"/>
                </a:endParaRPr>
              </a:p>
            </p:txBody>
          </p:sp>
          <p:sp>
            <p:nvSpPr>
              <p:cNvPr id="97314" name="Oval 12"/>
              <p:cNvSpPr>
                <a:spLocks noChangeArrowheads="1"/>
              </p:cNvSpPr>
              <p:nvPr/>
            </p:nvSpPr>
            <p:spPr bwMode="auto">
              <a:xfrm rot="496656">
                <a:off x="2261" y="2592"/>
                <a:ext cx="760" cy="72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1600">
                  <a:ea typeface="宋体" panose="02010600030101010101" pitchFamily="2" charset="-122"/>
                </a:endParaRPr>
              </a:p>
            </p:txBody>
          </p:sp>
          <p:sp>
            <p:nvSpPr>
              <p:cNvPr id="97315" name="Line 13"/>
              <p:cNvSpPr>
                <a:spLocks noChangeShapeType="1"/>
              </p:cNvSpPr>
              <p:nvPr/>
            </p:nvSpPr>
            <p:spPr bwMode="auto">
              <a:xfrm rot="21171821" flipV="1">
                <a:off x="2895" y="2232"/>
                <a:ext cx="333" cy="41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7316" name="Line 14"/>
              <p:cNvSpPr>
                <a:spLocks noChangeShapeType="1"/>
              </p:cNvSpPr>
              <p:nvPr/>
            </p:nvSpPr>
            <p:spPr bwMode="auto">
              <a:xfrm rot="1687902" flipV="1">
                <a:off x="3023" y="3078"/>
                <a:ext cx="598" cy="1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7317" name="Line 15"/>
              <p:cNvSpPr>
                <a:spLocks noChangeShapeType="1"/>
              </p:cNvSpPr>
              <p:nvPr/>
            </p:nvSpPr>
            <p:spPr bwMode="auto">
              <a:xfrm rot="1163440">
                <a:off x="2573" y="3369"/>
                <a:ext cx="252" cy="4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7318" name="Line 17"/>
              <p:cNvSpPr>
                <a:spLocks noChangeShapeType="1"/>
              </p:cNvSpPr>
              <p:nvPr/>
            </p:nvSpPr>
            <p:spPr bwMode="auto">
              <a:xfrm rot="496656" flipH="1">
                <a:off x="1932" y="3070"/>
                <a:ext cx="333" cy="4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7319" name="Line 19"/>
              <p:cNvSpPr>
                <a:spLocks noChangeShapeType="1"/>
              </p:cNvSpPr>
              <p:nvPr/>
            </p:nvSpPr>
            <p:spPr bwMode="auto">
              <a:xfrm rot="496656" flipH="1" flipV="1">
                <a:off x="2083" y="2272"/>
                <a:ext cx="329" cy="41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7320" name="Text Box 22"/>
              <p:cNvSpPr txBox="1">
                <a:spLocks noChangeArrowheads="1"/>
              </p:cNvSpPr>
              <p:nvPr/>
            </p:nvSpPr>
            <p:spPr bwMode="auto">
              <a:xfrm>
                <a:off x="2789" y="2704"/>
                <a:ext cx="246"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800">
                    <a:ea typeface="宋体" panose="02010600030101010101" pitchFamily="2" charset="-122"/>
                  </a:rPr>
                  <a:t>0</a:t>
                </a:r>
              </a:p>
            </p:txBody>
          </p:sp>
          <p:sp>
            <p:nvSpPr>
              <p:cNvPr id="97321" name="Line 25"/>
              <p:cNvSpPr>
                <a:spLocks noChangeShapeType="1"/>
              </p:cNvSpPr>
              <p:nvPr/>
            </p:nvSpPr>
            <p:spPr bwMode="auto">
              <a:xfrm rot="1001955" flipH="1" flipV="1">
                <a:off x="1230" y="2812"/>
                <a:ext cx="443" cy="56"/>
              </a:xfrm>
              <a:prstGeom prst="line">
                <a:avLst/>
              </a:prstGeom>
              <a:noFill/>
              <a:ln w="15875">
                <a:solidFill>
                  <a:schemeClr val="tx1"/>
                </a:solidFill>
                <a:round/>
                <a:headEnd type="triangle" w="lg" len="lg"/>
                <a:tailEnd/>
              </a:ln>
              <a:extLst>
                <a:ext uri="{909E8E84-426E-40DD-AFC4-6F175D3DCCD1}">
                  <a14:hiddenFill xmlns:a14="http://schemas.microsoft.com/office/drawing/2010/main">
                    <a:noFill/>
                  </a14:hiddenFill>
                </a:ext>
              </a:extLst>
            </p:spPr>
            <p:txBody>
              <a:bodyPr/>
              <a:lstStyle/>
              <a:p>
                <a:endParaRPr lang="zh-CN" altLang="en-US"/>
              </a:p>
            </p:txBody>
          </p:sp>
          <p:sp>
            <p:nvSpPr>
              <p:cNvPr id="97322" name="Text Box 26"/>
              <p:cNvSpPr txBox="1">
                <a:spLocks noChangeArrowheads="1"/>
              </p:cNvSpPr>
              <p:nvPr/>
            </p:nvSpPr>
            <p:spPr bwMode="auto">
              <a:xfrm>
                <a:off x="734" y="2476"/>
                <a:ext cx="1152"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800">
                    <a:ea typeface="宋体" panose="02010600030101010101" pitchFamily="2" charset="-122"/>
                  </a:rPr>
                  <a:t>front</a:t>
                </a:r>
              </a:p>
            </p:txBody>
          </p:sp>
          <p:sp>
            <p:nvSpPr>
              <p:cNvPr id="97323" name="Text Box 28"/>
              <p:cNvSpPr txBox="1">
                <a:spLocks noChangeArrowheads="1"/>
              </p:cNvSpPr>
              <p:nvPr/>
            </p:nvSpPr>
            <p:spPr bwMode="auto">
              <a:xfrm>
                <a:off x="1825" y="2699"/>
                <a:ext cx="500"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800">
                    <a:ea typeface="宋体" panose="02010600030101010101" pitchFamily="2" charset="-122"/>
                  </a:rPr>
                  <a:t>D</a:t>
                </a:r>
              </a:p>
            </p:txBody>
          </p:sp>
          <p:sp>
            <p:nvSpPr>
              <p:cNvPr id="97324" name="Text Box 29"/>
              <p:cNvSpPr txBox="1">
                <a:spLocks noChangeArrowheads="1"/>
              </p:cNvSpPr>
              <p:nvPr/>
            </p:nvSpPr>
            <p:spPr bwMode="auto">
              <a:xfrm>
                <a:off x="2608" y="2180"/>
                <a:ext cx="499"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800">
                    <a:ea typeface="宋体" panose="02010600030101010101" pitchFamily="2" charset="-122"/>
                  </a:rPr>
                  <a:t>E</a:t>
                </a:r>
              </a:p>
            </p:txBody>
          </p:sp>
          <p:sp>
            <p:nvSpPr>
              <p:cNvPr id="97325" name="Text Box 36"/>
              <p:cNvSpPr txBox="1">
                <a:spLocks noChangeArrowheads="1"/>
              </p:cNvSpPr>
              <p:nvPr/>
            </p:nvSpPr>
            <p:spPr bwMode="auto">
              <a:xfrm>
                <a:off x="3618" y="2025"/>
                <a:ext cx="998"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800">
                    <a:ea typeface="宋体" panose="02010600030101010101" pitchFamily="2" charset="-122"/>
                  </a:rPr>
                  <a:t>rear</a:t>
                </a:r>
              </a:p>
            </p:txBody>
          </p:sp>
          <p:sp>
            <p:nvSpPr>
              <p:cNvPr id="97326" name="Line 37"/>
              <p:cNvSpPr>
                <a:spLocks noChangeShapeType="1"/>
              </p:cNvSpPr>
              <p:nvPr/>
            </p:nvSpPr>
            <p:spPr bwMode="auto">
              <a:xfrm rot="8671532" flipH="1">
                <a:off x="3511" y="2413"/>
                <a:ext cx="417" cy="37"/>
              </a:xfrm>
              <a:prstGeom prst="line">
                <a:avLst/>
              </a:prstGeom>
              <a:noFill/>
              <a:ln w="15875">
                <a:solidFill>
                  <a:schemeClr val="tx1"/>
                </a:solidFill>
                <a:round/>
                <a:headEnd type="triangle" w="lg" len="lg"/>
                <a:tailEnd/>
              </a:ln>
              <a:extLst>
                <a:ext uri="{909E8E84-426E-40DD-AFC4-6F175D3DCCD1}">
                  <a14:hiddenFill xmlns:a14="http://schemas.microsoft.com/office/drawing/2010/main">
                    <a:noFill/>
                  </a14:hiddenFill>
                </a:ext>
              </a:extLst>
            </p:spPr>
            <p:txBody>
              <a:bodyPr/>
              <a:lstStyle/>
              <a:p>
                <a:endParaRPr lang="zh-CN" altLang="en-US"/>
              </a:p>
            </p:txBody>
          </p:sp>
        </p:grpSp>
        <p:sp>
          <p:nvSpPr>
            <p:cNvPr id="97309" name="Text Box 22"/>
            <p:cNvSpPr txBox="1">
              <a:spLocks noChangeArrowheads="1"/>
            </p:cNvSpPr>
            <p:nvPr/>
          </p:nvSpPr>
          <p:spPr bwMode="auto">
            <a:xfrm>
              <a:off x="4283968" y="4715991"/>
              <a:ext cx="3905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800">
                  <a:ea typeface="宋体" panose="02010600030101010101" pitchFamily="2" charset="-122"/>
                </a:rPr>
                <a:t>1</a:t>
              </a:r>
            </a:p>
          </p:txBody>
        </p:sp>
        <p:sp>
          <p:nvSpPr>
            <p:cNvPr id="97310" name="Text Box 22"/>
            <p:cNvSpPr txBox="1">
              <a:spLocks noChangeArrowheads="1"/>
            </p:cNvSpPr>
            <p:nvPr/>
          </p:nvSpPr>
          <p:spPr bwMode="auto">
            <a:xfrm>
              <a:off x="3821435" y="4787999"/>
              <a:ext cx="3905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800">
                  <a:ea typeface="宋体" panose="02010600030101010101" pitchFamily="2" charset="-122"/>
                </a:rPr>
                <a:t>2</a:t>
              </a:r>
            </a:p>
          </p:txBody>
        </p:sp>
        <p:sp>
          <p:nvSpPr>
            <p:cNvPr id="97311" name="Text Box 22"/>
            <p:cNvSpPr txBox="1">
              <a:spLocks noChangeArrowheads="1"/>
            </p:cNvSpPr>
            <p:nvPr/>
          </p:nvSpPr>
          <p:spPr bwMode="auto">
            <a:xfrm>
              <a:off x="3563888" y="4365104"/>
              <a:ext cx="3905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800">
                  <a:ea typeface="宋体" panose="02010600030101010101" pitchFamily="2" charset="-122"/>
                </a:rPr>
                <a:t>3</a:t>
              </a:r>
            </a:p>
          </p:txBody>
        </p:sp>
        <p:sp>
          <p:nvSpPr>
            <p:cNvPr id="97312" name="Text Box 22"/>
            <p:cNvSpPr txBox="1">
              <a:spLocks noChangeArrowheads="1"/>
            </p:cNvSpPr>
            <p:nvPr/>
          </p:nvSpPr>
          <p:spPr bwMode="auto">
            <a:xfrm>
              <a:off x="3995936" y="4005064"/>
              <a:ext cx="3905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800">
                  <a:ea typeface="宋体" panose="02010600030101010101" pitchFamily="2" charset="-122"/>
                </a:rPr>
                <a:t>4</a:t>
              </a:r>
            </a:p>
          </p:txBody>
        </p:sp>
      </p:grpSp>
      <p:grpSp>
        <p:nvGrpSpPr>
          <p:cNvPr id="97290" name="组合 28"/>
          <p:cNvGrpSpPr>
            <a:grpSpLocks/>
          </p:cNvGrpSpPr>
          <p:nvPr/>
        </p:nvGrpSpPr>
        <p:grpSpPr bwMode="auto">
          <a:xfrm>
            <a:off x="7391400" y="4365104"/>
            <a:ext cx="2230438" cy="2160588"/>
            <a:chOff x="5572132" y="2592403"/>
            <a:chExt cx="3071834" cy="3051175"/>
          </a:xfrm>
        </p:grpSpPr>
        <p:sp>
          <p:nvSpPr>
            <p:cNvPr id="97291" name="Text Box 52"/>
            <p:cNvSpPr txBox="1">
              <a:spLocks noChangeArrowheads="1"/>
            </p:cNvSpPr>
            <p:nvPr/>
          </p:nvSpPr>
          <p:spPr bwMode="auto">
            <a:xfrm>
              <a:off x="7132666" y="2605103"/>
              <a:ext cx="1511300" cy="3038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endParaRPr kumimoji="0" lang="zh-CN" altLang="zh-CN" sz="700">
                <a:ea typeface="宋体" panose="02010600030101010101" pitchFamily="2" charset="-122"/>
              </a:endParaRPr>
            </a:p>
          </p:txBody>
        </p:sp>
        <p:sp>
          <p:nvSpPr>
            <p:cNvPr id="97292" name="Line 53"/>
            <p:cNvSpPr>
              <a:spLocks noChangeShapeType="1"/>
            </p:cNvSpPr>
            <p:nvPr/>
          </p:nvSpPr>
          <p:spPr bwMode="auto">
            <a:xfrm>
              <a:off x="7132666" y="3202003"/>
              <a:ext cx="1511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7293" name="Line 54"/>
            <p:cNvSpPr>
              <a:spLocks noChangeShapeType="1"/>
            </p:cNvSpPr>
            <p:nvPr/>
          </p:nvSpPr>
          <p:spPr bwMode="auto">
            <a:xfrm>
              <a:off x="7132666" y="4421203"/>
              <a:ext cx="1511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7294" name="Line 55"/>
            <p:cNvSpPr>
              <a:spLocks noChangeShapeType="1"/>
            </p:cNvSpPr>
            <p:nvPr/>
          </p:nvSpPr>
          <p:spPr bwMode="auto">
            <a:xfrm>
              <a:off x="7132666" y="5030803"/>
              <a:ext cx="1511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7295" name="Text Box 56"/>
            <p:cNvSpPr txBox="1">
              <a:spLocks noChangeArrowheads="1"/>
            </p:cNvSpPr>
            <p:nvPr/>
          </p:nvSpPr>
          <p:spPr bwMode="auto">
            <a:xfrm>
              <a:off x="6662766" y="2592403"/>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800">
                  <a:ea typeface="宋体" panose="02010600030101010101" pitchFamily="2" charset="-122"/>
                </a:rPr>
                <a:t>4</a:t>
              </a:r>
            </a:p>
          </p:txBody>
        </p:sp>
        <p:sp>
          <p:nvSpPr>
            <p:cNvPr id="97296" name="Text Box 57"/>
            <p:cNvSpPr txBox="1">
              <a:spLocks noChangeArrowheads="1"/>
            </p:cNvSpPr>
            <p:nvPr/>
          </p:nvSpPr>
          <p:spPr bwMode="auto">
            <a:xfrm>
              <a:off x="6662766" y="5107003"/>
              <a:ext cx="6477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800">
                  <a:ea typeface="宋体" panose="02010600030101010101" pitchFamily="2" charset="-122"/>
                </a:rPr>
                <a:t>0</a:t>
              </a:r>
            </a:p>
          </p:txBody>
        </p:sp>
        <p:sp>
          <p:nvSpPr>
            <p:cNvPr id="97297" name="Text Box 58"/>
            <p:cNvSpPr txBox="1">
              <a:spLocks noChangeArrowheads="1"/>
            </p:cNvSpPr>
            <p:nvPr/>
          </p:nvSpPr>
          <p:spPr bwMode="auto">
            <a:xfrm>
              <a:off x="6662766" y="4497403"/>
              <a:ext cx="647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800">
                  <a:ea typeface="宋体" panose="02010600030101010101" pitchFamily="2" charset="-122"/>
                </a:rPr>
                <a:t>1</a:t>
              </a:r>
            </a:p>
          </p:txBody>
        </p:sp>
        <p:sp>
          <p:nvSpPr>
            <p:cNvPr id="97298" name="Line 59"/>
            <p:cNvSpPr>
              <a:spLocks noChangeShapeType="1"/>
            </p:cNvSpPr>
            <p:nvPr/>
          </p:nvSpPr>
          <p:spPr bwMode="auto">
            <a:xfrm>
              <a:off x="7132666" y="3811603"/>
              <a:ext cx="1511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7299" name="Line 60"/>
            <p:cNvSpPr>
              <a:spLocks noChangeShapeType="1"/>
            </p:cNvSpPr>
            <p:nvPr/>
          </p:nvSpPr>
          <p:spPr bwMode="auto">
            <a:xfrm>
              <a:off x="6205566" y="3490928"/>
              <a:ext cx="431800" cy="0"/>
            </a:xfrm>
            <a:prstGeom prst="line">
              <a:avLst/>
            </a:prstGeom>
            <a:noFill/>
            <a:ln w="158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zh-CN" altLang="en-US"/>
            </a:p>
          </p:txBody>
        </p:sp>
        <p:sp>
          <p:nvSpPr>
            <p:cNvPr id="97300" name="Text Box 61"/>
            <p:cNvSpPr txBox="1">
              <a:spLocks noChangeArrowheads="1"/>
            </p:cNvSpPr>
            <p:nvPr/>
          </p:nvSpPr>
          <p:spPr bwMode="auto">
            <a:xfrm>
              <a:off x="5572132" y="3000372"/>
              <a:ext cx="1504951" cy="47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600">
                  <a:ea typeface="宋体" panose="02010600030101010101" pitchFamily="2" charset="-122"/>
                </a:rPr>
                <a:t>  front</a:t>
              </a:r>
            </a:p>
          </p:txBody>
        </p:sp>
        <p:sp>
          <p:nvSpPr>
            <p:cNvPr id="97301" name="Text Box 62"/>
            <p:cNvSpPr txBox="1">
              <a:spLocks noChangeArrowheads="1"/>
            </p:cNvSpPr>
            <p:nvPr/>
          </p:nvSpPr>
          <p:spPr bwMode="auto">
            <a:xfrm>
              <a:off x="6662766" y="3887803"/>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800">
                  <a:ea typeface="宋体" panose="02010600030101010101" pitchFamily="2" charset="-122"/>
                </a:rPr>
                <a:t>2</a:t>
              </a:r>
            </a:p>
          </p:txBody>
        </p:sp>
        <p:sp>
          <p:nvSpPr>
            <p:cNvPr id="97302" name="Text Box 63"/>
            <p:cNvSpPr txBox="1">
              <a:spLocks noChangeArrowheads="1"/>
            </p:cNvSpPr>
            <p:nvPr/>
          </p:nvSpPr>
          <p:spPr bwMode="auto">
            <a:xfrm>
              <a:off x="6662766" y="3202003"/>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800">
                  <a:ea typeface="宋体" panose="02010600030101010101" pitchFamily="2" charset="-122"/>
                </a:rPr>
                <a:t>3</a:t>
              </a:r>
            </a:p>
          </p:txBody>
        </p:sp>
        <p:sp>
          <p:nvSpPr>
            <p:cNvPr id="97303" name="Text Box 67"/>
            <p:cNvSpPr txBox="1">
              <a:spLocks noChangeArrowheads="1"/>
            </p:cNvSpPr>
            <p:nvPr/>
          </p:nvSpPr>
          <p:spPr bwMode="auto">
            <a:xfrm>
              <a:off x="7729566" y="3278204"/>
              <a:ext cx="685800" cy="47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sz="1600">
                  <a:ea typeface="宋体" panose="02010600030101010101" pitchFamily="2" charset="-122"/>
                </a:rPr>
                <a:t>D</a:t>
              </a:r>
            </a:p>
          </p:txBody>
        </p:sp>
        <p:sp>
          <p:nvSpPr>
            <p:cNvPr id="97304" name="Text Box 68"/>
            <p:cNvSpPr txBox="1">
              <a:spLocks noChangeArrowheads="1"/>
            </p:cNvSpPr>
            <p:nvPr/>
          </p:nvSpPr>
          <p:spPr bwMode="auto">
            <a:xfrm>
              <a:off x="7729566" y="2744803"/>
              <a:ext cx="685800" cy="47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lang="en-US" altLang="zh-CN" sz="1600">
                  <a:ea typeface="宋体" panose="02010600030101010101" pitchFamily="2" charset="-122"/>
                </a:rPr>
                <a:t>E</a:t>
              </a:r>
            </a:p>
          </p:txBody>
        </p:sp>
        <p:sp>
          <p:nvSpPr>
            <p:cNvPr id="97305" name="Line 64"/>
            <p:cNvSpPr>
              <a:spLocks noChangeShapeType="1"/>
            </p:cNvSpPr>
            <p:nvPr/>
          </p:nvSpPr>
          <p:spPr bwMode="auto">
            <a:xfrm>
              <a:off x="6192866" y="5439708"/>
              <a:ext cx="431800" cy="0"/>
            </a:xfrm>
            <a:prstGeom prst="line">
              <a:avLst/>
            </a:prstGeom>
            <a:noFill/>
            <a:ln w="158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zh-CN" altLang="en-US"/>
            </a:p>
          </p:txBody>
        </p:sp>
        <p:sp>
          <p:nvSpPr>
            <p:cNvPr id="97306" name="Text Box 66"/>
            <p:cNvSpPr txBox="1">
              <a:spLocks noChangeArrowheads="1"/>
            </p:cNvSpPr>
            <p:nvPr/>
          </p:nvSpPr>
          <p:spPr bwMode="auto">
            <a:xfrm>
              <a:off x="5762705" y="4941222"/>
              <a:ext cx="1314379" cy="478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50000"/>
                </a:spcBef>
                <a:buClrTx/>
                <a:buSzTx/>
                <a:buFontTx/>
                <a:buNone/>
              </a:pPr>
              <a:r>
                <a:rPr kumimoji="0" lang="en-US" altLang="zh-CN" sz="1600">
                  <a:ea typeface="宋体" panose="02010600030101010101" pitchFamily="2" charset="-122"/>
                </a:rPr>
                <a:t>rear</a:t>
              </a:r>
            </a:p>
          </p:txBody>
        </p:sp>
      </p:grpSp>
    </p:spTree>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5" name="Oval 5" descr="再生纸"/>
          <p:cNvSpPr>
            <a:spLocks noChangeArrowheads="1"/>
          </p:cNvSpPr>
          <p:nvPr/>
        </p:nvSpPr>
        <p:spPr bwMode="auto">
          <a:xfrm>
            <a:off x="2514600" y="1145703"/>
            <a:ext cx="1828800" cy="1828800"/>
          </a:xfrm>
          <a:prstGeom prst="ellipse">
            <a:avLst/>
          </a:prstGeom>
          <a:blipFill dpi="0" rotWithShape="0">
            <a:blip r:embed="rId2"/>
            <a:srcRect/>
            <a:tile tx="0" ty="0" sx="100000" sy="100000" flip="none" algn="tl"/>
          </a:blip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687" name="Line 7"/>
          <p:cNvSpPr>
            <a:spLocks noChangeShapeType="1"/>
          </p:cNvSpPr>
          <p:nvPr/>
        </p:nvSpPr>
        <p:spPr bwMode="auto">
          <a:xfrm>
            <a:off x="3429000" y="1145703"/>
            <a:ext cx="0" cy="182880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688" name="Line 8"/>
          <p:cNvSpPr>
            <a:spLocks noChangeShapeType="1"/>
          </p:cNvSpPr>
          <p:nvPr/>
        </p:nvSpPr>
        <p:spPr bwMode="auto">
          <a:xfrm>
            <a:off x="2514600" y="2060103"/>
            <a:ext cx="1828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689" name="Line 9"/>
          <p:cNvSpPr>
            <a:spLocks noChangeShapeType="1"/>
          </p:cNvSpPr>
          <p:nvPr/>
        </p:nvSpPr>
        <p:spPr bwMode="auto">
          <a:xfrm>
            <a:off x="2819400" y="1374303"/>
            <a:ext cx="1219200" cy="137160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690" name="Line 10"/>
          <p:cNvSpPr>
            <a:spLocks noChangeShapeType="1"/>
          </p:cNvSpPr>
          <p:nvPr/>
        </p:nvSpPr>
        <p:spPr bwMode="auto">
          <a:xfrm flipH="1">
            <a:off x="2819400" y="1374303"/>
            <a:ext cx="1219200" cy="137160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686" name="Oval 6"/>
          <p:cNvSpPr>
            <a:spLocks noChangeArrowheads="1"/>
          </p:cNvSpPr>
          <p:nvPr/>
        </p:nvSpPr>
        <p:spPr bwMode="auto">
          <a:xfrm>
            <a:off x="2971800" y="1602903"/>
            <a:ext cx="914400" cy="914400"/>
          </a:xfrm>
          <a:prstGeom prst="ellipse">
            <a:avLst/>
          </a:prstGeom>
          <a:solidFill>
            <a:schemeClr val="bg1"/>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691" name="Text Box 11"/>
          <p:cNvSpPr txBox="1">
            <a:spLocks noChangeArrowheads="1"/>
          </p:cNvSpPr>
          <p:nvPr/>
        </p:nvSpPr>
        <p:spPr bwMode="auto">
          <a:xfrm>
            <a:off x="4267200" y="15267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0</a:t>
            </a:r>
            <a:endParaRPr lang="en-US" altLang="zh-CN" sz="2800">
              <a:latin typeface="Times New Roman" panose="02020603050405020304" pitchFamily="18" charset="0"/>
              <a:ea typeface="+mn-ea"/>
              <a:cs typeface="Times New Roman" panose="02020603050405020304" pitchFamily="18" charset="0"/>
            </a:endParaRPr>
          </a:p>
        </p:txBody>
      </p:sp>
      <p:sp>
        <p:nvSpPr>
          <p:cNvPr id="71692" name="Text Box 12"/>
          <p:cNvSpPr txBox="1">
            <a:spLocks noChangeArrowheads="1"/>
          </p:cNvSpPr>
          <p:nvPr/>
        </p:nvSpPr>
        <p:spPr bwMode="auto">
          <a:xfrm>
            <a:off x="4235450" y="22887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1</a:t>
            </a:r>
            <a:endParaRPr lang="en-US" altLang="zh-CN" sz="2800">
              <a:latin typeface="Times New Roman" panose="02020603050405020304" pitchFamily="18" charset="0"/>
              <a:ea typeface="+mn-ea"/>
              <a:cs typeface="Times New Roman" panose="02020603050405020304" pitchFamily="18" charset="0"/>
            </a:endParaRPr>
          </a:p>
        </p:txBody>
      </p:sp>
      <p:sp>
        <p:nvSpPr>
          <p:cNvPr id="71693" name="Rectangle 13"/>
          <p:cNvSpPr>
            <a:spLocks noChangeArrowheads="1"/>
          </p:cNvSpPr>
          <p:nvPr/>
        </p:nvSpPr>
        <p:spPr bwMode="auto">
          <a:xfrm>
            <a:off x="3625850" y="28221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2</a:t>
            </a:r>
          </a:p>
        </p:txBody>
      </p:sp>
      <p:sp>
        <p:nvSpPr>
          <p:cNvPr id="71694" name="Rectangle 14"/>
          <p:cNvSpPr>
            <a:spLocks noChangeArrowheads="1"/>
          </p:cNvSpPr>
          <p:nvPr/>
        </p:nvSpPr>
        <p:spPr bwMode="auto">
          <a:xfrm>
            <a:off x="2819400" y="28221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3</a:t>
            </a:r>
          </a:p>
        </p:txBody>
      </p:sp>
      <p:sp>
        <p:nvSpPr>
          <p:cNvPr id="71695" name="Rectangle 15"/>
          <p:cNvSpPr>
            <a:spLocks noChangeArrowheads="1"/>
          </p:cNvSpPr>
          <p:nvPr/>
        </p:nvSpPr>
        <p:spPr bwMode="auto">
          <a:xfrm>
            <a:off x="2286000" y="22887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4</a:t>
            </a:r>
          </a:p>
        </p:txBody>
      </p:sp>
      <p:sp>
        <p:nvSpPr>
          <p:cNvPr id="71696" name="Rectangle 16"/>
          <p:cNvSpPr>
            <a:spLocks noChangeArrowheads="1"/>
          </p:cNvSpPr>
          <p:nvPr/>
        </p:nvSpPr>
        <p:spPr bwMode="auto">
          <a:xfrm>
            <a:off x="2286000" y="13743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5</a:t>
            </a:r>
          </a:p>
        </p:txBody>
      </p:sp>
      <p:sp>
        <p:nvSpPr>
          <p:cNvPr id="71697" name="Rectangle 17"/>
          <p:cNvSpPr>
            <a:spLocks noChangeArrowheads="1"/>
          </p:cNvSpPr>
          <p:nvPr/>
        </p:nvSpPr>
        <p:spPr bwMode="auto">
          <a:xfrm>
            <a:off x="2819400" y="8409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6</a:t>
            </a:r>
          </a:p>
        </p:txBody>
      </p:sp>
      <p:sp>
        <p:nvSpPr>
          <p:cNvPr id="71698" name="Rectangle 18"/>
          <p:cNvSpPr>
            <a:spLocks noChangeArrowheads="1"/>
          </p:cNvSpPr>
          <p:nvPr/>
        </p:nvSpPr>
        <p:spPr bwMode="auto">
          <a:xfrm>
            <a:off x="3733800" y="8409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7</a:t>
            </a:r>
          </a:p>
        </p:txBody>
      </p:sp>
      <p:sp>
        <p:nvSpPr>
          <p:cNvPr id="71700" name="Line 20"/>
          <p:cNvSpPr>
            <a:spLocks noChangeShapeType="1"/>
          </p:cNvSpPr>
          <p:nvPr/>
        </p:nvSpPr>
        <p:spPr bwMode="auto">
          <a:xfrm flipH="1">
            <a:off x="4191000" y="1145703"/>
            <a:ext cx="228600" cy="381000"/>
          </a:xfrm>
          <a:prstGeom prst="line">
            <a:avLst/>
          </a:prstGeom>
          <a:noFill/>
          <a:ln w="28575">
            <a:solidFill>
              <a:srgbClr val="008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01" name="Text Box 21"/>
          <p:cNvSpPr txBox="1">
            <a:spLocks noChangeArrowheads="1"/>
          </p:cNvSpPr>
          <p:nvPr/>
        </p:nvSpPr>
        <p:spPr bwMode="auto">
          <a:xfrm>
            <a:off x="4038601" y="764704"/>
            <a:ext cx="9572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hlink"/>
                </a:solidFill>
                <a:latin typeface="Times New Roman" panose="02020603050405020304" pitchFamily="18" charset="0"/>
                <a:ea typeface="+mn-ea"/>
                <a:cs typeface="Times New Roman" panose="02020603050405020304" pitchFamily="18" charset="0"/>
              </a:rPr>
              <a:t>front</a:t>
            </a:r>
            <a:endParaRPr lang="en-US" altLang="zh-CN" sz="2800">
              <a:latin typeface="Times New Roman" panose="02020603050405020304" pitchFamily="18" charset="0"/>
              <a:ea typeface="+mn-ea"/>
              <a:cs typeface="Times New Roman" panose="02020603050405020304" pitchFamily="18" charset="0"/>
            </a:endParaRPr>
          </a:p>
        </p:txBody>
      </p:sp>
      <p:sp>
        <p:nvSpPr>
          <p:cNvPr id="71703" name="Oval 23" descr="再生纸"/>
          <p:cNvSpPr>
            <a:spLocks noChangeArrowheads="1"/>
          </p:cNvSpPr>
          <p:nvPr/>
        </p:nvSpPr>
        <p:spPr bwMode="auto">
          <a:xfrm>
            <a:off x="7400925" y="1145703"/>
            <a:ext cx="1828800" cy="1828800"/>
          </a:xfrm>
          <a:prstGeom prst="ellipse">
            <a:avLst/>
          </a:prstGeom>
          <a:blipFill dpi="0" rotWithShape="0">
            <a:blip r:embed="rId2"/>
            <a:srcRect/>
            <a:tile tx="0" ty="0" sx="100000" sy="100000" flip="none" algn="tl"/>
          </a:blip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04" name="Line 24"/>
          <p:cNvSpPr>
            <a:spLocks noChangeShapeType="1"/>
          </p:cNvSpPr>
          <p:nvPr/>
        </p:nvSpPr>
        <p:spPr bwMode="auto">
          <a:xfrm>
            <a:off x="7400925" y="2060103"/>
            <a:ext cx="1828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05" name="Line 25"/>
          <p:cNvSpPr>
            <a:spLocks noChangeShapeType="1"/>
          </p:cNvSpPr>
          <p:nvPr/>
        </p:nvSpPr>
        <p:spPr bwMode="auto">
          <a:xfrm>
            <a:off x="7705725" y="1374303"/>
            <a:ext cx="1219200" cy="137160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06" name="Line 26"/>
          <p:cNvSpPr>
            <a:spLocks noChangeShapeType="1"/>
          </p:cNvSpPr>
          <p:nvPr/>
        </p:nvSpPr>
        <p:spPr bwMode="auto">
          <a:xfrm flipH="1">
            <a:off x="7705725" y="1374303"/>
            <a:ext cx="1219200" cy="137160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08" name="Text Box 28"/>
          <p:cNvSpPr txBox="1">
            <a:spLocks noChangeArrowheads="1"/>
          </p:cNvSpPr>
          <p:nvPr/>
        </p:nvSpPr>
        <p:spPr bwMode="auto">
          <a:xfrm>
            <a:off x="9153525" y="1415579"/>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0</a:t>
            </a:r>
            <a:endParaRPr lang="en-US" altLang="zh-CN" sz="2800">
              <a:latin typeface="Times New Roman" panose="02020603050405020304" pitchFamily="18" charset="0"/>
              <a:ea typeface="+mn-ea"/>
              <a:cs typeface="Times New Roman" panose="02020603050405020304" pitchFamily="18" charset="0"/>
            </a:endParaRPr>
          </a:p>
        </p:txBody>
      </p:sp>
      <p:sp>
        <p:nvSpPr>
          <p:cNvPr id="71709" name="Text Box 29"/>
          <p:cNvSpPr txBox="1">
            <a:spLocks noChangeArrowheads="1"/>
          </p:cNvSpPr>
          <p:nvPr/>
        </p:nvSpPr>
        <p:spPr bwMode="auto">
          <a:xfrm>
            <a:off x="9121775" y="22887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1</a:t>
            </a:r>
            <a:endParaRPr lang="en-US" altLang="zh-CN" sz="2800">
              <a:latin typeface="Times New Roman" panose="02020603050405020304" pitchFamily="18" charset="0"/>
              <a:ea typeface="+mn-ea"/>
              <a:cs typeface="Times New Roman" panose="02020603050405020304" pitchFamily="18" charset="0"/>
            </a:endParaRPr>
          </a:p>
        </p:txBody>
      </p:sp>
      <p:sp>
        <p:nvSpPr>
          <p:cNvPr id="71710" name="Rectangle 30"/>
          <p:cNvSpPr>
            <a:spLocks noChangeArrowheads="1"/>
          </p:cNvSpPr>
          <p:nvPr/>
        </p:nvSpPr>
        <p:spPr bwMode="auto">
          <a:xfrm>
            <a:off x="8512175" y="28221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2</a:t>
            </a:r>
          </a:p>
        </p:txBody>
      </p:sp>
      <p:sp>
        <p:nvSpPr>
          <p:cNvPr id="71711" name="Rectangle 31"/>
          <p:cNvSpPr>
            <a:spLocks noChangeArrowheads="1"/>
          </p:cNvSpPr>
          <p:nvPr/>
        </p:nvSpPr>
        <p:spPr bwMode="auto">
          <a:xfrm>
            <a:off x="7816850" y="28983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3</a:t>
            </a:r>
          </a:p>
        </p:txBody>
      </p:sp>
      <p:sp>
        <p:nvSpPr>
          <p:cNvPr id="71712" name="Rectangle 32"/>
          <p:cNvSpPr>
            <a:spLocks noChangeArrowheads="1"/>
          </p:cNvSpPr>
          <p:nvPr/>
        </p:nvSpPr>
        <p:spPr bwMode="auto">
          <a:xfrm>
            <a:off x="7172325" y="22887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4</a:t>
            </a:r>
          </a:p>
        </p:txBody>
      </p:sp>
      <p:sp>
        <p:nvSpPr>
          <p:cNvPr id="71713" name="Rectangle 33"/>
          <p:cNvSpPr>
            <a:spLocks noChangeArrowheads="1"/>
          </p:cNvSpPr>
          <p:nvPr/>
        </p:nvSpPr>
        <p:spPr bwMode="auto">
          <a:xfrm>
            <a:off x="7172325" y="13743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5</a:t>
            </a:r>
          </a:p>
        </p:txBody>
      </p:sp>
      <p:sp>
        <p:nvSpPr>
          <p:cNvPr id="71714" name="Rectangle 34"/>
          <p:cNvSpPr>
            <a:spLocks noChangeArrowheads="1"/>
          </p:cNvSpPr>
          <p:nvPr/>
        </p:nvSpPr>
        <p:spPr bwMode="auto">
          <a:xfrm>
            <a:off x="7705725" y="8409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6</a:t>
            </a:r>
          </a:p>
        </p:txBody>
      </p:sp>
      <p:sp>
        <p:nvSpPr>
          <p:cNvPr id="71715" name="Rectangle 35"/>
          <p:cNvSpPr>
            <a:spLocks noChangeArrowheads="1"/>
          </p:cNvSpPr>
          <p:nvPr/>
        </p:nvSpPr>
        <p:spPr bwMode="auto">
          <a:xfrm>
            <a:off x="8620125" y="8409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7</a:t>
            </a:r>
          </a:p>
        </p:txBody>
      </p:sp>
      <p:sp>
        <p:nvSpPr>
          <p:cNvPr id="71716" name="Line 36"/>
          <p:cNvSpPr>
            <a:spLocks noChangeShapeType="1"/>
          </p:cNvSpPr>
          <p:nvPr/>
        </p:nvSpPr>
        <p:spPr bwMode="auto">
          <a:xfrm flipH="1">
            <a:off x="9067800" y="1221903"/>
            <a:ext cx="304800" cy="304800"/>
          </a:xfrm>
          <a:prstGeom prst="line">
            <a:avLst/>
          </a:prstGeom>
          <a:noFill/>
          <a:ln w="28575">
            <a:solidFill>
              <a:srgbClr val="008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17" name="Text Box 37"/>
          <p:cNvSpPr txBox="1">
            <a:spLocks noChangeArrowheads="1"/>
          </p:cNvSpPr>
          <p:nvPr/>
        </p:nvSpPr>
        <p:spPr bwMode="auto">
          <a:xfrm>
            <a:off x="9067801" y="840904"/>
            <a:ext cx="9572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hlink"/>
                </a:solidFill>
                <a:latin typeface="Times New Roman" panose="02020603050405020304" pitchFamily="18" charset="0"/>
                <a:ea typeface="+mn-ea"/>
                <a:cs typeface="Times New Roman" panose="02020603050405020304" pitchFamily="18" charset="0"/>
              </a:rPr>
              <a:t>front</a:t>
            </a:r>
            <a:endParaRPr lang="en-US" altLang="zh-CN" sz="2800">
              <a:latin typeface="Times New Roman" panose="02020603050405020304" pitchFamily="18" charset="0"/>
              <a:ea typeface="+mn-ea"/>
              <a:cs typeface="Times New Roman" panose="02020603050405020304" pitchFamily="18" charset="0"/>
            </a:endParaRPr>
          </a:p>
        </p:txBody>
      </p:sp>
      <p:sp>
        <p:nvSpPr>
          <p:cNvPr id="71718" name="Oval 38" descr="再生纸"/>
          <p:cNvSpPr>
            <a:spLocks noChangeArrowheads="1"/>
          </p:cNvSpPr>
          <p:nvPr/>
        </p:nvSpPr>
        <p:spPr bwMode="auto">
          <a:xfrm>
            <a:off x="4962525" y="1145703"/>
            <a:ext cx="1828800" cy="1828800"/>
          </a:xfrm>
          <a:prstGeom prst="ellipse">
            <a:avLst/>
          </a:prstGeom>
          <a:blipFill dpi="0" rotWithShape="0">
            <a:blip r:embed="rId2"/>
            <a:srcRect/>
            <a:tile tx="0" ty="0" sx="100000" sy="100000" flip="none" algn="tl"/>
          </a:blip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19" name="Line 39"/>
          <p:cNvSpPr>
            <a:spLocks noChangeShapeType="1"/>
          </p:cNvSpPr>
          <p:nvPr/>
        </p:nvSpPr>
        <p:spPr bwMode="auto">
          <a:xfrm>
            <a:off x="4962525" y="2060103"/>
            <a:ext cx="1828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20" name="Line 40"/>
          <p:cNvSpPr>
            <a:spLocks noChangeShapeType="1"/>
          </p:cNvSpPr>
          <p:nvPr/>
        </p:nvSpPr>
        <p:spPr bwMode="auto">
          <a:xfrm>
            <a:off x="5267325" y="1374303"/>
            <a:ext cx="1219200" cy="137160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21" name="Line 41"/>
          <p:cNvSpPr>
            <a:spLocks noChangeShapeType="1"/>
          </p:cNvSpPr>
          <p:nvPr/>
        </p:nvSpPr>
        <p:spPr bwMode="auto">
          <a:xfrm flipH="1">
            <a:off x="5267325" y="1374303"/>
            <a:ext cx="1219200" cy="137160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23" name="Text Box 43"/>
          <p:cNvSpPr txBox="1">
            <a:spLocks noChangeArrowheads="1"/>
          </p:cNvSpPr>
          <p:nvPr/>
        </p:nvSpPr>
        <p:spPr bwMode="auto">
          <a:xfrm>
            <a:off x="6715125" y="1415579"/>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0</a:t>
            </a:r>
            <a:endParaRPr lang="en-US" altLang="zh-CN" sz="2800">
              <a:latin typeface="Times New Roman" panose="02020603050405020304" pitchFamily="18" charset="0"/>
              <a:ea typeface="+mn-ea"/>
              <a:cs typeface="Times New Roman" panose="02020603050405020304" pitchFamily="18" charset="0"/>
            </a:endParaRPr>
          </a:p>
        </p:txBody>
      </p:sp>
      <p:sp>
        <p:nvSpPr>
          <p:cNvPr id="71724" name="Text Box 44"/>
          <p:cNvSpPr txBox="1">
            <a:spLocks noChangeArrowheads="1"/>
          </p:cNvSpPr>
          <p:nvPr/>
        </p:nvSpPr>
        <p:spPr bwMode="auto">
          <a:xfrm>
            <a:off x="6683375" y="22887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1</a:t>
            </a:r>
            <a:endParaRPr lang="en-US" altLang="zh-CN" sz="2800">
              <a:latin typeface="Times New Roman" panose="02020603050405020304" pitchFamily="18" charset="0"/>
              <a:ea typeface="+mn-ea"/>
              <a:cs typeface="Times New Roman" panose="02020603050405020304" pitchFamily="18" charset="0"/>
            </a:endParaRPr>
          </a:p>
        </p:txBody>
      </p:sp>
      <p:sp>
        <p:nvSpPr>
          <p:cNvPr id="71725" name="Rectangle 45"/>
          <p:cNvSpPr>
            <a:spLocks noChangeArrowheads="1"/>
          </p:cNvSpPr>
          <p:nvPr/>
        </p:nvSpPr>
        <p:spPr bwMode="auto">
          <a:xfrm>
            <a:off x="6073775" y="28221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2</a:t>
            </a:r>
          </a:p>
        </p:txBody>
      </p:sp>
      <p:sp>
        <p:nvSpPr>
          <p:cNvPr id="71726" name="Rectangle 46"/>
          <p:cNvSpPr>
            <a:spLocks noChangeArrowheads="1"/>
          </p:cNvSpPr>
          <p:nvPr/>
        </p:nvSpPr>
        <p:spPr bwMode="auto">
          <a:xfrm>
            <a:off x="5267325" y="28221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3</a:t>
            </a:r>
          </a:p>
        </p:txBody>
      </p:sp>
      <p:sp>
        <p:nvSpPr>
          <p:cNvPr id="71727" name="Rectangle 47"/>
          <p:cNvSpPr>
            <a:spLocks noChangeArrowheads="1"/>
          </p:cNvSpPr>
          <p:nvPr/>
        </p:nvSpPr>
        <p:spPr bwMode="auto">
          <a:xfrm>
            <a:off x="4733925" y="22887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4</a:t>
            </a:r>
          </a:p>
        </p:txBody>
      </p:sp>
      <p:sp>
        <p:nvSpPr>
          <p:cNvPr id="71728" name="Rectangle 48"/>
          <p:cNvSpPr>
            <a:spLocks noChangeArrowheads="1"/>
          </p:cNvSpPr>
          <p:nvPr/>
        </p:nvSpPr>
        <p:spPr bwMode="auto">
          <a:xfrm>
            <a:off x="4733925" y="13743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5</a:t>
            </a:r>
          </a:p>
        </p:txBody>
      </p:sp>
      <p:sp>
        <p:nvSpPr>
          <p:cNvPr id="71729" name="Rectangle 49"/>
          <p:cNvSpPr>
            <a:spLocks noChangeArrowheads="1"/>
          </p:cNvSpPr>
          <p:nvPr/>
        </p:nvSpPr>
        <p:spPr bwMode="auto">
          <a:xfrm>
            <a:off x="5267325" y="8409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6</a:t>
            </a:r>
          </a:p>
        </p:txBody>
      </p:sp>
      <p:sp>
        <p:nvSpPr>
          <p:cNvPr id="71730" name="Rectangle 50"/>
          <p:cNvSpPr>
            <a:spLocks noChangeArrowheads="1"/>
          </p:cNvSpPr>
          <p:nvPr/>
        </p:nvSpPr>
        <p:spPr bwMode="auto">
          <a:xfrm>
            <a:off x="6181725" y="8409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7</a:t>
            </a:r>
          </a:p>
        </p:txBody>
      </p:sp>
      <p:sp>
        <p:nvSpPr>
          <p:cNvPr id="71731" name="Line 51"/>
          <p:cNvSpPr>
            <a:spLocks noChangeShapeType="1"/>
          </p:cNvSpPr>
          <p:nvPr/>
        </p:nvSpPr>
        <p:spPr bwMode="auto">
          <a:xfrm flipH="1">
            <a:off x="6629400" y="1221903"/>
            <a:ext cx="304800" cy="304800"/>
          </a:xfrm>
          <a:prstGeom prst="line">
            <a:avLst/>
          </a:prstGeom>
          <a:noFill/>
          <a:ln w="28575">
            <a:solidFill>
              <a:srgbClr val="008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32" name="Text Box 52"/>
          <p:cNvSpPr txBox="1">
            <a:spLocks noChangeArrowheads="1"/>
          </p:cNvSpPr>
          <p:nvPr/>
        </p:nvSpPr>
        <p:spPr bwMode="auto">
          <a:xfrm>
            <a:off x="6629401" y="840904"/>
            <a:ext cx="9572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hlink"/>
                </a:solidFill>
                <a:latin typeface="Times New Roman" panose="02020603050405020304" pitchFamily="18" charset="0"/>
                <a:ea typeface="+mn-ea"/>
                <a:cs typeface="Times New Roman" panose="02020603050405020304" pitchFamily="18" charset="0"/>
              </a:rPr>
              <a:t>front</a:t>
            </a:r>
            <a:endParaRPr lang="en-US" altLang="zh-CN" sz="2800">
              <a:latin typeface="Times New Roman" panose="02020603050405020304" pitchFamily="18" charset="0"/>
              <a:ea typeface="+mn-ea"/>
              <a:cs typeface="Times New Roman" panose="02020603050405020304" pitchFamily="18" charset="0"/>
            </a:endParaRPr>
          </a:p>
        </p:txBody>
      </p:sp>
      <p:sp>
        <p:nvSpPr>
          <p:cNvPr id="71733" name="Text Box 53"/>
          <p:cNvSpPr txBox="1">
            <a:spLocks noChangeArrowheads="1"/>
          </p:cNvSpPr>
          <p:nvPr/>
        </p:nvSpPr>
        <p:spPr bwMode="auto">
          <a:xfrm>
            <a:off x="4337050" y="1069504"/>
            <a:ext cx="8334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hlink"/>
                </a:solidFill>
                <a:latin typeface="Times New Roman" panose="02020603050405020304" pitchFamily="18" charset="0"/>
                <a:ea typeface="+mn-ea"/>
                <a:cs typeface="Times New Roman" panose="02020603050405020304" pitchFamily="18" charset="0"/>
              </a:rPr>
              <a:t>rear</a:t>
            </a:r>
            <a:endParaRPr lang="en-US" altLang="zh-CN" sz="2800">
              <a:latin typeface="Times New Roman" panose="02020603050405020304" pitchFamily="18" charset="0"/>
              <a:ea typeface="+mn-ea"/>
              <a:cs typeface="Times New Roman" panose="02020603050405020304" pitchFamily="18" charset="0"/>
            </a:endParaRPr>
          </a:p>
        </p:txBody>
      </p:sp>
      <p:sp>
        <p:nvSpPr>
          <p:cNvPr id="71734" name="Line 54"/>
          <p:cNvSpPr>
            <a:spLocks noChangeShapeType="1"/>
          </p:cNvSpPr>
          <p:nvPr/>
        </p:nvSpPr>
        <p:spPr bwMode="auto">
          <a:xfrm flipH="1">
            <a:off x="4191000" y="1450503"/>
            <a:ext cx="381000" cy="152400"/>
          </a:xfrm>
          <a:prstGeom prst="line">
            <a:avLst/>
          </a:prstGeom>
          <a:noFill/>
          <a:ln w="28575">
            <a:solidFill>
              <a:srgbClr val="008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35" name="Line 55"/>
          <p:cNvSpPr>
            <a:spLocks noChangeShapeType="1"/>
          </p:cNvSpPr>
          <p:nvPr/>
        </p:nvSpPr>
        <p:spPr bwMode="auto">
          <a:xfrm>
            <a:off x="5867400" y="1145703"/>
            <a:ext cx="0" cy="182880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22" name="Oval 42"/>
          <p:cNvSpPr>
            <a:spLocks noChangeArrowheads="1"/>
          </p:cNvSpPr>
          <p:nvPr/>
        </p:nvSpPr>
        <p:spPr bwMode="auto">
          <a:xfrm>
            <a:off x="5419725" y="1602903"/>
            <a:ext cx="914400" cy="914400"/>
          </a:xfrm>
          <a:prstGeom prst="ellipse">
            <a:avLst/>
          </a:prstGeom>
          <a:solidFill>
            <a:schemeClr val="bg1"/>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36" name="Line 56"/>
          <p:cNvSpPr>
            <a:spLocks noChangeShapeType="1"/>
          </p:cNvSpPr>
          <p:nvPr/>
        </p:nvSpPr>
        <p:spPr bwMode="auto">
          <a:xfrm>
            <a:off x="8305800" y="1145703"/>
            <a:ext cx="0" cy="182880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07" name="Oval 27"/>
          <p:cNvSpPr>
            <a:spLocks noChangeArrowheads="1"/>
          </p:cNvSpPr>
          <p:nvPr/>
        </p:nvSpPr>
        <p:spPr bwMode="auto">
          <a:xfrm>
            <a:off x="7858125" y="1602903"/>
            <a:ext cx="914400" cy="914400"/>
          </a:xfrm>
          <a:prstGeom prst="ellipse">
            <a:avLst/>
          </a:prstGeom>
          <a:solidFill>
            <a:schemeClr val="bg1"/>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37" name="Text Box 57"/>
          <p:cNvSpPr txBox="1">
            <a:spLocks noChangeArrowheads="1"/>
          </p:cNvSpPr>
          <p:nvPr/>
        </p:nvSpPr>
        <p:spPr bwMode="auto">
          <a:xfrm>
            <a:off x="6270624" y="1498129"/>
            <a:ext cx="4445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rgbClr val="000099"/>
                </a:solidFill>
                <a:latin typeface="Times New Roman" panose="02020603050405020304" pitchFamily="18" charset="0"/>
                <a:ea typeface="+mn-ea"/>
                <a:cs typeface="Times New Roman" panose="02020603050405020304" pitchFamily="18" charset="0"/>
              </a:rPr>
              <a:t>A</a:t>
            </a:r>
            <a:endParaRPr lang="en-US" altLang="zh-CN" sz="2800" dirty="0">
              <a:latin typeface="Times New Roman" panose="02020603050405020304" pitchFamily="18" charset="0"/>
              <a:ea typeface="+mn-ea"/>
              <a:cs typeface="Times New Roman" panose="02020603050405020304" pitchFamily="18" charset="0"/>
            </a:endParaRPr>
          </a:p>
        </p:txBody>
      </p:sp>
      <p:sp>
        <p:nvSpPr>
          <p:cNvPr id="71738" name="Text Box 58"/>
          <p:cNvSpPr txBox="1">
            <a:spLocks noChangeArrowheads="1"/>
          </p:cNvSpPr>
          <p:nvPr/>
        </p:nvSpPr>
        <p:spPr bwMode="auto">
          <a:xfrm>
            <a:off x="8709024" y="1460290"/>
            <a:ext cx="4445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rgbClr val="000099"/>
                </a:solidFill>
                <a:latin typeface="Times New Roman" panose="02020603050405020304" pitchFamily="18" charset="0"/>
                <a:ea typeface="+mn-ea"/>
                <a:cs typeface="Times New Roman" panose="02020603050405020304" pitchFamily="18" charset="0"/>
              </a:rPr>
              <a:t>A</a:t>
            </a:r>
            <a:endParaRPr lang="en-US" altLang="zh-CN" sz="2800" dirty="0">
              <a:latin typeface="Times New Roman" panose="02020603050405020304" pitchFamily="18" charset="0"/>
              <a:ea typeface="+mn-ea"/>
              <a:cs typeface="Times New Roman" panose="02020603050405020304" pitchFamily="18" charset="0"/>
            </a:endParaRPr>
          </a:p>
        </p:txBody>
      </p:sp>
      <p:sp>
        <p:nvSpPr>
          <p:cNvPr id="71739" name="Text Box 59"/>
          <p:cNvSpPr txBox="1">
            <a:spLocks noChangeArrowheads="1"/>
          </p:cNvSpPr>
          <p:nvPr/>
        </p:nvSpPr>
        <p:spPr bwMode="auto">
          <a:xfrm>
            <a:off x="8746836" y="2050062"/>
            <a:ext cx="4238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rgbClr val="000099"/>
                </a:solidFill>
                <a:latin typeface="Times New Roman" panose="02020603050405020304" pitchFamily="18" charset="0"/>
                <a:ea typeface="+mn-ea"/>
                <a:cs typeface="Times New Roman" panose="02020603050405020304" pitchFamily="18" charset="0"/>
              </a:rPr>
              <a:t>B</a:t>
            </a:r>
            <a:endParaRPr lang="en-US" altLang="zh-CN" sz="2800" dirty="0">
              <a:latin typeface="Times New Roman" panose="02020603050405020304" pitchFamily="18" charset="0"/>
              <a:ea typeface="+mn-ea"/>
              <a:cs typeface="Times New Roman" panose="02020603050405020304" pitchFamily="18" charset="0"/>
            </a:endParaRPr>
          </a:p>
        </p:txBody>
      </p:sp>
      <p:sp>
        <p:nvSpPr>
          <p:cNvPr id="71740" name="Text Box 60"/>
          <p:cNvSpPr txBox="1">
            <a:spLocks noChangeArrowheads="1"/>
          </p:cNvSpPr>
          <p:nvPr/>
        </p:nvSpPr>
        <p:spPr bwMode="auto">
          <a:xfrm>
            <a:off x="8321675" y="2422848"/>
            <a:ext cx="4445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rgbClr val="000099"/>
                </a:solidFill>
                <a:latin typeface="Times New Roman" panose="02020603050405020304" pitchFamily="18" charset="0"/>
                <a:ea typeface="+mn-ea"/>
                <a:cs typeface="Times New Roman" panose="02020603050405020304" pitchFamily="18" charset="0"/>
              </a:rPr>
              <a:t>C</a:t>
            </a:r>
            <a:endParaRPr lang="en-US" altLang="zh-CN" sz="2800" dirty="0">
              <a:latin typeface="Times New Roman" panose="02020603050405020304" pitchFamily="18" charset="0"/>
              <a:ea typeface="+mn-ea"/>
              <a:cs typeface="Times New Roman" panose="02020603050405020304" pitchFamily="18" charset="0"/>
            </a:endParaRPr>
          </a:p>
        </p:txBody>
      </p:sp>
      <p:sp>
        <p:nvSpPr>
          <p:cNvPr id="71741" name="Text Box 61"/>
          <p:cNvSpPr txBox="1">
            <a:spLocks noChangeArrowheads="1"/>
          </p:cNvSpPr>
          <p:nvPr/>
        </p:nvSpPr>
        <p:spPr bwMode="auto">
          <a:xfrm>
            <a:off x="6553200" y="2669704"/>
            <a:ext cx="8334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hlink"/>
                </a:solidFill>
                <a:latin typeface="Times New Roman" panose="02020603050405020304" pitchFamily="18" charset="0"/>
                <a:ea typeface="+mn-ea"/>
                <a:cs typeface="Times New Roman" panose="02020603050405020304" pitchFamily="18" charset="0"/>
              </a:rPr>
              <a:t>rear</a:t>
            </a:r>
            <a:endParaRPr lang="en-US" altLang="zh-CN" sz="2800">
              <a:latin typeface="Times New Roman" panose="02020603050405020304" pitchFamily="18" charset="0"/>
              <a:ea typeface="+mn-ea"/>
              <a:cs typeface="Times New Roman" panose="02020603050405020304" pitchFamily="18" charset="0"/>
            </a:endParaRPr>
          </a:p>
        </p:txBody>
      </p:sp>
      <p:sp>
        <p:nvSpPr>
          <p:cNvPr id="71742" name="Line 62"/>
          <p:cNvSpPr>
            <a:spLocks noChangeShapeType="1"/>
          </p:cNvSpPr>
          <p:nvPr/>
        </p:nvSpPr>
        <p:spPr bwMode="auto">
          <a:xfrm flipH="1" flipV="1">
            <a:off x="6629400" y="2593503"/>
            <a:ext cx="304800" cy="228600"/>
          </a:xfrm>
          <a:prstGeom prst="line">
            <a:avLst/>
          </a:prstGeom>
          <a:noFill/>
          <a:ln w="28575">
            <a:solidFill>
              <a:srgbClr val="008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43" name="Text Box 63"/>
          <p:cNvSpPr txBox="1">
            <a:spLocks noChangeArrowheads="1"/>
          </p:cNvSpPr>
          <p:nvPr/>
        </p:nvSpPr>
        <p:spPr bwMode="auto">
          <a:xfrm>
            <a:off x="7107239" y="2898304"/>
            <a:ext cx="83343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hlink"/>
                </a:solidFill>
                <a:latin typeface="Times New Roman" panose="02020603050405020304" pitchFamily="18" charset="0"/>
                <a:ea typeface="+mn-ea"/>
                <a:cs typeface="Times New Roman" panose="02020603050405020304" pitchFamily="18" charset="0"/>
              </a:rPr>
              <a:t>rear</a:t>
            </a:r>
            <a:endParaRPr lang="en-US" altLang="zh-CN" sz="2800">
              <a:latin typeface="Times New Roman" panose="02020603050405020304" pitchFamily="18" charset="0"/>
              <a:ea typeface="+mn-ea"/>
              <a:cs typeface="Times New Roman" panose="02020603050405020304" pitchFamily="18" charset="0"/>
            </a:endParaRPr>
          </a:p>
        </p:txBody>
      </p:sp>
      <p:sp>
        <p:nvSpPr>
          <p:cNvPr id="71744" name="Line 64"/>
          <p:cNvSpPr>
            <a:spLocks noChangeShapeType="1"/>
          </p:cNvSpPr>
          <p:nvPr/>
        </p:nvSpPr>
        <p:spPr bwMode="auto">
          <a:xfrm flipV="1">
            <a:off x="7620000" y="2898303"/>
            <a:ext cx="304800" cy="152400"/>
          </a:xfrm>
          <a:prstGeom prst="line">
            <a:avLst/>
          </a:prstGeom>
          <a:noFill/>
          <a:ln w="28575">
            <a:solidFill>
              <a:srgbClr val="008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45" name="Text Box 65"/>
          <p:cNvSpPr txBox="1">
            <a:spLocks noChangeArrowheads="1"/>
          </p:cNvSpPr>
          <p:nvPr/>
        </p:nvSpPr>
        <p:spPr bwMode="auto">
          <a:xfrm>
            <a:off x="2803526" y="3126904"/>
            <a:ext cx="12604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zh-CN" altLang="en-US" sz="2800">
                <a:solidFill>
                  <a:srgbClr val="000099"/>
                </a:solidFill>
                <a:latin typeface="Times New Roman" panose="02020603050405020304" pitchFamily="18" charset="0"/>
                <a:ea typeface="+mn-ea"/>
                <a:cs typeface="Times New Roman" panose="02020603050405020304" pitchFamily="18" charset="0"/>
              </a:rPr>
              <a:t>空队列</a:t>
            </a:r>
            <a:endParaRPr lang="zh-CN" altLang="en-US" sz="2800">
              <a:latin typeface="Times New Roman" panose="02020603050405020304" pitchFamily="18" charset="0"/>
              <a:ea typeface="+mn-ea"/>
              <a:cs typeface="Times New Roman" panose="02020603050405020304" pitchFamily="18" charset="0"/>
            </a:endParaRPr>
          </a:p>
        </p:txBody>
      </p:sp>
      <p:sp>
        <p:nvSpPr>
          <p:cNvPr id="71746" name="Text Box 66"/>
          <p:cNvSpPr txBox="1">
            <a:spLocks noChangeArrowheads="1"/>
          </p:cNvSpPr>
          <p:nvPr/>
        </p:nvSpPr>
        <p:spPr bwMode="auto">
          <a:xfrm>
            <a:off x="5292726" y="3149129"/>
            <a:ext cx="11652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A</a:t>
            </a:r>
            <a:r>
              <a:rPr lang="zh-CN" altLang="zh-CN" sz="2800">
                <a:solidFill>
                  <a:srgbClr val="000099"/>
                </a:solidFill>
                <a:latin typeface="Times New Roman" panose="02020603050405020304" pitchFamily="18" charset="0"/>
                <a:ea typeface="+mn-ea"/>
                <a:cs typeface="Times New Roman" panose="02020603050405020304" pitchFamily="18" charset="0"/>
              </a:rPr>
              <a:t>进</a:t>
            </a:r>
            <a:r>
              <a:rPr lang="zh-CN" altLang="en-US" sz="2800">
                <a:solidFill>
                  <a:srgbClr val="000099"/>
                </a:solidFill>
                <a:latin typeface="Times New Roman" panose="02020603050405020304" pitchFamily="18" charset="0"/>
                <a:ea typeface="+mn-ea"/>
                <a:cs typeface="Times New Roman" panose="02020603050405020304" pitchFamily="18" charset="0"/>
              </a:rPr>
              <a:t>队</a:t>
            </a:r>
            <a:endParaRPr lang="zh-CN" altLang="en-US" sz="2800">
              <a:latin typeface="Times New Roman" panose="02020603050405020304" pitchFamily="18" charset="0"/>
              <a:ea typeface="+mn-ea"/>
              <a:cs typeface="Times New Roman" panose="02020603050405020304" pitchFamily="18" charset="0"/>
            </a:endParaRPr>
          </a:p>
        </p:txBody>
      </p:sp>
      <p:sp>
        <p:nvSpPr>
          <p:cNvPr id="71747" name="Text Box 67"/>
          <p:cNvSpPr txBox="1">
            <a:spLocks noChangeArrowheads="1"/>
          </p:cNvSpPr>
          <p:nvPr/>
        </p:nvSpPr>
        <p:spPr bwMode="auto">
          <a:xfrm>
            <a:off x="7832726" y="3141192"/>
            <a:ext cx="16303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B, C</a:t>
            </a:r>
            <a:r>
              <a:rPr lang="zh-CN" altLang="zh-CN" sz="2800">
                <a:solidFill>
                  <a:srgbClr val="000099"/>
                </a:solidFill>
                <a:latin typeface="Times New Roman" panose="02020603050405020304" pitchFamily="18" charset="0"/>
                <a:ea typeface="+mn-ea"/>
                <a:cs typeface="Times New Roman" panose="02020603050405020304" pitchFamily="18" charset="0"/>
              </a:rPr>
              <a:t>进</a:t>
            </a:r>
            <a:r>
              <a:rPr lang="zh-CN" altLang="en-US" sz="2800">
                <a:solidFill>
                  <a:srgbClr val="000099"/>
                </a:solidFill>
                <a:latin typeface="Times New Roman" panose="02020603050405020304" pitchFamily="18" charset="0"/>
                <a:ea typeface="+mn-ea"/>
                <a:cs typeface="Times New Roman" panose="02020603050405020304" pitchFamily="18" charset="0"/>
              </a:rPr>
              <a:t>队</a:t>
            </a:r>
            <a:endParaRPr lang="zh-CN" altLang="en-US" sz="2800">
              <a:latin typeface="Times New Roman" panose="02020603050405020304" pitchFamily="18" charset="0"/>
              <a:ea typeface="+mn-ea"/>
              <a:cs typeface="Times New Roman" panose="02020603050405020304" pitchFamily="18" charset="0"/>
            </a:endParaRPr>
          </a:p>
        </p:txBody>
      </p:sp>
      <p:sp>
        <p:nvSpPr>
          <p:cNvPr id="71748" name="Oval 68" descr="再生纸"/>
          <p:cNvSpPr>
            <a:spLocks noChangeArrowheads="1"/>
          </p:cNvSpPr>
          <p:nvPr/>
        </p:nvSpPr>
        <p:spPr bwMode="auto">
          <a:xfrm>
            <a:off x="2473325" y="3965103"/>
            <a:ext cx="1828800" cy="1828800"/>
          </a:xfrm>
          <a:prstGeom prst="ellipse">
            <a:avLst/>
          </a:prstGeom>
          <a:blipFill dpi="0" rotWithShape="0">
            <a:blip r:embed="rId2"/>
            <a:srcRect/>
            <a:tile tx="0" ty="0" sx="100000" sy="100000" flip="none" algn="tl"/>
          </a:blip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49" name="Line 69"/>
          <p:cNvSpPr>
            <a:spLocks noChangeShapeType="1"/>
          </p:cNvSpPr>
          <p:nvPr/>
        </p:nvSpPr>
        <p:spPr bwMode="auto">
          <a:xfrm>
            <a:off x="3387725" y="3965103"/>
            <a:ext cx="0" cy="182880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50" name="Line 70"/>
          <p:cNvSpPr>
            <a:spLocks noChangeShapeType="1"/>
          </p:cNvSpPr>
          <p:nvPr/>
        </p:nvSpPr>
        <p:spPr bwMode="auto">
          <a:xfrm>
            <a:off x="2473325" y="4879503"/>
            <a:ext cx="1828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51" name="Line 71"/>
          <p:cNvSpPr>
            <a:spLocks noChangeShapeType="1"/>
          </p:cNvSpPr>
          <p:nvPr/>
        </p:nvSpPr>
        <p:spPr bwMode="auto">
          <a:xfrm>
            <a:off x="2778125" y="4193703"/>
            <a:ext cx="1219200" cy="137160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52" name="Line 72"/>
          <p:cNvSpPr>
            <a:spLocks noChangeShapeType="1"/>
          </p:cNvSpPr>
          <p:nvPr/>
        </p:nvSpPr>
        <p:spPr bwMode="auto">
          <a:xfrm flipH="1">
            <a:off x="2778125" y="4193703"/>
            <a:ext cx="1219200" cy="137160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53" name="Oval 73"/>
          <p:cNvSpPr>
            <a:spLocks noChangeArrowheads="1"/>
          </p:cNvSpPr>
          <p:nvPr/>
        </p:nvSpPr>
        <p:spPr bwMode="auto">
          <a:xfrm>
            <a:off x="2930525" y="4422303"/>
            <a:ext cx="914400" cy="914400"/>
          </a:xfrm>
          <a:prstGeom prst="ellipse">
            <a:avLst/>
          </a:prstGeom>
          <a:solidFill>
            <a:schemeClr val="bg1"/>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54" name="Text Box 74"/>
          <p:cNvSpPr txBox="1">
            <a:spLocks noChangeArrowheads="1"/>
          </p:cNvSpPr>
          <p:nvPr/>
        </p:nvSpPr>
        <p:spPr bwMode="auto">
          <a:xfrm>
            <a:off x="4225925" y="43461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0</a:t>
            </a:r>
            <a:endParaRPr lang="en-US" altLang="zh-CN" sz="2800">
              <a:latin typeface="Times New Roman" panose="02020603050405020304" pitchFamily="18" charset="0"/>
              <a:ea typeface="+mn-ea"/>
              <a:cs typeface="Times New Roman" panose="02020603050405020304" pitchFamily="18" charset="0"/>
            </a:endParaRPr>
          </a:p>
        </p:txBody>
      </p:sp>
      <p:sp>
        <p:nvSpPr>
          <p:cNvPr id="71755" name="Text Box 75"/>
          <p:cNvSpPr txBox="1">
            <a:spLocks noChangeArrowheads="1"/>
          </p:cNvSpPr>
          <p:nvPr/>
        </p:nvSpPr>
        <p:spPr bwMode="auto">
          <a:xfrm>
            <a:off x="4194175" y="51081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1</a:t>
            </a:r>
            <a:endParaRPr lang="en-US" altLang="zh-CN" sz="2800">
              <a:latin typeface="Times New Roman" panose="02020603050405020304" pitchFamily="18" charset="0"/>
              <a:ea typeface="+mn-ea"/>
              <a:cs typeface="Times New Roman" panose="02020603050405020304" pitchFamily="18" charset="0"/>
            </a:endParaRPr>
          </a:p>
        </p:txBody>
      </p:sp>
      <p:sp>
        <p:nvSpPr>
          <p:cNvPr id="71756" name="Rectangle 76"/>
          <p:cNvSpPr>
            <a:spLocks noChangeArrowheads="1"/>
          </p:cNvSpPr>
          <p:nvPr/>
        </p:nvSpPr>
        <p:spPr bwMode="auto">
          <a:xfrm>
            <a:off x="3584575" y="56415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2</a:t>
            </a:r>
          </a:p>
        </p:txBody>
      </p:sp>
      <p:sp>
        <p:nvSpPr>
          <p:cNvPr id="71757" name="Rectangle 77"/>
          <p:cNvSpPr>
            <a:spLocks noChangeArrowheads="1"/>
          </p:cNvSpPr>
          <p:nvPr/>
        </p:nvSpPr>
        <p:spPr bwMode="auto">
          <a:xfrm>
            <a:off x="2940050" y="57177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3</a:t>
            </a:r>
          </a:p>
        </p:txBody>
      </p:sp>
      <p:sp>
        <p:nvSpPr>
          <p:cNvPr id="71758" name="Rectangle 78"/>
          <p:cNvSpPr>
            <a:spLocks noChangeArrowheads="1"/>
          </p:cNvSpPr>
          <p:nvPr/>
        </p:nvSpPr>
        <p:spPr bwMode="auto">
          <a:xfrm>
            <a:off x="2244725" y="51081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4</a:t>
            </a:r>
          </a:p>
        </p:txBody>
      </p:sp>
      <p:sp>
        <p:nvSpPr>
          <p:cNvPr id="71759" name="Rectangle 79"/>
          <p:cNvSpPr>
            <a:spLocks noChangeArrowheads="1"/>
          </p:cNvSpPr>
          <p:nvPr/>
        </p:nvSpPr>
        <p:spPr bwMode="auto">
          <a:xfrm>
            <a:off x="2244725" y="41937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5</a:t>
            </a:r>
          </a:p>
        </p:txBody>
      </p:sp>
      <p:sp>
        <p:nvSpPr>
          <p:cNvPr id="71760" name="Rectangle 80"/>
          <p:cNvSpPr>
            <a:spLocks noChangeArrowheads="1"/>
          </p:cNvSpPr>
          <p:nvPr/>
        </p:nvSpPr>
        <p:spPr bwMode="auto">
          <a:xfrm>
            <a:off x="2778125" y="36603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6</a:t>
            </a:r>
          </a:p>
        </p:txBody>
      </p:sp>
      <p:sp>
        <p:nvSpPr>
          <p:cNvPr id="71761" name="Rectangle 81"/>
          <p:cNvSpPr>
            <a:spLocks noChangeArrowheads="1"/>
          </p:cNvSpPr>
          <p:nvPr/>
        </p:nvSpPr>
        <p:spPr bwMode="auto">
          <a:xfrm>
            <a:off x="3692525" y="36603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7</a:t>
            </a:r>
          </a:p>
        </p:txBody>
      </p:sp>
      <p:sp>
        <p:nvSpPr>
          <p:cNvPr id="71762" name="Oval 82" descr="再生纸"/>
          <p:cNvSpPr>
            <a:spLocks noChangeArrowheads="1"/>
          </p:cNvSpPr>
          <p:nvPr/>
        </p:nvSpPr>
        <p:spPr bwMode="auto">
          <a:xfrm>
            <a:off x="4921250" y="3965103"/>
            <a:ext cx="1828800" cy="1828800"/>
          </a:xfrm>
          <a:prstGeom prst="ellipse">
            <a:avLst/>
          </a:prstGeom>
          <a:blipFill dpi="0" rotWithShape="0">
            <a:blip r:embed="rId2"/>
            <a:srcRect/>
            <a:tile tx="0" ty="0" sx="100000" sy="100000" flip="none" algn="tl"/>
          </a:blip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63" name="Line 83"/>
          <p:cNvSpPr>
            <a:spLocks noChangeShapeType="1"/>
          </p:cNvSpPr>
          <p:nvPr/>
        </p:nvSpPr>
        <p:spPr bwMode="auto">
          <a:xfrm>
            <a:off x="4921250" y="4879503"/>
            <a:ext cx="1828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64" name="Line 84"/>
          <p:cNvSpPr>
            <a:spLocks noChangeShapeType="1"/>
          </p:cNvSpPr>
          <p:nvPr/>
        </p:nvSpPr>
        <p:spPr bwMode="auto">
          <a:xfrm>
            <a:off x="5226050" y="4193703"/>
            <a:ext cx="1219200" cy="137160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65" name="Line 85"/>
          <p:cNvSpPr>
            <a:spLocks noChangeShapeType="1"/>
          </p:cNvSpPr>
          <p:nvPr/>
        </p:nvSpPr>
        <p:spPr bwMode="auto">
          <a:xfrm flipH="1">
            <a:off x="5226050" y="4193703"/>
            <a:ext cx="1219200" cy="137160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66" name="Text Box 86"/>
          <p:cNvSpPr txBox="1">
            <a:spLocks noChangeArrowheads="1"/>
          </p:cNvSpPr>
          <p:nvPr/>
        </p:nvSpPr>
        <p:spPr bwMode="auto">
          <a:xfrm>
            <a:off x="6673850" y="4234979"/>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0</a:t>
            </a:r>
            <a:endParaRPr lang="en-US" altLang="zh-CN" sz="2800">
              <a:latin typeface="Times New Roman" panose="02020603050405020304" pitchFamily="18" charset="0"/>
              <a:ea typeface="+mn-ea"/>
              <a:cs typeface="Times New Roman" panose="02020603050405020304" pitchFamily="18" charset="0"/>
            </a:endParaRPr>
          </a:p>
        </p:txBody>
      </p:sp>
      <p:sp>
        <p:nvSpPr>
          <p:cNvPr id="71767" name="Text Box 87"/>
          <p:cNvSpPr txBox="1">
            <a:spLocks noChangeArrowheads="1"/>
          </p:cNvSpPr>
          <p:nvPr/>
        </p:nvSpPr>
        <p:spPr bwMode="auto">
          <a:xfrm>
            <a:off x="6642100" y="51081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1</a:t>
            </a:r>
            <a:endParaRPr lang="en-US" altLang="zh-CN" sz="2800">
              <a:latin typeface="Times New Roman" panose="02020603050405020304" pitchFamily="18" charset="0"/>
              <a:ea typeface="+mn-ea"/>
              <a:cs typeface="Times New Roman" panose="02020603050405020304" pitchFamily="18" charset="0"/>
            </a:endParaRPr>
          </a:p>
        </p:txBody>
      </p:sp>
      <p:sp>
        <p:nvSpPr>
          <p:cNvPr id="71768" name="Rectangle 88"/>
          <p:cNvSpPr>
            <a:spLocks noChangeArrowheads="1"/>
          </p:cNvSpPr>
          <p:nvPr/>
        </p:nvSpPr>
        <p:spPr bwMode="auto">
          <a:xfrm>
            <a:off x="6032500" y="56415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2</a:t>
            </a:r>
          </a:p>
        </p:txBody>
      </p:sp>
      <p:sp>
        <p:nvSpPr>
          <p:cNvPr id="71769" name="Rectangle 89"/>
          <p:cNvSpPr>
            <a:spLocks noChangeArrowheads="1"/>
          </p:cNvSpPr>
          <p:nvPr/>
        </p:nvSpPr>
        <p:spPr bwMode="auto">
          <a:xfrm>
            <a:off x="5302250" y="57177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3</a:t>
            </a:r>
          </a:p>
        </p:txBody>
      </p:sp>
      <p:sp>
        <p:nvSpPr>
          <p:cNvPr id="71770" name="Rectangle 90"/>
          <p:cNvSpPr>
            <a:spLocks noChangeArrowheads="1"/>
          </p:cNvSpPr>
          <p:nvPr/>
        </p:nvSpPr>
        <p:spPr bwMode="auto">
          <a:xfrm>
            <a:off x="4692650" y="51081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4</a:t>
            </a:r>
          </a:p>
        </p:txBody>
      </p:sp>
      <p:sp>
        <p:nvSpPr>
          <p:cNvPr id="71771" name="Rectangle 91"/>
          <p:cNvSpPr>
            <a:spLocks noChangeArrowheads="1"/>
          </p:cNvSpPr>
          <p:nvPr/>
        </p:nvSpPr>
        <p:spPr bwMode="auto">
          <a:xfrm>
            <a:off x="4692650" y="41937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5</a:t>
            </a:r>
          </a:p>
        </p:txBody>
      </p:sp>
      <p:sp>
        <p:nvSpPr>
          <p:cNvPr id="71772" name="Rectangle 92"/>
          <p:cNvSpPr>
            <a:spLocks noChangeArrowheads="1"/>
          </p:cNvSpPr>
          <p:nvPr/>
        </p:nvSpPr>
        <p:spPr bwMode="auto">
          <a:xfrm>
            <a:off x="5226050" y="36603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6</a:t>
            </a:r>
          </a:p>
        </p:txBody>
      </p:sp>
      <p:sp>
        <p:nvSpPr>
          <p:cNvPr id="71773" name="Rectangle 93"/>
          <p:cNvSpPr>
            <a:spLocks noChangeArrowheads="1"/>
          </p:cNvSpPr>
          <p:nvPr/>
        </p:nvSpPr>
        <p:spPr bwMode="auto">
          <a:xfrm>
            <a:off x="6140450" y="36603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7</a:t>
            </a:r>
          </a:p>
        </p:txBody>
      </p:sp>
      <p:sp>
        <p:nvSpPr>
          <p:cNvPr id="71774" name="Line 94"/>
          <p:cNvSpPr>
            <a:spLocks noChangeShapeType="1"/>
          </p:cNvSpPr>
          <p:nvPr/>
        </p:nvSpPr>
        <p:spPr bwMode="auto">
          <a:xfrm>
            <a:off x="5826125" y="3965103"/>
            <a:ext cx="0" cy="182880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75" name="Oval 95"/>
          <p:cNvSpPr>
            <a:spLocks noChangeArrowheads="1"/>
          </p:cNvSpPr>
          <p:nvPr/>
        </p:nvSpPr>
        <p:spPr bwMode="auto">
          <a:xfrm>
            <a:off x="5378450" y="4422303"/>
            <a:ext cx="914400" cy="914400"/>
          </a:xfrm>
          <a:prstGeom prst="ellipse">
            <a:avLst/>
          </a:prstGeom>
          <a:solidFill>
            <a:schemeClr val="bg1"/>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76" name="Text Box 96"/>
          <p:cNvSpPr txBox="1">
            <a:spLocks noChangeArrowheads="1"/>
          </p:cNvSpPr>
          <p:nvPr/>
        </p:nvSpPr>
        <p:spPr bwMode="auto">
          <a:xfrm>
            <a:off x="2762251" y="6036792"/>
            <a:ext cx="11652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rgbClr val="000099"/>
                </a:solidFill>
                <a:latin typeface="Times New Roman" panose="02020603050405020304" pitchFamily="18" charset="0"/>
                <a:ea typeface="+mn-ea"/>
                <a:cs typeface="Times New Roman" panose="02020603050405020304" pitchFamily="18" charset="0"/>
              </a:rPr>
              <a:t>A</a:t>
            </a:r>
            <a:r>
              <a:rPr lang="zh-CN" altLang="en-US" sz="2800" dirty="0">
                <a:solidFill>
                  <a:srgbClr val="000099"/>
                </a:solidFill>
                <a:latin typeface="Times New Roman" panose="02020603050405020304" pitchFamily="18" charset="0"/>
                <a:ea typeface="+mn-ea"/>
                <a:cs typeface="Times New Roman" panose="02020603050405020304" pitchFamily="18" charset="0"/>
              </a:rPr>
              <a:t>出队</a:t>
            </a:r>
            <a:endParaRPr lang="zh-CN" altLang="en-US" sz="2800" dirty="0">
              <a:latin typeface="Times New Roman" panose="02020603050405020304" pitchFamily="18" charset="0"/>
              <a:ea typeface="+mn-ea"/>
              <a:cs typeface="Times New Roman" panose="02020603050405020304" pitchFamily="18" charset="0"/>
            </a:endParaRPr>
          </a:p>
        </p:txBody>
      </p:sp>
      <p:sp>
        <p:nvSpPr>
          <p:cNvPr id="71777" name="Text Box 97"/>
          <p:cNvSpPr txBox="1">
            <a:spLocks noChangeArrowheads="1"/>
          </p:cNvSpPr>
          <p:nvPr/>
        </p:nvSpPr>
        <p:spPr bwMode="auto">
          <a:xfrm>
            <a:off x="5414964" y="6036792"/>
            <a:ext cx="11445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rgbClr val="000099"/>
                </a:solidFill>
                <a:latin typeface="Times New Roman" panose="02020603050405020304" pitchFamily="18" charset="0"/>
                <a:ea typeface="+mn-ea"/>
                <a:cs typeface="Times New Roman" panose="02020603050405020304" pitchFamily="18" charset="0"/>
              </a:rPr>
              <a:t>B</a:t>
            </a:r>
            <a:r>
              <a:rPr lang="zh-CN" altLang="en-US" sz="2800" dirty="0">
                <a:solidFill>
                  <a:srgbClr val="000099"/>
                </a:solidFill>
                <a:latin typeface="Times New Roman" panose="02020603050405020304" pitchFamily="18" charset="0"/>
                <a:ea typeface="+mn-ea"/>
                <a:cs typeface="Times New Roman" panose="02020603050405020304" pitchFamily="18" charset="0"/>
              </a:rPr>
              <a:t>出队</a:t>
            </a:r>
            <a:endParaRPr lang="zh-CN" altLang="en-US" sz="2800" dirty="0">
              <a:latin typeface="Times New Roman" panose="02020603050405020304" pitchFamily="18" charset="0"/>
              <a:ea typeface="+mn-ea"/>
              <a:cs typeface="Times New Roman" panose="02020603050405020304" pitchFamily="18" charset="0"/>
            </a:endParaRPr>
          </a:p>
        </p:txBody>
      </p:sp>
      <p:sp>
        <p:nvSpPr>
          <p:cNvPr id="71778" name="Oval 98" descr="再生纸"/>
          <p:cNvSpPr>
            <a:spLocks noChangeArrowheads="1"/>
          </p:cNvSpPr>
          <p:nvPr/>
        </p:nvSpPr>
        <p:spPr bwMode="auto">
          <a:xfrm>
            <a:off x="7426325" y="3965103"/>
            <a:ext cx="1828800" cy="1828800"/>
          </a:xfrm>
          <a:prstGeom prst="ellipse">
            <a:avLst/>
          </a:prstGeom>
          <a:blipFill dpi="0" rotWithShape="0">
            <a:blip r:embed="rId2"/>
            <a:srcRect/>
            <a:tile tx="0" ty="0" sx="100000" sy="100000" flip="none" algn="tl"/>
          </a:blip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79" name="Line 99"/>
          <p:cNvSpPr>
            <a:spLocks noChangeShapeType="1"/>
          </p:cNvSpPr>
          <p:nvPr/>
        </p:nvSpPr>
        <p:spPr bwMode="auto">
          <a:xfrm>
            <a:off x="8340725" y="3965103"/>
            <a:ext cx="0" cy="182880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80" name="Line 100"/>
          <p:cNvSpPr>
            <a:spLocks noChangeShapeType="1"/>
          </p:cNvSpPr>
          <p:nvPr/>
        </p:nvSpPr>
        <p:spPr bwMode="auto">
          <a:xfrm>
            <a:off x="7426325" y="4879503"/>
            <a:ext cx="1828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81" name="Line 101"/>
          <p:cNvSpPr>
            <a:spLocks noChangeShapeType="1"/>
          </p:cNvSpPr>
          <p:nvPr/>
        </p:nvSpPr>
        <p:spPr bwMode="auto">
          <a:xfrm>
            <a:off x="7731125" y="4193703"/>
            <a:ext cx="1219200" cy="137160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82" name="Line 102"/>
          <p:cNvSpPr>
            <a:spLocks noChangeShapeType="1"/>
          </p:cNvSpPr>
          <p:nvPr/>
        </p:nvSpPr>
        <p:spPr bwMode="auto">
          <a:xfrm flipH="1">
            <a:off x="7731125" y="4193703"/>
            <a:ext cx="1219200" cy="137160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83" name="Oval 103"/>
          <p:cNvSpPr>
            <a:spLocks noChangeArrowheads="1"/>
          </p:cNvSpPr>
          <p:nvPr/>
        </p:nvSpPr>
        <p:spPr bwMode="auto">
          <a:xfrm>
            <a:off x="7883525" y="4422303"/>
            <a:ext cx="914400" cy="914400"/>
          </a:xfrm>
          <a:prstGeom prst="ellipse">
            <a:avLst/>
          </a:prstGeom>
          <a:solidFill>
            <a:schemeClr val="bg1"/>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784" name="Text Box 104"/>
          <p:cNvSpPr txBox="1">
            <a:spLocks noChangeArrowheads="1"/>
          </p:cNvSpPr>
          <p:nvPr/>
        </p:nvSpPr>
        <p:spPr bwMode="auto">
          <a:xfrm>
            <a:off x="9178925" y="43461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0</a:t>
            </a:r>
            <a:endParaRPr lang="en-US" altLang="zh-CN" sz="2800">
              <a:latin typeface="Times New Roman" panose="02020603050405020304" pitchFamily="18" charset="0"/>
              <a:ea typeface="+mn-ea"/>
              <a:cs typeface="Times New Roman" panose="02020603050405020304" pitchFamily="18" charset="0"/>
            </a:endParaRPr>
          </a:p>
        </p:txBody>
      </p:sp>
      <p:sp>
        <p:nvSpPr>
          <p:cNvPr id="71785" name="Text Box 105"/>
          <p:cNvSpPr txBox="1">
            <a:spLocks noChangeArrowheads="1"/>
          </p:cNvSpPr>
          <p:nvPr/>
        </p:nvSpPr>
        <p:spPr bwMode="auto">
          <a:xfrm>
            <a:off x="9147175" y="51081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1</a:t>
            </a:r>
            <a:endParaRPr lang="en-US" altLang="zh-CN" sz="2800">
              <a:latin typeface="Times New Roman" panose="02020603050405020304" pitchFamily="18" charset="0"/>
              <a:ea typeface="+mn-ea"/>
              <a:cs typeface="Times New Roman" panose="02020603050405020304" pitchFamily="18" charset="0"/>
            </a:endParaRPr>
          </a:p>
        </p:txBody>
      </p:sp>
      <p:sp>
        <p:nvSpPr>
          <p:cNvPr id="71786" name="Rectangle 106"/>
          <p:cNvSpPr>
            <a:spLocks noChangeArrowheads="1"/>
          </p:cNvSpPr>
          <p:nvPr/>
        </p:nvSpPr>
        <p:spPr bwMode="auto">
          <a:xfrm>
            <a:off x="8537575" y="56415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2</a:t>
            </a:r>
          </a:p>
        </p:txBody>
      </p:sp>
      <p:sp>
        <p:nvSpPr>
          <p:cNvPr id="71787" name="Rectangle 107"/>
          <p:cNvSpPr>
            <a:spLocks noChangeArrowheads="1"/>
          </p:cNvSpPr>
          <p:nvPr/>
        </p:nvSpPr>
        <p:spPr bwMode="auto">
          <a:xfrm>
            <a:off x="7731125" y="56415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3</a:t>
            </a:r>
          </a:p>
        </p:txBody>
      </p:sp>
      <p:sp>
        <p:nvSpPr>
          <p:cNvPr id="71788" name="Rectangle 108"/>
          <p:cNvSpPr>
            <a:spLocks noChangeArrowheads="1"/>
          </p:cNvSpPr>
          <p:nvPr/>
        </p:nvSpPr>
        <p:spPr bwMode="auto">
          <a:xfrm>
            <a:off x="7197725" y="51081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4</a:t>
            </a:r>
          </a:p>
        </p:txBody>
      </p:sp>
      <p:sp>
        <p:nvSpPr>
          <p:cNvPr id="71789" name="Rectangle 109"/>
          <p:cNvSpPr>
            <a:spLocks noChangeArrowheads="1"/>
          </p:cNvSpPr>
          <p:nvPr/>
        </p:nvSpPr>
        <p:spPr bwMode="auto">
          <a:xfrm>
            <a:off x="7197725" y="41937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5</a:t>
            </a:r>
          </a:p>
        </p:txBody>
      </p:sp>
      <p:sp>
        <p:nvSpPr>
          <p:cNvPr id="71790" name="Rectangle 110"/>
          <p:cNvSpPr>
            <a:spLocks noChangeArrowheads="1"/>
          </p:cNvSpPr>
          <p:nvPr/>
        </p:nvSpPr>
        <p:spPr bwMode="auto">
          <a:xfrm>
            <a:off x="7731125" y="36603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6</a:t>
            </a:r>
          </a:p>
        </p:txBody>
      </p:sp>
      <p:sp>
        <p:nvSpPr>
          <p:cNvPr id="71791" name="Rectangle 111"/>
          <p:cNvSpPr>
            <a:spLocks noChangeArrowheads="1"/>
          </p:cNvSpPr>
          <p:nvPr/>
        </p:nvSpPr>
        <p:spPr bwMode="auto">
          <a:xfrm>
            <a:off x="8645525" y="3660304"/>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7</a:t>
            </a:r>
          </a:p>
        </p:txBody>
      </p:sp>
      <p:sp>
        <p:nvSpPr>
          <p:cNvPr id="71806" name="Text Box 126"/>
          <p:cNvSpPr txBox="1">
            <a:spLocks noChangeArrowheads="1"/>
          </p:cNvSpPr>
          <p:nvPr/>
        </p:nvSpPr>
        <p:spPr bwMode="auto">
          <a:xfrm>
            <a:off x="7239000" y="6036791"/>
            <a:ext cx="2520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D,E,F,G,H</a:t>
            </a:r>
            <a:r>
              <a:rPr lang="zh-CN" altLang="zh-CN" sz="2800">
                <a:solidFill>
                  <a:srgbClr val="000099"/>
                </a:solidFill>
                <a:latin typeface="Times New Roman" panose="02020603050405020304" pitchFamily="18" charset="0"/>
                <a:ea typeface="+mn-ea"/>
                <a:cs typeface="Times New Roman" panose="02020603050405020304" pitchFamily="18" charset="0"/>
              </a:rPr>
              <a:t>进</a:t>
            </a:r>
            <a:r>
              <a:rPr lang="zh-CN" altLang="en-US" sz="2800">
                <a:solidFill>
                  <a:srgbClr val="000099"/>
                </a:solidFill>
                <a:latin typeface="Times New Roman" panose="02020603050405020304" pitchFamily="18" charset="0"/>
                <a:ea typeface="+mn-ea"/>
                <a:cs typeface="Times New Roman" panose="02020603050405020304" pitchFamily="18" charset="0"/>
              </a:rPr>
              <a:t>队</a:t>
            </a:r>
            <a:endParaRPr lang="zh-CN" altLang="en-US" sz="2800">
              <a:latin typeface="Times New Roman" panose="02020603050405020304" pitchFamily="18" charset="0"/>
              <a:ea typeface="+mn-ea"/>
              <a:cs typeface="Times New Roman" panose="02020603050405020304" pitchFamily="18" charset="0"/>
            </a:endParaRPr>
          </a:p>
        </p:txBody>
      </p:sp>
      <p:sp>
        <p:nvSpPr>
          <p:cNvPr id="71808" name="Line 128"/>
          <p:cNvSpPr>
            <a:spLocks noChangeShapeType="1"/>
          </p:cNvSpPr>
          <p:nvPr/>
        </p:nvSpPr>
        <p:spPr bwMode="auto">
          <a:xfrm flipH="1" flipV="1">
            <a:off x="4114800" y="5412903"/>
            <a:ext cx="304800" cy="228600"/>
          </a:xfrm>
          <a:prstGeom prst="line">
            <a:avLst/>
          </a:prstGeom>
          <a:noFill/>
          <a:ln w="28575">
            <a:solidFill>
              <a:srgbClr val="008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809" name="Text Box 129"/>
          <p:cNvSpPr txBox="1">
            <a:spLocks noChangeArrowheads="1"/>
          </p:cNvSpPr>
          <p:nvPr/>
        </p:nvSpPr>
        <p:spPr bwMode="auto">
          <a:xfrm>
            <a:off x="3962401" y="5489104"/>
            <a:ext cx="9572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hlink"/>
                </a:solidFill>
                <a:latin typeface="Times New Roman" panose="02020603050405020304" pitchFamily="18" charset="0"/>
                <a:ea typeface="+mn-ea"/>
                <a:cs typeface="Times New Roman" panose="02020603050405020304" pitchFamily="18" charset="0"/>
              </a:rPr>
              <a:t>front</a:t>
            </a:r>
            <a:endParaRPr lang="en-US" altLang="zh-CN" sz="2800">
              <a:latin typeface="Times New Roman" panose="02020603050405020304" pitchFamily="18" charset="0"/>
              <a:ea typeface="+mn-ea"/>
              <a:cs typeface="Times New Roman" panose="02020603050405020304" pitchFamily="18" charset="0"/>
            </a:endParaRPr>
          </a:p>
        </p:txBody>
      </p:sp>
      <p:sp>
        <p:nvSpPr>
          <p:cNvPr id="71810" name="Text Box 130"/>
          <p:cNvSpPr txBox="1">
            <a:spLocks noChangeArrowheads="1"/>
          </p:cNvSpPr>
          <p:nvPr/>
        </p:nvSpPr>
        <p:spPr bwMode="auto">
          <a:xfrm>
            <a:off x="3799812" y="4883585"/>
            <a:ext cx="4238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rgbClr val="000099"/>
                </a:solidFill>
                <a:latin typeface="Times New Roman" panose="02020603050405020304" pitchFamily="18" charset="0"/>
                <a:ea typeface="+mn-ea"/>
                <a:cs typeface="Times New Roman" panose="02020603050405020304" pitchFamily="18" charset="0"/>
              </a:rPr>
              <a:t>B</a:t>
            </a:r>
            <a:endParaRPr lang="en-US" altLang="zh-CN" sz="2800" dirty="0">
              <a:latin typeface="Times New Roman" panose="02020603050405020304" pitchFamily="18" charset="0"/>
              <a:ea typeface="+mn-ea"/>
              <a:cs typeface="Times New Roman" panose="02020603050405020304" pitchFamily="18" charset="0"/>
            </a:endParaRPr>
          </a:p>
        </p:txBody>
      </p:sp>
      <p:sp>
        <p:nvSpPr>
          <p:cNvPr id="71811" name="Text Box 131"/>
          <p:cNvSpPr txBox="1">
            <a:spLocks noChangeArrowheads="1"/>
          </p:cNvSpPr>
          <p:nvPr/>
        </p:nvSpPr>
        <p:spPr bwMode="auto">
          <a:xfrm>
            <a:off x="3392488" y="5246216"/>
            <a:ext cx="4445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rgbClr val="000099"/>
                </a:solidFill>
                <a:latin typeface="Times New Roman" panose="02020603050405020304" pitchFamily="18" charset="0"/>
                <a:ea typeface="+mn-ea"/>
                <a:cs typeface="Times New Roman" panose="02020603050405020304" pitchFamily="18" charset="0"/>
              </a:rPr>
              <a:t>C</a:t>
            </a:r>
            <a:endParaRPr lang="en-US" altLang="zh-CN" sz="2800" dirty="0">
              <a:latin typeface="Times New Roman" panose="02020603050405020304" pitchFamily="18" charset="0"/>
              <a:ea typeface="+mn-ea"/>
              <a:cs typeface="Times New Roman" panose="02020603050405020304" pitchFamily="18" charset="0"/>
            </a:endParaRPr>
          </a:p>
        </p:txBody>
      </p:sp>
      <p:sp>
        <p:nvSpPr>
          <p:cNvPr id="71812" name="Text Box 132"/>
          <p:cNvSpPr txBox="1">
            <a:spLocks noChangeArrowheads="1"/>
          </p:cNvSpPr>
          <p:nvPr/>
        </p:nvSpPr>
        <p:spPr bwMode="auto">
          <a:xfrm>
            <a:off x="2209800" y="5717704"/>
            <a:ext cx="8334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hlink"/>
                </a:solidFill>
                <a:latin typeface="Times New Roman" panose="02020603050405020304" pitchFamily="18" charset="0"/>
                <a:ea typeface="+mn-ea"/>
                <a:cs typeface="Times New Roman" panose="02020603050405020304" pitchFamily="18" charset="0"/>
              </a:rPr>
              <a:t>rear</a:t>
            </a:r>
            <a:endParaRPr lang="en-US" altLang="zh-CN" sz="2800">
              <a:latin typeface="Times New Roman" panose="02020603050405020304" pitchFamily="18" charset="0"/>
              <a:ea typeface="+mn-ea"/>
              <a:cs typeface="Times New Roman" panose="02020603050405020304" pitchFamily="18" charset="0"/>
            </a:endParaRPr>
          </a:p>
        </p:txBody>
      </p:sp>
      <p:sp>
        <p:nvSpPr>
          <p:cNvPr id="71813" name="Line 133"/>
          <p:cNvSpPr>
            <a:spLocks noChangeShapeType="1"/>
          </p:cNvSpPr>
          <p:nvPr/>
        </p:nvSpPr>
        <p:spPr bwMode="auto">
          <a:xfrm flipV="1">
            <a:off x="2722563" y="5717703"/>
            <a:ext cx="304800" cy="152400"/>
          </a:xfrm>
          <a:prstGeom prst="line">
            <a:avLst/>
          </a:prstGeom>
          <a:noFill/>
          <a:ln w="28575">
            <a:solidFill>
              <a:srgbClr val="008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814" name="Text Box 134"/>
          <p:cNvSpPr txBox="1">
            <a:spLocks noChangeArrowheads="1"/>
          </p:cNvSpPr>
          <p:nvPr/>
        </p:nvSpPr>
        <p:spPr bwMode="auto">
          <a:xfrm>
            <a:off x="3807619" y="4273986"/>
            <a:ext cx="4445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chemeClr val="bg2"/>
                </a:solidFill>
                <a:latin typeface="Times New Roman" panose="02020603050405020304" pitchFamily="18" charset="0"/>
                <a:ea typeface="+mn-ea"/>
                <a:cs typeface="Times New Roman" panose="02020603050405020304" pitchFamily="18" charset="0"/>
              </a:rPr>
              <a:t>A</a:t>
            </a:r>
            <a:endParaRPr lang="en-US" altLang="zh-CN" sz="2800" dirty="0">
              <a:latin typeface="Times New Roman" panose="02020603050405020304" pitchFamily="18" charset="0"/>
              <a:ea typeface="+mn-ea"/>
              <a:cs typeface="Times New Roman" panose="02020603050405020304" pitchFamily="18" charset="0"/>
            </a:endParaRPr>
          </a:p>
        </p:txBody>
      </p:sp>
      <p:sp>
        <p:nvSpPr>
          <p:cNvPr id="71815" name="Text Box 135"/>
          <p:cNvSpPr txBox="1">
            <a:spLocks noChangeArrowheads="1"/>
          </p:cNvSpPr>
          <p:nvPr/>
        </p:nvSpPr>
        <p:spPr bwMode="auto">
          <a:xfrm>
            <a:off x="6324601" y="5717704"/>
            <a:ext cx="9572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hlink"/>
                </a:solidFill>
                <a:latin typeface="Times New Roman" panose="02020603050405020304" pitchFamily="18" charset="0"/>
                <a:ea typeface="+mn-ea"/>
                <a:cs typeface="Times New Roman" panose="02020603050405020304" pitchFamily="18" charset="0"/>
              </a:rPr>
              <a:t>front</a:t>
            </a:r>
            <a:endParaRPr lang="en-US" altLang="zh-CN" sz="2800">
              <a:latin typeface="Times New Roman" panose="02020603050405020304" pitchFamily="18" charset="0"/>
              <a:ea typeface="+mn-ea"/>
              <a:cs typeface="Times New Roman" panose="02020603050405020304" pitchFamily="18" charset="0"/>
            </a:endParaRPr>
          </a:p>
        </p:txBody>
      </p:sp>
      <p:sp>
        <p:nvSpPr>
          <p:cNvPr id="71816" name="Text Box 136"/>
          <p:cNvSpPr txBox="1">
            <a:spLocks noChangeArrowheads="1"/>
          </p:cNvSpPr>
          <p:nvPr/>
        </p:nvSpPr>
        <p:spPr bwMode="auto">
          <a:xfrm>
            <a:off x="6254248" y="4841404"/>
            <a:ext cx="4238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chemeClr val="bg2"/>
                </a:solidFill>
                <a:latin typeface="Times New Roman" panose="02020603050405020304" pitchFamily="18" charset="0"/>
                <a:ea typeface="+mn-ea"/>
                <a:cs typeface="Times New Roman" panose="02020603050405020304" pitchFamily="18" charset="0"/>
              </a:rPr>
              <a:t>B</a:t>
            </a:r>
          </a:p>
        </p:txBody>
      </p:sp>
      <p:sp>
        <p:nvSpPr>
          <p:cNvPr id="71817" name="Text Box 137"/>
          <p:cNvSpPr txBox="1">
            <a:spLocks noChangeArrowheads="1"/>
          </p:cNvSpPr>
          <p:nvPr/>
        </p:nvSpPr>
        <p:spPr bwMode="auto">
          <a:xfrm>
            <a:off x="5814219" y="5246216"/>
            <a:ext cx="4445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rgbClr val="000099"/>
                </a:solidFill>
                <a:latin typeface="Times New Roman" panose="02020603050405020304" pitchFamily="18" charset="0"/>
                <a:ea typeface="+mn-ea"/>
                <a:cs typeface="Times New Roman" panose="02020603050405020304" pitchFamily="18" charset="0"/>
              </a:rPr>
              <a:t>C</a:t>
            </a:r>
            <a:endParaRPr lang="en-US" altLang="zh-CN" sz="2800" dirty="0">
              <a:latin typeface="Times New Roman" panose="02020603050405020304" pitchFamily="18" charset="0"/>
              <a:ea typeface="+mn-ea"/>
              <a:cs typeface="Times New Roman" panose="02020603050405020304" pitchFamily="18" charset="0"/>
            </a:endParaRPr>
          </a:p>
        </p:txBody>
      </p:sp>
      <p:sp>
        <p:nvSpPr>
          <p:cNvPr id="71818" name="Text Box 138"/>
          <p:cNvSpPr txBox="1">
            <a:spLocks noChangeArrowheads="1"/>
          </p:cNvSpPr>
          <p:nvPr/>
        </p:nvSpPr>
        <p:spPr bwMode="auto">
          <a:xfrm>
            <a:off x="4641850" y="5717704"/>
            <a:ext cx="8334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hlink"/>
                </a:solidFill>
                <a:latin typeface="Times New Roman" panose="02020603050405020304" pitchFamily="18" charset="0"/>
                <a:ea typeface="+mn-ea"/>
                <a:cs typeface="Times New Roman" panose="02020603050405020304" pitchFamily="18" charset="0"/>
              </a:rPr>
              <a:t>rear</a:t>
            </a:r>
            <a:endParaRPr lang="en-US" altLang="zh-CN" sz="2800">
              <a:latin typeface="Times New Roman" panose="02020603050405020304" pitchFamily="18" charset="0"/>
              <a:ea typeface="+mn-ea"/>
              <a:cs typeface="Times New Roman" panose="02020603050405020304" pitchFamily="18" charset="0"/>
            </a:endParaRPr>
          </a:p>
        </p:txBody>
      </p:sp>
      <p:sp>
        <p:nvSpPr>
          <p:cNvPr id="71819" name="Line 139"/>
          <p:cNvSpPr>
            <a:spLocks noChangeShapeType="1"/>
          </p:cNvSpPr>
          <p:nvPr/>
        </p:nvSpPr>
        <p:spPr bwMode="auto">
          <a:xfrm flipV="1">
            <a:off x="5154613" y="5717703"/>
            <a:ext cx="304800" cy="152400"/>
          </a:xfrm>
          <a:prstGeom prst="line">
            <a:avLst/>
          </a:prstGeom>
          <a:noFill/>
          <a:ln w="28575">
            <a:solidFill>
              <a:srgbClr val="008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820" name="Line 140"/>
          <p:cNvSpPr>
            <a:spLocks noChangeShapeType="1"/>
          </p:cNvSpPr>
          <p:nvPr/>
        </p:nvSpPr>
        <p:spPr bwMode="auto">
          <a:xfrm flipH="1" flipV="1">
            <a:off x="6324600" y="5641503"/>
            <a:ext cx="381000" cy="228600"/>
          </a:xfrm>
          <a:prstGeom prst="line">
            <a:avLst/>
          </a:prstGeom>
          <a:noFill/>
          <a:ln w="28575">
            <a:solidFill>
              <a:srgbClr val="008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821" name="Text Box 141"/>
          <p:cNvSpPr txBox="1">
            <a:spLocks noChangeArrowheads="1"/>
          </p:cNvSpPr>
          <p:nvPr/>
        </p:nvSpPr>
        <p:spPr bwMode="auto">
          <a:xfrm>
            <a:off x="8832851" y="5717704"/>
            <a:ext cx="9572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hlink"/>
                </a:solidFill>
                <a:latin typeface="Times New Roman" panose="02020603050405020304" pitchFamily="18" charset="0"/>
                <a:ea typeface="+mn-ea"/>
                <a:cs typeface="Times New Roman" panose="02020603050405020304" pitchFamily="18" charset="0"/>
              </a:rPr>
              <a:t>front</a:t>
            </a:r>
            <a:endParaRPr lang="en-US" altLang="zh-CN" sz="2800">
              <a:latin typeface="Times New Roman" panose="02020603050405020304" pitchFamily="18" charset="0"/>
              <a:ea typeface="+mn-ea"/>
              <a:cs typeface="Times New Roman" panose="02020603050405020304" pitchFamily="18" charset="0"/>
            </a:endParaRPr>
          </a:p>
        </p:txBody>
      </p:sp>
      <p:sp>
        <p:nvSpPr>
          <p:cNvPr id="71822" name="Text Box 142"/>
          <p:cNvSpPr txBox="1">
            <a:spLocks noChangeArrowheads="1"/>
          </p:cNvSpPr>
          <p:nvPr/>
        </p:nvSpPr>
        <p:spPr bwMode="auto">
          <a:xfrm>
            <a:off x="8361362" y="5244272"/>
            <a:ext cx="4445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rgbClr val="000099"/>
                </a:solidFill>
                <a:latin typeface="Times New Roman" panose="02020603050405020304" pitchFamily="18" charset="0"/>
                <a:ea typeface="+mn-ea"/>
                <a:cs typeface="Times New Roman" panose="02020603050405020304" pitchFamily="18" charset="0"/>
              </a:rPr>
              <a:t>C</a:t>
            </a:r>
            <a:endParaRPr lang="en-US" altLang="zh-CN" sz="2800" dirty="0">
              <a:latin typeface="Times New Roman" panose="02020603050405020304" pitchFamily="18" charset="0"/>
              <a:ea typeface="+mn-ea"/>
              <a:cs typeface="Times New Roman" panose="02020603050405020304" pitchFamily="18" charset="0"/>
            </a:endParaRPr>
          </a:p>
        </p:txBody>
      </p:sp>
      <p:sp>
        <p:nvSpPr>
          <p:cNvPr id="71823" name="Text Box 143"/>
          <p:cNvSpPr txBox="1">
            <a:spLocks noChangeArrowheads="1"/>
          </p:cNvSpPr>
          <p:nvPr/>
        </p:nvSpPr>
        <p:spPr bwMode="auto">
          <a:xfrm>
            <a:off x="9088439" y="3736504"/>
            <a:ext cx="83343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hlink"/>
                </a:solidFill>
                <a:latin typeface="Times New Roman" panose="02020603050405020304" pitchFamily="18" charset="0"/>
                <a:ea typeface="+mn-ea"/>
                <a:cs typeface="Times New Roman" panose="02020603050405020304" pitchFamily="18" charset="0"/>
              </a:rPr>
              <a:t>rear</a:t>
            </a:r>
            <a:endParaRPr lang="en-US" altLang="zh-CN" sz="2800">
              <a:latin typeface="Times New Roman" panose="02020603050405020304" pitchFamily="18" charset="0"/>
              <a:ea typeface="+mn-ea"/>
              <a:cs typeface="Times New Roman" panose="02020603050405020304" pitchFamily="18" charset="0"/>
            </a:endParaRPr>
          </a:p>
        </p:txBody>
      </p:sp>
      <p:sp>
        <p:nvSpPr>
          <p:cNvPr id="71824" name="Line 144"/>
          <p:cNvSpPr>
            <a:spLocks noChangeShapeType="1"/>
          </p:cNvSpPr>
          <p:nvPr/>
        </p:nvSpPr>
        <p:spPr bwMode="auto">
          <a:xfrm flipH="1">
            <a:off x="9144000" y="4117503"/>
            <a:ext cx="304800" cy="304800"/>
          </a:xfrm>
          <a:prstGeom prst="line">
            <a:avLst/>
          </a:prstGeom>
          <a:noFill/>
          <a:ln w="28575">
            <a:solidFill>
              <a:srgbClr val="008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825" name="Line 145"/>
          <p:cNvSpPr>
            <a:spLocks noChangeShapeType="1"/>
          </p:cNvSpPr>
          <p:nvPr/>
        </p:nvSpPr>
        <p:spPr bwMode="auto">
          <a:xfrm flipH="1" flipV="1">
            <a:off x="8832850" y="5641503"/>
            <a:ext cx="381000" cy="228600"/>
          </a:xfrm>
          <a:prstGeom prst="line">
            <a:avLst/>
          </a:prstGeom>
          <a:noFill/>
          <a:ln w="28575">
            <a:solidFill>
              <a:srgbClr val="008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1826" name="Text Box 146"/>
          <p:cNvSpPr txBox="1">
            <a:spLocks noChangeArrowheads="1"/>
          </p:cNvSpPr>
          <p:nvPr/>
        </p:nvSpPr>
        <p:spPr bwMode="auto">
          <a:xfrm>
            <a:off x="7902576" y="5265266"/>
            <a:ext cx="4445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rgbClr val="000099"/>
                </a:solidFill>
                <a:latin typeface="Times New Roman" panose="02020603050405020304" pitchFamily="18" charset="0"/>
                <a:ea typeface="+mn-ea"/>
                <a:cs typeface="Times New Roman" panose="02020603050405020304" pitchFamily="18" charset="0"/>
              </a:rPr>
              <a:t>D</a:t>
            </a:r>
            <a:endParaRPr lang="en-US" altLang="zh-CN" sz="2800" dirty="0">
              <a:latin typeface="Times New Roman" panose="02020603050405020304" pitchFamily="18" charset="0"/>
              <a:ea typeface="+mn-ea"/>
              <a:cs typeface="Times New Roman" panose="02020603050405020304" pitchFamily="18" charset="0"/>
            </a:endParaRPr>
          </a:p>
        </p:txBody>
      </p:sp>
      <p:sp>
        <p:nvSpPr>
          <p:cNvPr id="71827" name="Text Box 147"/>
          <p:cNvSpPr txBox="1">
            <a:spLocks noChangeArrowheads="1"/>
          </p:cNvSpPr>
          <p:nvPr/>
        </p:nvSpPr>
        <p:spPr bwMode="auto">
          <a:xfrm>
            <a:off x="7510463" y="4927129"/>
            <a:ext cx="4238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rgbClr val="000099"/>
                </a:solidFill>
                <a:latin typeface="Times New Roman" panose="02020603050405020304" pitchFamily="18" charset="0"/>
                <a:ea typeface="+mn-ea"/>
                <a:cs typeface="Times New Roman" panose="02020603050405020304" pitchFamily="18" charset="0"/>
              </a:rPr>
              <a:t>E</a:t>
            </a:r>
            <a:endParaRPr lang="en-US" altLang="zh-CN" sz="2800" dirty="0">
              <a:latin typeface="Times New Roman" panose="02020603050405020304" pitchFamily="18" charset="0"/>
              <a:ea typeface="+mn-ea"/>
              <a:cs typeface="Times New Roman" panose="02020603050405020304" pitchFamily="18" charset="0"/>
            </a:endParaRPr>
          </a:p>
        </p:txBody>
      </p:sp>
      <p:sp>
        <p:nvSpPr>
          <p:cNvPr id="71828" name="Text Box 148"/>
          <p:cNvSpPr txBox="1">
            <a:spLocks noChangeArrowheads="1"/>
          </p:cNvSpPr>
          <p:nvPr/>
        </p:nvSpPr>
        <p:spPr bwMode="auto">
          <a:xfrm>
            <a:off x="7498120" y="4337955"/>
            <a:ext cx="40481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rgbClr val="000099"/>
                </a:solidFill>
                <a:latin typeface="Times New Roman" panose="02020603050405020304" pitchFamily="18" charset="0"/>
                <a:ea typeface="+mn-ea"/>
                <a:cs typeface="Times New Roman" panose="02020603050405020304" pitchFamily="18" charset="0"/>
              </a:rPr>
              <a:t>F</a:t>
            </a:r>
            <a:endParaRPr lang="en-US" altLang="zh-CN" sz="2800" dirty="0">
              <a:latin typeface="Times New Roman" panose="02020603050405020304" pitchFamily="18" charset="0"/>
              <a:ea typeface="+mn-ea"/>
              <a:cs typeface="Times New Roman" panose="02020603050405020304" pitchFamily="18" charset="0"/>
            </a:endParaRPr>
          </a:p>
        </p:txBody>
      </p:sp>
      <p:sp>
        <p:nvSpPr>
          <p:cNvPr id="71829" name="Text Box 149"/>
          <p:cNvSpPr txBox="1">
            <a:spLocks noChangeArrowheads="1"/>
          </p:cNvSpPr>
          <p:nvPr/>
        </p:nvSpPr>
        <p:spPr bwMode="auto">
          <a:xfrm>
            <a:off x="7860766" y="3954574"/>
            <a:ext cx="4635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rgbClr val="000099"/>
                </a:solidFill>
                <a:latin typeface="Times New Roman" panose="02020603050405020304" pitchFamily="18" charset="0"/>
                <a:ea typeface="+mn-ea"/>
                <a:cs typeface="Times New Roman" panose="02020603050405020304" pitchFamily="18" charset="0"/>
              </a:rPr>
              <a:t>G</a:t>
            </a:r>
            <a:endParaRPr lang="en-US" altLang="zh-CN" sz="2800" dirty="0">
              <a:latin typeface="Times New Roman" panose="02020603050405020304" pitchFamily="18" charset="0"/>
              <a:ea typeface="+mn-ea"/>
              <a:cs typeface="Times New Roman" panose="02020603050405020304" pitchFamily="18" charset="0"/>
            </a:endParaRPr>
          </a:p>
        </p:txBody>
      </p:sp>
      <p:sp>
        <p:nvSpPr>
          <p:cNvPr id="71830" name="Text Box 150"/>
          <p:cNvSpPr txBox="1">
            <a:spLocks noChangeArrowheads="1"/>
          </p:cNvSpPr>
          <p:nvPr/>
        </p:nvSpPr>
        <p:spPr bwMode="auto">
          <a:xfrm>
            <a:off x="8337550" y="3946054"/>
            <a:ext cx="4635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rgbClr val="000099"/>
                </a:solidFill>
                <a:latin typeface="Times New Roman" panose="02020603050405020304" pitchFamily="18" charset="0"/>
                <a:ea typeface="+mn-ea"/>
                <a:cs typeface="Times New Roman" panose="02020603050405020304" pitchFamily="18" charset="0"/>
              </a:rPr>
              <a:t>H</a:t>
            </a:r>
            <a:endParaRPr lang="en-US" altLang="zh-CN" sz="2800" dirty="0">
              <a:latin typeface="Times New Roman" panose="02020603050405020304" pitchFamily="18" charset="0"/>
              <a:ea typeface="+mn-ea"/>
              <a:cs typeface="Times New Roman" panose="02020603050405020304" pitchFamily="18" charset="0"/>
            </a:endParaRPr>
          </a:p>
        </p:txBody>
      </p:sp>
      <p:sp>
        <p:nvSpPr>
          <p:cNvPr id="2" name="标题 1"/>
          <p:cNvSpPr>
            <a:spLocks noGrp="1"/>
          </p:cNvSpPr>
          <p:nvPr>
            <p:ph type="title"/>
          </p:nvPr>
        </p:nvSpPr>
        <p:spPr/>
        <p:txBody>
          <a:bodyPr>
            <a:normAutofit fontScale="90000"/>
          </a:bodyPr>
          <a:lstStyle/>
          <a:p>
            <a:endParaRPr lang="zh-CN" altLang="en-US"/>
          </a:p>
        </p:txBody>
      </p:sp>
    </p:spTree>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1847528" y="692696"/>
            <a:ext cx="8153400" cy="610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zh-CN" sz="2100" dirty="0">
                <a:latin typeface="Times New Roman" panose="02020603050405020304" pitchFamily="18" charset="0"/>
                <a:ea typeface="+mn-ea"/>
                <a:cs typeface="Times New Roman" panose="02020603050405020304" pitchFamily="18" charset="0"/>
              </a:rPr>
              <a:t>template &lt;class T&gt; </a:t>
            </a:r>
          </a:p>
          <a:p>
            <a:pPr>
              <a:defRPr/>
            </a:pPr>
            <a:r>
              <a:rPr lang="en-US" altLang="zh-CN" sz="2100" dirty="0">
                <a:latin typeface="Times New Roman" panose="02020603050405020304" pitchFamily="18" charset="0"/>
                <a:ea typeface="+mn-ea"/>
                <a:cs typeface="Times New Roman" panose="02020603050405020304" pitchFamily="18" charset="0"/>
              </a:rPr>
              <a:t>class </a:t>
            </a:r>
            <a:r>
              <a:rPr lang="en-US" altLang="zh-CN" sz="2100" dirty="0" err="1">
                <a:latin typeface="Times New Roman" panose="02020603050405020304" pitchFamily="18" charset="0"/>
                <a:ea typeface="+mn-ea"/>
                <a:cs typeface="Times New Roman" panose="02020603050405020304" pitchFamily="18" charset="0"/>
              </a:rPr>
              <a:t>SeqQueue:Public</a:t>
            </a:r>
            <a:r>
              <a:rPr lang="en-US" altLang="zh-CN" sz="2100" dirty="0">
                <a:latin typeface="Times New Roman" panose="02020603050405020304" pitchFamily="18" charset="0"/>
                <a:ea typeface="+mn-ea"/>
                <a:cs typeface="Times New Roman" panose="02020603050405020304" pitchFamily="18" charset="0"/>
              </a:rPr>
              <a:t> Queue&lt;T&gt; {		</a:t>
            </a:r>
          </a:p>
          <a:p>
            <a:pPr>
              <a:defRPr/>
            </a:pPr>
            <a:r>
              <a:rPr lang="en-US" altLang="zh-CN" sz="2100" dirty="0">
                <a:latin typeface="Times New Roman" panose="02020603050405020304" pitchFamily="18" charset="0"/>
                <a:ea typeface="+mn-ea"/>
                <a:cs typeface="Times New Roman" panose="02020603050405020304" pitchFamily="18" charset="0"/>
              </a:rPr>
              <a:t>protected:</a:t>
            </a:r>
          </a:p>
          <a:p>
            <a:pPr>
              <a:defRPr/>
            </a:pPr>
            <a:r>
              <a:rPr lang="en-US" altLang="zh-CN" sz="2100" dirty="0">
                <a:latin typeface="Times New Roman" panose="02020603050405020304" pitchFamily="18" charset="0"/>
                <a:ea typeface="+mn-ea"/>
                <a:cs typeface="Times New Roman" panose="02020603050405020304" pitchFamily="18" charset="0"/>
              </a:rPr>
              <a:t>    </a:t>
            </a:r>
            <a:r>
              <a:rPr lang="en-US" altLang="zh-CN" sz="2100" dirty="0" err="1">
                <a:latin typeface="Times New Roman" panose="02020603050405020304" pitchFamily="18" charset="0"/>
                <a:ea typeface="+mn-ea"/>
                <a:cs typeface="Times New Roman" panose="02020603050405020304" pitchFamily="18" charset="0"/>
              </a:rPr>
              <a:t>int</a:t>
            </a:r>
            <a:r>
              <a:rPr lang="en-US" altLang="zh-CN" sz="2100" dirty="0">
                <a:latin typeface="Times New Roman" panose="02020603050405020304" pitchFamily="18" charset="0"/>
                <a:ea typeface="+mn-ea"/>
                <a:cs typeface="Times New Roman" panose="02020603050405020304" pitchFamily="18" charset="0"/>
              </a:rPr>
              <a:t> rear, front;			//</a:t>
            </a:r>
            <a:r>
              <a:rPr lang="zh-CN" altLang="en-US" sz="2100" dirty="0">
                <a:latin typeface="Times New Roman" panose="02020603050405020304" pitchFamily="18" charset="0"/>
                <a:ea typeface="+mn-ea"/>
                <a:cs typeface="Times New Roman" panose="02020603050405020304" pitchFamily="18" charset="0"/>
              </a:rPr>
              <a:t>队尾</a:t>
            </a:r>
            <a:r>
              <a:rPr lang="en-US" altLang="zh-CN" sz="2100" dirty="0">
                <a:latin typeface="Times New Roman" panose="02020603050405020304" pitchFamily="18" charset="0"/>
                <a:ea typeface="+mn-ea"/>
                <a:cs typeface="Times New Roman" panose="02020603050405020304" pitchFamily="18" charset="0"/>
              </a:rPr>
              <a:t>, </a:t>
            </a:r>
            <a:r>
              <a:rPr lang="zh-CN" altLang="en-US" sz="2100" dirty="0">
                <a:latin typeface="Times New Roman" panose="02020603050405020304" pitchFamily="18" charset="0"/>
                <a:ea typeface="+mn-ea"/>
                <a:cs typeface="Times New Roman" panose="02020603050405020304" pitchFamily="18" charset="0"/>
              </a:rPr>
              <a:t>队头指针</a:t>
            </a:r>
          </a:p>
          <a:p>
            <a:pPr>
              <a:defRPr/>
            </a:pPr>
            <a:r>
              <a:rPr lang="zh-CN" altLang="en-US" sz="2100" dirty="0">
                <a:latin typeface="Times New Roman" panose="02020603050405020304" pitchFamily="18" charset="0"/>
                <a:ea typeface="+mn-ea"/>
                <a:cs typeface="Times New Roman" panose="02020603050405020304" pitchFamily="18" charset="0"/>
              </a:rPr>
              <a:t>    </a:t>
            </a:r>
            <a:r>
              <a:rPr lang="en-US" altLang="zh-CN" sz="2100" dirty="0">
                <a:latin typeface="Times New Roman" panose="02020603050405020304" pitchFamily="18" charset="0"/>
                <a:ea typeface="+mn-ea"/>
                <a:cs typeface="Times New Roman" panose="02020603050405020304" pitchFamily="18" charset="0"/>
              </a:rPr>
              <a:t>T *elements; 	         </a:t>
            </a:r>
            <a:r>
              <a:rPr lang="en-US" altLang="zh-CN" sz="2100" dirty="0" smtClean="0">
                <a:latin typeface="Times New Roman" panose="02020603050405020304" pitchFamily="18" charset="0"/>
                <a:ea typeface="+mn-ea"/>
                <a:cs typeface="Times New Roman" panose="02020603050405020304" pitchFamily="18" charset="0"/>
              </a:rPr>
              <a:t>			//</a:t>
            </a:r>
            <a:r>
              <a:rPr lang="zh-CN" altLang="en-US" sz="2100" dirty="0">
                <a:latin typeface="Times New Roman" panose="02020603050405020304" pitchFamily="18" charset="0"/>
                <a:ea typeface="+mn-ea"/>
                <a:cs typeface="Times New Roman" panose="02020603050405020304" pitchFamily="18" charset="0"/>
              </a:rPr>
              <a:t>队列元素数组	</a:t>
            </a:r>
          </a:p>
          <a:p>
            <a:pPr>
              <a:defRPr/>
            </a:pPr>
            <a:r>
              <a:rPr lang="zh-CN" altLang="en-US" sz="2100" dirty="0">
                <a:latin typeface="Times New Roman" panose="02020603050405020304" pitchFamily="18" charset="0"/>
                <a:ea typeface="+mn-ea"/>
                <a:cs typeface="Times New Roman" panose="02020603050405020304" pitchFamily="18" charset="0"/>
              </a:rPr>
              <a:t>    </a:t>
            </a:r>
            <a:r>
              <a:rPr lang="en-US" altLang="zh-CN" sz="2100" dirty="0" err="1">
                <a:latin typeface="Times New Roman" panose="02020603050405020304" pitchFamily="18" charset="0"/>
                <a:ea typeface="+mn-ea"/>
                <a:cs typeface="Times New Roman" panose="02020603050405020304" pitchFamily="18" charset="0"/>
              </a:rPr>
              <a:t>int</a:t>
            </a:r>
            <a:r>
              <a:rPr lang="en-US" altLang="zh-CN" sz="2100" dirty="0">
                <a:latin typeface="Times New Roman" panose="02020603050405020304" pitchFamily="18" charset="0"/>
                <a:ea typeface="+mn-ea"/>
                <a:cs typeface="Times New Roman" panose="02020603050405020304" pitchFamily="18" charset="0"/>
              </a:rPr>
              <a:t> </a:t>
            </a:r>
            <a:r>
              <a:rPr lang="en-US" altLang="zh-CN" sz="2100" dirty="0" err="1">
                <a:latin typeface="Times New Roman" panose="02020603050405020304" pitchFamily="18" charset="0"/>
                <a:ea typeface="+mn-ea"/>
                <a:cs typeface="Times New Roman" panose="02020603050405020304" pitchFamily="18" charset="0"/>
              </a:rPr>
              <a:t>maxSize</a:t>
            </a:r>
            <a:r>
              <a:rPr lang="en-US" altLang="zh-CN" sz="2100" dirty="0">
                <a:latin typeface="Times New Roman" panose="02020603050405020304" pitchFamily="18" charset="0"/>
                <a:ea typeface="+mn-ea"/>
                <a:cs typeface="Times New Roman" panose="02020603050405020304" pitchFamily="18" charset="0"/>
              </a:rPr>
              <a:t>;                    </a:t>
            </a:r>
            <a:r>
              <a:rPr lang="en-US" altLang="zh-CN" sz="2100" dirty="0" smtClean="0">
                <a:latin typeface="Times New Roman" panose="02020603050405020304" pitchFamily="18" charset="0"/>
                <a:ea typeface="+mn-ea"/>
                <a:cs typeface="Times New Roman" panose="02020603050405020304" pitchFamily="18" charset="0"/>
              </a:rPr>
              <a:t>		//</a:t>
            </a:r>
            <a:r>
              <a:rPr lang="zh-CN" altLang="en-US" sz="2100" dirty="0">
                <a:latin typeface="Times New Roman" panose="02020603050405020304" pitchFamily="18" charset="0"/>
                <a:ea typeface="+mn-ea"/>
                <a:cs typeface="Times New Roman" panose="02020603050405020304" pitchFamily="18" charset="0"/>
              </a:rPr>
              <a:t>最大元素个数</a:t>
            </a:r>
          </a:p>
          <a:p>
            <a:pPr>
              <a:defRPr/>
            </a:pPr>
            <a:r>
              <a:rPr lang="en-US" altLang="zh-CN" sz="2100" dirty="0">
                <a:latin typeface="Times New Roman" panose="02020603050405020304" pitchFamily="18" charset="0"/>
                <a:ea typeface="+mn-ea"/>
                <a:cs typeface="Times New Roman" panose="02020603050405020304" pitchFamily="18" charset="0"/>
              </a:rPr>
              <a:t>public: </a:t>
            </a:r>
          </a:p>
          <a:p>
            <a:pPr>
              <a:defRPr/>
            </a:pPr>
            <a:r>
              <a:rPr lang="en-US" altLang="zh-CN" sz="2100" dirty="0">
                <a:latin typeface="Times New Roman" panose="02020603050405020304" pitchFamily="18" charset="0"/>
                <a:ea typeface="+mn-ea"/>
                <a:cs typeface="Times New Roman" panose="02020603050405020304" pitchFamily="18" charset="0"/>
              </a:rPr>
              <a:t>     </a:t>
            </a:r>
            <a:r>
              <a:rPr lang="en-US" altLang="zh-CN" sz="2100" dirty="0" err="1">
                <a:latin typeface="Times New Roman" panose="02020603050405020304" pitchFamily="18" charset="0"/>
                <a:ea typeface="+mn-ea"/>
                <a:cs typeface="Times New Roman" panose="02020603050405020304" pitchFamily="18" charset="0"/>
              </a:rPr>
              <a:t>SeqQueue</a:t>
            </a:r>
            <a:r>
              <a:rPr lang="en-US" altLang="zh-CN" sz="2100" dirty="0">
                <a:latin typeface="Times New Roman" panose="02020603050405020304" pitchFamily="18" charset="0"/>
                <a:ea typeface="+mn-ea"/>
                <a:cs typeface="Times New Roman" panose="02020603050405020304" pitchFamily="18" charset="0"/>
              </a:rPr>
              <a:t> ( </a:t>
            </a:r>
            <a:r>
              <a:rPr lang="en-US" altLang="zh-CN" sz="2100" dirty="0" err="1">
                <a:latin typeface="Times New Roman" panose="02020603050405020304" pitchFamily="18" charset="0"/>
                <a:ea typeface="+mn-ea"/>
                <a:cs typeface="Times New Roman" panose="02020603050405020304" pitchFamily="18" charset="0"/>
              </a:rPr>
              <a:t>int</a:t>
            </a:r>
            <a:r>
              <a:rPr lang="en-US" altLang="zh-CN" sz="2100" dirty="0">
                <a:latin typeface="Times New Roman" panose="02020603050405020304" pitchFamily="18" charset="0"/>
                <a:ea typeface="+mn-ea"/>
                <a:cs typeface="Times New Roman" panose="02020603050405020304" pitchFamily="18" charset="0"/>
              </a:rPr>
              <a:t> </a:t>
            </a:r>
            <a:r>
              <a:rPr lang="en-US" altLang="zh-CN" sz="2100" dirty="0" err="1">
                <a:latin typeface="Times New Roman" panose="02020603050405020304" pitchFamily="18" charset="0"/>
                <a:ea typeface="+mn-ea"/>
                <a:cs typeface="Times New Roman" panose="02020603050405020304" pitchFamily="18" charset="0"/>
              </a:rPr>
              <a:t>sz</a:t>
            </a:r>
            <a:r>
              <a:rPr lang="en-US" altLang="zh-CN" sz="2100" dirty="0">
                <a:latin typeface="Times New Roman" panose="02020603050405020304" pitchFamily="18" charset="0"/>
                <a:ea typeface="+mn-ea"/>
                <a:cs typeface="Times New Roman" panose="02020603050405020304" pitchFamily="18" charset="0"/>
              </a:rPr>
              <a:t>= 10 );</a:t>
            </a:r>
          </a:p>
          <a:p>
            <a:pPr>
              <a:defRPr/>
            </a:pPr>
            <a:r>
              <a:rPr lang="en-US" altLang="zh-CN" sz="2100" dirty="0">
                <a:latin typeface="Times New Roman" panose="02020603050405020304" pitchFamily="18" charset="0"/>
                <a:ea typeface="+mn-ea"/>
                <a:cs typeface="Times New Roman" panose="02020603050405020304" pitchFamily="18" charset="0"/>
              </a:rPr>
              <a:t>     ~</a:t>
            </a:r>
            <a:r>
              <a:rPr lang="en-US" altLang="zh-CN" sz="2100" dirty="0" err="1">
                <a:latin typeface="Times New Roman" panose="02020603050405020304" pitchFamily="18" charset="0"/>
                <a:ea typeface="+mn-ea"/>
                <a:cs typeface="Times New Roman" panose="02020603050405020304" pitchFamily="18" charset="0"/>
              </a:rPr>
              <a:t>SeqQueue</a:t>
            </a:r>
            <a:r>
              <a:rPr lang="en-US" altLang="zh-CN" sz="2100" dirty="0">
                <a:latin typeface="Times New Roman" panose="02020603050405020304" pitchFamily="18" charset="0"/>
                <a:ea typeface="+mn-ea"/>
                <a:cs typeface="Times New Roman" panose="02020603050405020304" pitchFamily="18" charset="0"/>
              </a:rPr>
              <a:t> ( ) { delete [ ] elements; }</a:t>
            </a:r>
          </a:p>
          <a:p>
            <a:pPr>
              <a:defRPr/>
            </a:pPr>
            <a:r>
              <a:rPr lang="en-US" altLang="zh-CN" sz="2100" dirty="0">
                <a:latin typeface="Times New Roman" panose="02020603050405020304" pitchFamily="18" charset="0"/>
                <a:ea typeface="+mn-ea"/>
                <a:cs typeface="Times New Roman" panose="02020603050405020304" pitchFamily="18" charset="0"/>
              </a:rPr>
              <a:t>     </a:t>
            </a:r>
            <a:r>
              <a:rPr lang="en-US" altLang="zh-CN" sz="2100" dirty="0" err="1">
                <a:latin typeface="Times New Roman" panose="02020603050405020304" pitchFamily="18" charset="0"/>
                <a:ea typeface="+mn-ea"/>
                <a:cs typeface="Times New Roman" panose="02020603050405020304" pitchFamily="18" charset="0"/>
              </a:rPr>
              <a:t>bool</a:t>
            </a:r>
            <a:r>
              <a:rPr lang="en-US" altLang="zh-CN" sz="2100" dirty="0">
                <a:latin typeface="Times New Roman" panose="02020603050405020304" pitchFamily="18" charset="0"/>
                <a:ea typeface="+mn-ea"/>
                <a:cs typeface="Times New Roman" panose="02020603050405020304" pitchFamily="18" charset="0"/>
              </a:rPr>
              <a:t> </a:t>
            </a:r>
            <a:r>
              <a:rPr lang="en-US" altLang="zh-CN" sz="2100" dirty="0" err="1">
                <a:latin typeface="Times New Roman" panose="02020603050405020304" pitchFamily="18" charset="0"/>
                <a:ea typeface="+mn-ea"/>
                <a:cs typeface="Times New Roman" panose="02020603050405020304" pitchFamily="18" charset="0"/>
              </a:rPr>
              <a:t>EnQueue</a:t>
            </a:r>
            <a:r>
              <a:rPr lang="en-US" altLang="zh-CN" sz="2100" dirty="0">
                <a:latin typeface="Times New Roman" panose="02020603050405020304" pitchFamily="18" charset="0"/>
                <a:ea typeface="+mn-ea"/>
                <a:cs typeface="Times New Roman" panose="02020603050405020304" pitchFamily="18" charset="0"/>
              </a:rPr>
              <a:t> ( </a:t>
            </a:r>
            <a:r>
              <a:rPr lang="en-US" altLang="zh-CN" sz="2100" dirty="0" err="1">
                <a:latin typeface="Times New Roman" panose="02020603050405020304" pitchFamily="18" charset="0"/>
                <a:ea typeface="+mn-ea"/>
                <a:cs typeface="Times New Roman" panose="02020603050405020304" pitchFamily="18" charset="0"/>
              </a:rPr>
              <a:t>const</a:t>
            </a:r>
            <a:r>
              <a:rPr lang="en-US" altLang="zh-CN" sz="2100" dirty="0">
                <a:latin typeface="Times New Roman" panose="02020603050405020304" pitchFamily="18" charset="0"/>
                <a:ea typeface="+mn-ea"/>
                <a:cs typeface="Times New Roman" panose="02020603050405020304" pitchFamily="18" charset="0"/>
              </a:rPr>
              <a:t> T &amp; x); </a:t>
            </a:r>
            <a:r>
              <a:rPr lang="en-US" altLang="zh-CN" sz="2100" dirty="0" smtClean="0">
                <a:latin typeface="Times New Roman" panose="02020603050405020304" pitchFamily="18" charset="0"/>
                <a:ea typeface="+mn-ea"/>
                <a:cs typeface="Times New Roman" panose="02020603050405020304" pitchFamily="18" charset="0"/>
              </a:rPr>
              <a:t>	//</a:t>
            </a:r>
            <a:r>
              <a:rPr lang="zh-CN" altLang="en-US" sz="2100" dirty="0">
                <a:latin typeface="Times New Roman" panose="02020603050405020304" pitchFamily="18" charset="0"/>
                <a:ea typeface="+mn-ea"/>
                <a:cs typeface="Times New Roman" panose="02020603050405020304" pitchFamily="18" charset="0"/>
              </a:rPr>
              <a:t>进队</a:t>
            </a:r>
            <a:endParaRPr lang="en-US" altLang="zh-CN" sz="2100" dirty="0">
              <a:latin typeface="Times New Roman" panose="02020603050405020304" pitchFamily="18" charset="0"/>
              <a:ea typeface="+mn-ea"/>
              <a:cs typeface="Times New Roman" panose="02020603050405020304" pitchFamily="18" charset="0"/>
            </a:endParaRPr>
          </a:p>
          <a:p>
            <a:pPr>
              <a:lnSpc>
                <a:spcPct val="110000"/>
              </a:lnSpc>
              <a:defRPr/>
            </a:pPr>
            <a:r>
              <a:rPr lang="en-US" altLang="zh-CN" sz="2100" dirty="0">
                <a:latin typeface="Times New Roman" panose="02020603050405020304" pitchFamily="18" charset="0"/>
                <a:cs typeface="Times New Roman" panose="02020603050405020304" pitchFamily="18" charset="0"/>
              </a:rPr>
              <a:t>     </a:t>
            </a:r>
            <a:r>
              <a:rPr lang="en-US" altLang="zh-CN" sz="2100" dirty="0" err="1">
                <a:latin typeface="Times New Roman" panose="02020603050405020304" pitchFamily="18" charset="0"/>
                <a:cs typeface="Times New Roman" panose="02020603050405020304" pitchFamily="18" charset="0"/>
              </a:rPr>
              <a:t>bool</a:t>
            </a:r>
            <a:r>
              <a:rPr lang="en-US" altLang="zh-CN" sz="2100" dirty="0">
                <a:latin typeface="Times New Roman" panose="02020603050405020304" pitchFamily="18" charset="0"/>
                <a:cs typeface="Times New Roman" panose="02020603050405020304" pitchFamily="18" charset="0"/>
              </a:rPr>
              <a:t> </a:t>
            </a:r>
            <a:r>
              <a:rPr lang="en-US" altLang="zh-CN" sz="2100" dirty="0" err="1">
                <a:latin typeface="Times New Roman" panose="02020603050405020304" pitchFamily="18" charset="0"/>
                <a:cs typeface="Times New Roman" panose="02020603050405020304" pitchFamily="18" charset="0"/>
              </a:rPr>
              <a:t>DeQueue</a:t>
            </a:r>
            <a:r>
              <a:rPr lang="en-US" altLang="zh-CN" sz="2100" dirty="0">
                <a:latin typeface="Times New Roman" panose="02020603050405020304" pitchFamily="18" charset="0"/>
                <a:cs typeface="Times New Roman" panose="02020603050405020304" pitchFamily="18" charset="0"/>
              </a:rPr>
              <a:t> (T&amp; x );            </a:t>
            </a:r>
            <a:r>
              <a:rPr lang="en-US" altLang="zh-CN" sz="2100" dirty="0" smtClean="0">
                <a:latin typeface="Times New Roman" panose="02020603050405020304" pitchFamily="18" charset="0"/>
                <a:cs typeface="Times New Roman" panose="02020603050405020304" pitchFamily="18" charset="0"/>
              </a:rPr>
              <a:t>	</a:t>
            </a:r>
            <a:r>
              <a:rPr lang="en-US" altLang="zh-CN" sz="2100" dirty="0" smtClean="0">
                <a:latin typeface="Times New Roman" panose="02020603050405020304" pitchFamily="18" charset="0"/>
                <a:ea typeface="+mn-ea"/>
                <a:cs typeface="Times New Roman" panose="02020603050405020304" pitchFamily="18" charset="0"/>
              </a:rPr>
              <a:t>//</a:t>
            </a:r>
            <a:r>
              <a:rPr lang="zh-CN" altLang="en-US" sz="2100" dirty="0">
                <a:latin typeface="Times New Roman" panose="02020603050405020304" pitchFamily="18" charset="0"/>
                <a:ea typeface="+mn-ea"/>
                <a:cs typeface="Times New Roman" panose="02020603050405020304" pitchFamily="18" charset="0"/>
              </a:rPr>
              <a:t>出队</a:t>
            </a:r>
          </a:p>
          <a:p>
            <a:pPr>
              <a:defRPr/>
            </a:pPr>
            <a:r>
              <a:rPr lang="zh-CN" altLang="en-US" sz="2100" dirty="0">
                <a:latin typeface="Times New Roman" panose="02020603050405020304" pitchFamily="18" charset="0"/>
                <a:cs typeface="Times New Roman" panose="02020603050405020304" pitchFamily="18" charset="0"/>
              </a:rPr>
              <a:t>     </a:t>
            </a:r>
            <a:r>
              <a:rPr lang="en-US" altLang="zh-CN" sz="2100" dirty="0" err="1">
                <a:latin typeface="Times New Roman" panose="02020603050405020304" pitchFamily="18" charset="0"/>
                <a:cs typeface="Times New Roman" panose="02020603050405020304" pitchFamily="18" charset="0"/>
              </a:rPr>
              <a:t>bool</a:t>
            </a:r>
            <a:r>
              <a:rPr lang="en-US" altLang="zh-CN" sz="2100" dirty="0">
                <a:latin typeface="Times New Roman" panose="02020603050405020304" pitchFamily="18" charset="0"/>
                <a:cs typeface="Times New Roman" panose="02020603050405020304" pitchFamily="18" charset="0"/>
              </a:rPr>
              <a:t> </a:t>
            </a:r>
            <a:r>
              <a:rPr lang="en-US" altLang="zh-CN" sz="2100" dirty="0" err="1">
                <a:latin typeface="Times New Roman" panose="02020603050405020304" pitchFamily="18" charset="0"/>
                <a:cs typeface="Times New Roman" panose="02020603050405020304" pitchFamily="18" charset="0"/>
              </a:rPr>
              <a:t>GetFront</a:t>
            </a:r>
            <a:r>
              <a:rPr lang="en-US" altLang="zh-CN" sz="2100" dirty="0">
                <a:latin typeface="Times New Roman" panose="02020603050405020304" pitchFamily="18" charset="0"/>
                <a:cs typeface="Times New Roman" panose="02020603050405020304" pitchFamily="18" charset="0"/>
              </a:rPr>
              <a:t> (T&amp; x);       </a:t>
            </a:r>
            <a:r>
              <a:rPr lang="en-US" altLang="zh-CN" sz="2100" dirty="0" smtClean="0">
                <a:latin typeface="Times New Roman" panose="02020603050405020304" pitchFamily="18" charset="0"/>
                <a:cs typeface="Times New Roman" panose="02020603050405020304" pitchFamily="18" charset="0"/>
              </a:rPr>
              <a:t>		</a:t>
            </a:r>
            <a:r>
              <a:rPr lang="en-US" altLang="zh-CN" sz="2100" dirty="0" smtClean="0">
                <a:latin typeface="Times New Roman" panose="02020603050405020304" pitchFamily="18" charset="0"/>
                <a:ea typeface="+mn-ea"/>
                <a:cs typeface="Times New Roman" panose="02020603050405020304" pitchFamily="18" charset="0"/>
              </a:rPr>
              <a:t>//</a:t>
            </a:r>
            <a:r>
              <a:rPr lang="zh-CN" altLang="zh-CN" sz="2100" dirty="0">
                <a:latin typeface="Times New Roman" panose="02020603050405020304" pitchFamily="18" charset="0"/>
                <a:ea typeface="+mn-ea"/>
                <a:cs typeface="Times New Roman" panose="02020603050405020304" pitchFamily="18" charset="0"/>
              </a:rPr>
              <a:t>取队头元素</a:t>
            </a:r>
            <a:endParaRPr lang="zh-CN" altLang="en-US" sz="2100" dirty="0">
              <a:latin typeface="Times New Roman" panose="02020603050405020304" pitchFamily="18" charset="0"/>
              <a:ea typeface="+mn-ea"/>
              <a:cs typeface="Times New Roman" panose="02020603050405020304" pitchFamily="18" charset="0"/>
            </a:endParaRPr>
          </a:p>
          <a:p>
            <a:pPr>
              <a:defRPr/>
            </a:pPr>
            <a:r>
              <a:rPr lang="zh-CN" altLang="en-US" sz="2100" dirty="0">
                <a:latin typeface="Times New Roman" panose="02020603050405020304" pitchFamily="18" charset="0"/>
                <a:cs typeface="Times New Roman" panose="02020603050405020304" pitchFamily="18" charset="0"/>
              </a:rPr>
              <a:t>    </a:t>
            </a:r>
            <a:r>
              <a:rPr lang="en-US" altLang="zh-CN" sz="2100" dirty="0">
                <a:latin typeface="Times New Roman" panose="02020603050405020304" pitchFamily="18" charset="0"/>
                <a:cs typeface="Times New Roman" panose="02020603050405020304" pitchFamily="18" charset="0"/>
              </a:rPr>
              <a:t>void </a:t>
            </a:r>
            <a:r>
              <a:rPr lang="en-US" altLang="zh-CN" sz="2100" dirty="0" err="1">
                <a:latin typeface="Times New Roman" panose="02020603050405020304" pitchFamily="18" charset="0"/>
                <a:cs typeface="Times New Roman" panose="02020603050405020304" pitchFamily="18" charset="0"/>
              </a:rPr>
              <a:t>MakeEmpty</a:t>
            </a:r>
            <a:r>
              <a:rPr lang="en-US" altLang="zh-CN" sz="2100" dirty="0">
                <a:latin typeface="Times New Roman" panose="02020603050405020304" pitchFamily="18" charset="0"/>
                <a:cs typeface="Times New Roman" panose="02020603050405020304" pitchFamily="18" charset="0"/>
              </a:rPr>
              <a:t> ( ) { front = rear</a:t>
            </a:r>
            <a:r>
              <a:rPr lang="en-US" altLang="zh-CN" sz="2100" i="1" dirty="0">
                <a:latin typeface="Times New Roman" panose="02020603050405020304" pitchFamily="18" charset="0"/>
                <a:cs typeface="Times New Roman" panose="02020603050405020304" pitchFamily="18" charset="0"/>
              </a:rPr>
              <a:t> = </a:t>
            </a:r>
            <a:r>
              <a:rPr lang="en-US" altLang="zh-CN" sz="2100" dirty="0">
                <a:latin typeface="Times New Roman" panose="02020603050405020304" pitchFamily="18" charset="0"/>
                <a:cs typeface="Times New Roman" panose="02020603050405020304" pitchFamily="18" charset="0"/>
              </a:rPr>
              <a:t>0;</a:t>
            </a:r>
            <a:r>
              <a:rPr lang="en-US" altLang="zh-CN" sz="2100" i="1" dirty="0">
                <a:latin typeface="Times New Roman" panose="02020603050405020304" pitchFamily="18" charset="0"/>
                <a:cs typeface="Times New Roman" panose="02020603050405020304" pitchFamily="18" charset="0"/>
              </a:rPr>
              <a:t> </a:t>
            </a:r>
            <a:r>
              <a:rPr lang="en-US" altLang="zh-CN" sz="2100" dirty="0">
                <a:latin typeface="Times New Roman" panose="02020603050405020304" pitchFamily="18" charset="0"/>
                <a:cs typeface="Times New Roman" panose="02020603050405020304" pitchFamily="18" charset="0"/>
              </a:rPr>
              <a:t>}</a:t>
            </a:r>
          </a:p>
          <a:p>
            <a:pPr>
              <a:lnSpc>
                <a:spcPct val="110000"/>
              </a:lnSpc>
              <a:defRPr/>
            </a:pPr>
            <a:r>
              <a:rPr lang="en-US" altLang="zh-CN" sz="2100" dirty="0">
                <a:latin typeface="Times New Roman" panose="02020603050405020304" pitchFamily="18" charset="0"/>
                <a:cs typeface="Times New Roman" panose="02020603050405020304" pitchFamily="18" charset="0"/>
              </a:rPr>
              <a:t>    </a:t>
            </a:r>
            <a:r>
              <a:rPr lang="en-US" altLang="zh-CN" sz="2100" dirty="0" err="1">
                <a:latin typeface="Times New Roman" panose="02020603050405020304" pitchFamily="18" charset="0"/>
                <a:cs typeface="Times New Roman" panose="02020603050405020304" pitchFamily="18" charset="0"/>
              </a:rPr>
              <a:t>bool</a:t>
            </a:r>
            <a:r>
              <a:rPr lang="en-US" altLang="zh-CN" sz="2100" dirty="0">
                <a:latin typeface="Times New Roman" panose="02020603050405020304" pitchFamily="18" charset="0"/>
                <a:cs typeface="Times New Roman" panose="02020603050405020304" pitchFamily="18" charset="0"/>
              </a:rPr>
              <a:t> </a:t>
            </a:r>
            <a:r>
              <a:rPr lang="en-US" altLang="zh-CN" sz="2100" dirty="0" err="1">
                <a:latin typeface="Times New Roman" panose="02020603050405020304" pitchFamily="18" charset="0"/>
                <a:cs typeface="Times New Roman" panose="02020603050405020304" pitchFamily="18" charset="0"/>
              </a:rPr>
              <a:t>IsEmpty</a:t>
            </a:r>
            <a:r>
              <a:rPr lang="en-US" altLang="zh-CN" sz="2100" dirty="0">
                <a:latin typeface="Times New Roman" panose="02020603050405020304" pitchFamily="18" charset="0"/>
                <a:cs typeface="Times New Roman" panose="02020603050405020304" pitchFamily="18" charset="0"/>
              </a:rPr>
              <a:t> ( ) </a:t>
            </a:r>
            <a:r>
              <a:rPr lang="en-US" altLang="zh-CN" sz="2100" dirty="0" err="1">
                <a:latin typeface="Times New Roman" panose="02020603050405020304" pitchFamily="18" charset="0"/>
                <a:cs typeface="Times New Roman" panose="02020603050405020304" pitchFamily="18" charset="0"/>
              </a:rPr>
              <a:t>const</a:t>
            </a:r>
            <a:r>
              <a:rPr lang="en-US" altLang="zh-CN" sz="2100" dirty="0">
                <a:latin typeface="Times New Roman" panose="02020603050405020304" pitchFamily="18" charset="0"/>
                <a:cs typeface="Times New Roman" panose="02020603050405020304" pitchFamily="18" charset="0"/>
              </a:rPr>
              <a:t>  { return front </a:t>
            </a:r>
            <a:r>
              <a:rPr lang="en-US" altLang="zh-CN" sz="2100" i="1" dirty="0">
                <a:latin typeface="Times New Roman" panose="02020603050405020304" pitchFamily="18" charset="0"/>
                <a:cs typeface="Times New Roman" panose="02020603050405020304" pitchFamily="18" charset="0"/>
              </a:rPr>
              <a:t>==</a:t>
            </a:r>
            <a:r>
              <a:rPr lang="en-US" altLang="zh-CN" sz="2100" dirty="0">
                <a:latin typeface="Times New Roman" panose="02020603050405020304" pitchFamily="18" charset="0"/>
                <a:cs typeface="Times New Roman" panose="02020603050405020304" pitchFamily="18" charset="0"/>
              </a:rPr>
              <a:t> rear; }</a:t>
            </a:r>
          </a:p>
          <a:p>
            <a:pPr>
              <a:lnSpc>
                <a:spcPct val="110000"/>
              </a:lnSpc>
              <a:defRPr/>
            </a:pPr>
            <a:r>
              <a:rPr lang="en-US" altLang="zh-CN" sz="2100" dirty="0">
                <a:latin typeface="Times New Roman" panose="02020603050405020304" pitchFamily="18" charset="0"/>
                <a:cs typeface="Times New Roman" panose="02020603050405020304" pitchFamily="18" charset="0"/>
              </a:rPr>
              <a:t>    </a:t>
            </a:r>
            <a:r>
              <a:rPr lang="en-US" altLang="zh-CN" sz="2100" dirty="0" err="1">
                <a:latin typeface="Times New Roman" panose="02020603050405020304" pitchFamily="18" charset="0"/>
                <a:cs typeface="Times New Roman" panose="02020603050405020304" pitchFamily="18" charset="0"/>
              </a:rPr>
              <a:t>bool</a:t>
            </a:r>
            <a:r>
              <a:rPr lang="en-US" altLang="zh-CN" sz="2100" dirty="0">
                <a:latin typeface="Times New Roman" panose="02020603050405020304" pitchFamily="18" charset="0"/>
                <a:cs typeface="Times New Roman" panose="02020603050405020304" pitchFamily="18" charset="0"/>
              </a:rPr>
              <a:t> </a:t>
            </a:r>
            <a:r>
              <a:rPr lang="en-US" altLang="zh-CN" sz="2100" dirty="0" err="1">
                <a:latin typeface="Times New Roman" panose="02020603050405020304" pitchFamily="18" charset="0"/>
                <a:cs typeface="Times New Roman" panose="02020603050405020304" pitchFamily="18" charset="0"/>
              </a:rPr>
              <a:t>IsFull</a:t>
            </a:r>
            <a:r>
              <a:rPr lang="en-US" altLang="zh-CN" sz="2100" dirty="0">
                <a:latin typeface="Times New Roman" panose="02020603050405020304" pitchFamily="18" charset="0"/>
                <a:cs typeface="Times New Roman" panose="02020603050405020304" pitchFamily="18" charset="0"/>
              </a:rPr>
              <a:t> ( ) </a:t>
            </a:r>
            <a:r>
              <a:rPr lang="en-US" altLang="zh-CN" sz="2100" dirty="0" err="1">
                <a:latin typeface="Times New Roman" panose="02020603050405020304" pitchFamily="18" charset="0"/>
                <a:cs typeface="Times New Roman" panose="02020603050405020304" pitchFamily="18" charset="0"/>
              </a:rPr>
              <a:t>const</a:t>
            </a:r>
            <a:r>
              <a:rPr lang="en-US" altLang="zh-CN" sz="2100" dirty="0">
                <a:latin typeface="Times New Roman" panose="02020603050405020304" pitchFamily="18" charset="0"/>
                <a:cs typeface="Times New Roman" panose="02020603050405020304" pitchFamily="18" charset="0"/>
              </a:rPr>
              <a:t>  { return (rear+1) % </a:t>
            </a:r>
            <a:r>
              <a:rPr lang="en-US" altLang="zh-CN" sz="2100" dirty="0" err="1">
                <a:latin typeface="Times New Roman" panose="02020603050405020304" pitchFamily="18" charset="0"/>
                <a:cs typeface="Times New Roman" panose="02020603050405020304" pitchFamily="18" charset="0"/>
              </a:rPr>
              <a:t>maxSize</a:t>
            </a:r>
            <a:r>
              <a:rPr lang="en-US" altLang="zh-CN" sz="2100" dirty="0">
                <a:latin typeface="Times New Roman" panose="02020603050405020304" pitchFamily="18" charset="0"/>
                <a:cs typeface="Times New Roman" panose="02020603050405020304" pitchFamily="18" charset="0"/>
              </a:rPr>
              <a:t> </a:t>
            </a:r>
            <a:r>
              <a:rPr lang="en-US" altLang="zh-CN" sz="2100" i="1" dirty="0">
                <a:latin typeface="Times New Roman" panose="02020603050405020304" pitchFamily="18" charset="0"/>
                <a:cs typeface="Times New Roman" panose="02020603050405020304" pitchFamily="18" charset="0"/>
              </a:rPr>
              <a:t>==</a:t>
            </a:r>
            <a:r>
              <a:rPr lang="en-US" altLang="zh-CN" sz="2100" dirty="0">
                <a:latin typeface="Times New Roman" panose="02020603050405020304" pitchFamily="18" charset="0"/>
                <a:cs typeface="Times New Roman" panose="02020603050405020304" pitchFamily="18" charset="0"/>
              </a:rPr>
              <a:t> front; }</a:t>
            </a:r>
          </a:p>
          <a:p>
            <a:pPr>
              <a:lnSpc>
                <a:spcPct val="110000"/>
              </a:lnSpc>
              <a:defRPr/>
            </a:pPr>
            <a:r>
              <a:rPr lang="en-US" altLang="zh-CN" sz="2100" dirty="0">
                <a:latin typeface="Times New Roman" panose="02020603050405020304" pitchFamily="18" charset="0"/>
                <a:cs typeface="Times New Roman" panose="02020603050405020304" pitchFamily="18" charset="0"/>
              </a:rPr>
              <a:t>    </a:t>
            </a:r>
            <a:r>
              <a:rPr lang="en-US" altLang="zh-CN" sz="2100" dirty="0" err="1">
                <a:latin typeface="Times New Roman" panose="02020603050405020304" pitchFamily="18" charset="0"/>
                <a:cs typeface="Times New Roman" panose="02020603050405020304" pitchFamily="18" charset="0"/>
              </a:rPr>
              <a:t>int</a:t>
            </a:r>
            <a:r>
              <a:rPr lang="en-US" altLang="zh-CN" sz="2100" dirty="0">
                <a:latin typeface="Times New Roman" panose="02020603050405020304" pitchFamily="18" charset="0"/>
                <a:cs typeface="Times New Roman" panose="02020603050405020304" pitchFamily="18" charset="0"/>
              </a:rPr>
              <a:t> </a:t>
            </a:r>
            <a:r>
              <a:rPr lang="en-US" altLang="zh-CN" sz="2100" dirty="0" err="1">
                <a:latin typeface="Times New Roman" panose="02020603050405020304" pitchFamily="18" charset="0"/>
                <a:cs typeface="Times New Roman" panose="02020603050405020304" pitchFamily="18" charset="0"/>
              </a:rPr>
              <a:t>GetSize</a:t>
            </a:r>
            <a:r>
              <a:rPr lang="en-US" altLang="zh-CN" sz="2100" dirty="0">
                <a:latin typeface="Times New Roman" panose="02020603050405020304" pitchFamily="18" charset="0"/>
                <a:cs typeface="Times New Roman" panose="02020603050405020304" pitchFamily="18" charset="0"/>
              </a:rPr>
              <a:t>( ) </a:t>
            </a:r>
            <a:r>
              <a:rPr lang="en-US" altLang="zh-CN" sz="2100" dirty="0" err="1">
                <a:latin typeface="Times New Roman" panose="02020603050405020304" pitchFamily="18" charset="0"/>
                <a:cs typeface="Times New Roman" panose="02020603050405020304" pitchFamily="18" charset="0"/>
              </a:rPr>
              <a:t>const</a:t>
            </a:r>
            <a:endParaRPr lang="en-US" altLang="zh-CN" sz="2100" dirty="0">
              <a:latin typeface="Times New Roman" panose="02020603050405020304" pitchFamily="18" charset="0"/>
              <a:cs typeface="Times New Roman" panose="02020603050405020304" pitchFamily="18" charset="0"/>
            </a:endParaRPr>
          </a:p>
          <a:p>
            <a:pPr>
              <a:lnSpc>
                <a:spcPct val="110000"/>
              </a:lnSpc>
              <a:defRPr/>
            </a:pPr>
            <a:r>
              <a:rPr lang="en-US" altLang="zh-CN" sz="2100" dirty="0">
                <a:latin typeface="Times New Roman" panose="02020603050405020304" pitchFamily="18" charset="0"/>
                <a:cs typeface="Times New Roman" panose="02020603050405020304" pitchFamily="18" charset="0"/>
              </a:rPr>
              <a:t>       { return (</a:t>
            </a:r>
            <a:r>
              <a:rPr lang="en-US" altLang="zh-CN" sz="2100" dirty="0" err="1">
                <a:latin typeface="Times New Roman" panose="02020603050405020304" pitchFamily="18" charset="0"/>
                <a:cs typeface="Times New Roman" panose="02020603050405020304" pitchFamily="18" charset="0"/>
              </a:rPr>
              <a:t>rear-front+maxSize</a:t>
            </a:r>
            <a:r>
              <a:rPr lang="en-US" altLang="zh-CN" sz="2100" dirty="0">
                <a:latin typeface="Times New Roman" panose="02020603050405020304" pitchFamily="18" charset="0"/>
                <a:cs typeface="Times New Roman" panose="02020603050405020304" pitchFamily="18" charset="0"/>
              </a:rPr>
              <a:t>) % </a:t>
            </a:r>
            <a:r>
              <a:rPr lang="en-US" altLang="zh-CN" sz="2100" dirty="0" err="1">
                <a:latin typeface="Times New Roman" panose="02020603050405020304" pitchFamily="18" charset="0"/>
                <a:cs typeface="Times New Roman" panose="02020603050405020304" pitchFamily="18" charset="0"/>
              </a:rPr>
              <a:t>maxSize</a:t>
            </a:r>
            <a:r>
              <a:rPr lang="en-US" altLang="zh-CN" sz="2100" dirty="0">
                <a:latin typeface="Times New Roman" panose="02020603050405020304" pitchFamily="18" charset="0"/>
                <a:cs typeface="Times New Roman" panose="02020603050405020304" pitchFamily="18" charset="0"/>
              </a:rPr>
              <a:t>;}</a:t>
            </a:r>
          </a:p>
          <a:p>
            <a:pPr>
              <a:lnSpc>
                <a:spcPct val="110000"/>
              </a:lnSpc>
              <a:defRPr/>
            </a:pPr>
            <a:r>
              <a:rPr lang="en-US" altLang="zh-CN" sz="2100" dirty="0">
                <a:latin typeface="Times New Roman" panose="02020603050405020304" pitchFamily="18" charset="0"/>
                <a:cs typeface="Times New Roman" panose="02020603050405020304" pitchFamily="18" charset="0"/>
              </a:rPr>
              <a:t>};</a:t>
            </a:r>
            <a:endParaRPr lang="zh-CN" altLang="en-US" sz="2100" dirty="0">
              <a:latin typeface="Times New Roman" panose="02020603050405020304" pitchFamily="18" charset="0"/>
              <a:ea typeface="+mn-ea"/>
              <a:cs typeface="Times New Roman" panose="02020603050405020304" pitchFamily="18" charset="0"/>
            </a:endParaRPr>
          </a:p>
        </p:txBody>
      </p:sp>
      <p:sp>
        <p:nvSpPr>
          <p:cNvPr id="67587" name="Rectangle 3"/>
          <p:cNvSpPr>
            <a:spLocks noGrp="1" noChangeArrowheads="1"/>
          </p:cNvSpPr>
          <p:nvPr>
            <p:ph type="title"/>
          </p:nvPr>
        </p:nvSpPr>
        <p:spPr/>
        <p:txBody>
          <a:bodyPr/>
          <a:lstStyle/>
          <a:p>
            <a:pPr>
              <a:lnSpc>
                <a:spcPct val="105000"/>
              </a:lnSpc>
              <a:defRPr/>
            </a:pPr>
            <a:r>
              <a:rPr lang="zh-CN" altLang="en-US" sz="3600" dirty="0">
                <a:solidFill>
                  <a:srgbClr val="000099"/>
                </a:solidFill>
                <a:latin typeface="黑体" panose="02010609060101010101" pitchFamily="49" charset="-122"/>
                <a:ea typeface="黑体" panose="02010609060101010101" pitchFamily="49" charset="-122"/>
              </a:rPr>
              <a:t>循环队列的类定义</a:t>
            </a:r>
            <a:endParaRPr lang="zh-CN" altLang="en-US" sz="4800" dirty="0">
              <a:latin typeface="黑体" panose="02010609060101010101" pitchFamily="49" charset="-122"/>
              <a:ea typeface="黑体" panose="02010609060101010101" pitchFamily="49" charset="-122"/>
            </a:endParaRPr>
          </a:p>
        </p:txBody>
      </p:sp>
    </p:spTree>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1393658" y="1129502"/>
            <a:ext cx="8153400" cy="295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5000"/>
              </a:lnSpc>
              <a:defRPr/>
            </a:pPr>
            <a:r>
              <a:rPr lang="en-US" altLang="zh-CN" sz="2800" dirty="0" smtClean="0">
                <a:latin typeface="Times New Roman" panose="02020603050405020304" pitchFamily="18" charset="0"/>
                <a:ea typeface="+mn-ea"/>
                <a:cs typeface="Times New Roman" panose="02020603050405020304" pitchFamily="18" charset="0"/>
              </a:rPr>
              <a:t>template </a:t>
            </a:r>
            <a:r>
              <a:rPr lang="en-US" altLang="zh-CN" sz="2800" dirty="0">
                <a:latin typeface="Times New Roman" panose="02020603050405020304" pitchFamily="18" charset="0"/>
                <a:ea typeface="+mn-ea"/>
                <a:cs typeface="Times New Roman" panose="02020603050405020304" pitchFamily="18" charset="0"/>
              </a:rPr>
              <a:t>&lt;class T&gt; </a:t>
            </a:r>
          </a:p>
          <a:p>
            <a:pPr>
              <a:lnSpc>
                <a:spcPct val="95000"/>
              </a:lnSpc>
              <a:defRPr/>
            </a:pPr>
            <a:r>
              <a:rPr lang="en-US" altLang="zh-CN" sz="2800" dirty="0" err="1">
                <a:latin typeface="Times New Roman" panose="02020603050405020304" pitchFamily="18" charset="0"/>
                <a:ea typeface="+mn-ea"/>
                <a:cs typeface="Times New Roman" panose="02020603050405020304" pitchFamily="18" charset="0"/>
              </a:rPr>
              <a:t>bool</a:t>
            </a:r>
            <a:r>
              <a:rPr lang="en-US" altLang="zh-CN" sz="2800" dirty="0">
                <a:latin typeface="Times New Roman" panose="02020603050405020304" pitchFamily="18" charset="0"/>
                <a:ea typeface="+mn-ea"/>
                <a:cs typeface="Times New Roman" panose="02020603050405020304" pitchFamily="18" charset="0"/>
              </a:rPr>
              <a:t> </a:t>
            </a:r>
            <a:r>
              <a:rPr lang="en-US" altLang="zh-CN" sz="2800" dirty="0" err="1">
                <a:latin typeface="Times New Roman" panose="02020603050405020304" pitchFamily="18" charset="0"/>
                <a:ea typeface="+mn-ea"/>
                <a:cs typeface="Times New Roman" panose="02020603050405020304" pitchFamily="18" charset="0"/>
              </a:rPr>
              <a:t>SeqQueue</a:t>
            </a:r>
            <a:r>
              <a:rPr lang="en-US" altLang="zh-CN" sz="2800" dirty="0">
                <a:latin typeface="Times New Roman" panose="02020603050405020304" pitchFamily="18" charset="0"/>
                <a:ea typeface="+mn-ea"/>
                <a:cs typeface="Times New Roman" panose="02020603050405020304" pitchFamily="18" charset="0"/>
              </a:rPr>
              <a:t>&lt;T&gt;::</a:t>
            </a:r>
            <a:r>
              <a:rPr lang="en-US" altLang="zh-CN" sz="2800" dirty="0" err="1">
                <a:latin typeface="Times New Roman" panose="02020603050405020304" pitchFamily="18" charset="0"/>
                <a:ea typeface="+mn-ea"/>
                <a:cs typeface="Times New Roman" panose="02020603050405020304" pitchFamily="18" charset="0"/>
              </a:rPr>
              <a:t>EnQueue</a:t>
            </a:r>
            <a:r>
              <a:rPr lang="en-US" altLang="zh-CN" sz="2800" dirty="0">
                <a:latin typeface="Times New Roman" panose="02020603050405020304" pitchFamily="18" charset="0"/>
                <a:ea typeface="+mn-ea"/>
                <a:cs typeface="Times New Roman" panose="02020603050405020304" pitchFamily="18" charset="0"/>
              </a:rPr>
              <a:t> ( </a:t>
            </a:r>
            <a:r>
              <a:rPr lang="en-US" altLang="zh-CN" sz="2800" dirty="0" err="1">
                <a:latin typeface="Times New Roman" panose="02020603050405020304" pitchFamily="18" charset="0"/>
                <a:ea typeface="+mn-ea"/>
                <a:cs typeface="Times New Roman" panose="02020603050405020304" pitchFamily="18" charset="0"/>
              </a:rPr>
              <a:t>const</a:t>
            </a:r>
            <a:r>
              <a:rPr lang="en-US" altLang="zh-CN" sz="2800" dirty="0">
                <a:latin typeface="Times New Roman" panose="02020603050405020304" pitchFamily="18" charset="0"/>
                <a:ea typeface="+mn-ea"/>
                <a:cs typeface="Times New Roman" panose="02020603050405020304" pitchFamily="18" charset="0"/>
              </a:rPr>
              <a:t> T &amp; x) {</a:t>
            </a:r>
          </a:p>
          <a:p>
            <a:pPr>
              <a:lnSpc>
                <a:spcPct val="95000"/>
              </a:lnSpc>
              <a:defRPr/>
            </a:pPr>
            <a:r>
              <a:rPr lang="en-US" altLang="zh-CN" sz="2800" dirty="0">
                <a:latin typeface="Times New Roman" panose="02020603050405020304" pitchFamily="18" charset="0"/>
                <a:ea typeface="+mn-ea"/>
                <a:cs typeface="Times New Roman" panose="02020603050405020304" pitchFamily="18" charset="0"/>
              </a:rPr>
              <a:t>     if  (</a:t>
            </a:r>
            <a:r>
              <a:rPr lang="en-US" altLang="zh-CN" sz="2800" dirty="0" err="1">
                <a:latin typeface="Times New Roman" panose="02020603050405020304" pitchFamily="18" charset="0"/>
                <a:ea typeface="+mn-ea"/>
                <a:cs typeface="Times New Roman" panose="02020603050405020304" pitchFamily="18" charset="0"/>
              </a:rPr>
              <a:t>IsFull</a:t>
            </a:r>
            <a:r>
              <a:rPr lang="en-US" altLang="zh-CN" sz="2800" dirty="0">
                <a:latin typeface="Times New Roman" panose="02020603050405020304" pitchFamily="18" charset="0"/>
                <a:ea typeface="+mn-ea"/>
                <a:cs typeface="Times New Roman" panose="02020603050405020304" pitchFamily="18" charset="0"/>
              </a:rPr>
              <a:t> ( )==true)  return false; </a:t>
            </a:r>
          </a:p>
          <a:p>
            <a:pPr>
              <a:lnSpc>
                <a:spcPct val="95000"/>
              </a:lnSpc>
              <a:defRPr/>
            </a:pPr>
            <a:r>
              <a:rPr lang="en-US" altLang="zh-CN" sz="2800" dirty="0">
                <a:latin typeface="Times New Roman" panose="02020603050405020304" pitchFamily="18" charset="0"/>
                <a:ea typeface="+mn-ea"/>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 elements[rear] = x;	</a:t>
            </a:r>
            <a:r>
              <a:rPr lang="en-US" altLang="zh-CN" sz="2800" dirty="0">
                <a:latin typeface="Times New Roman" panose="02020603050405020304" pitchFamily="18" charset="0"/>
                <a:ea typeface="+mn-ea"/>
                <a:cs typeface="Times New Roman" panose="02020603050405020304" pitchFamily="18" charset="0"/>
              </a:rPr>
              <a:t>  </a:t>
            </a:r>
          </a:p>
          <a:p>
            <a:pPr>
              <a:lnSpc>
                <a:spcPct val="95000"/>
              </a:lnSpc>
              <a:defRPr/>
            </a:pPr>
            <a:r>
              <a:rPr lang="en-US" altLang="zh-CN" sz="2800" dirty="0">
                <a:solidFill>
                  <a:srgbClr val="0000CC"/>
                </a:solidFill>
                <a:latin typeface="Times New Roman" panose="02020603050405020304" pitchFamily="18" charset="0"/>
                <a:ea typeface="+mn-ea"/>
                <a:cs typeface="Times New Roman" panose="02020603050405020304" pitchFamily="18" charset="0"/>
              </a:rPr>
              <a:t>     rear = (rear+1) % </a:t>
            </a:r>
            <a:r>
              <a:rPr lang="en-US" altLang="zh-CN" sz="2800" dirty="0" err="1">
                <a:solidFill>
                  <a:srgbClr val="0000CC"/>
                </a:solidFill>
                <a:latin typeface="Times New Roman" panose="02020603050405020304" pitchFamily="18" charset="0"/>
                <a:ea typeface="+mn-ea"/>
                <a:cs typeface="Times New Roman" panose="02020603050405020304" pitchFamily="18" charset="0"/>
              </a:rPr>
              <a:t>MaxSize</a:t>
            </a:r>
            <a:r>
              <a:rPr lang="en-US" altLang="zh-CN" sz="2800" dirty="0">
                <a:solidFill>
                  <a:srgbClr val="0000CC"/>
                </a:solidFill>
                <a:latin typeface="Times New Roman" panose="02020603050405020304" pitchFamily="18" charset="0"/>
                <a:ea typeface="+mn-ea"/>
                <a:cs typeface="Times New Roman" panose="02020603050405020304" pitchFamily="18" charset="0"/>
              </a:rPr>
              <a:t>;</a:t>
            </a:r>
          </a:p>
          <a:p>
            <a:pPr>
              <a:lnSpc>
                <a:spcPct val="95000"/>
              </a:lnSpc>
              <a:defRPr/>
            </a:pPr>
            <a:r>
              <a:rPr lang="en-US" altLang="zh-CN" sz="2800" dirty="0">
                <a:latin typeface="Times New Roman" panose="02020603050405020304" pitchFamily="18" charset="0"/>
                <a:ea typeface="+mn-ea"/>
                <a:cs typeface="Times New Roman" panose="02020603050405020304" pitchFamily="18" charset="0"/>
              </a:rPr>
              <a:t>     return true;			</a:t>
            </a:r>
          </a:p>
          <a:p>
            <a:pPr>
              <a:lnSpc>
                <a:spcPct val="95000"/>
              </a:lnSpc>
              <a:defRPr/>
            </a:pPr>
            <a:r>
              <a:rPr lang="en-US" altLang="zh-CN" sz="2800" dirty="0">
                <a:latin typeface="Times New Roman" panose="02020603050405020304" pitchFamily="18" charset="0"/>
                <a:ea typeface="+mn-ea"/>
                <a:cs typeface="Times New Roman" panose="02020603050405020304" pitchFamily="18" charset="0"/>
              </a:rPr>
              <a:t>}</a:t>
            </a:r>
          </a:p>
        </p:txBody>
      </p:sp>
      <p:sp>
        <p:nvSpPr>
          <p:cNvPr id="2" name="文本框 1"/>
          <p:cNvSpPr txBox="1">
            <a:spLocks noChangeArrowheads="1"/>
          </p:cNvSpPr>
          <p:nvPr/>
        </p:nvSpPr>
        <p:spPr bwMode="auto">
          <a:xfrm>
            <a:off x="5558833" y="4653136"/>
            <a:ext cx="4029075" cy="1384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dirty="0">
                <a:solidFill>
                  <a:srgbClr val="0000CC"/>
                </a:solidFill>
                <a:latin typeface="Tahoma" panose="020B0604030504040204" pitchFamily="34" charset="0"/>
                <a:ea typeface="黑体" panose="02010609060101010101" pitchFamily="49" charset="-122"/>
              </a:rPr>
              <a:t>rear++</a:t>
            </a:r>
            <a:r>
              <a:rPr lang="zh-CN" altLang="en-US" dirty="0">
                <a:solidFill>
                  <a:srgbClr val="0000CC"/>
                </a:solidFill>
                <a:latin typeface="Tahoma" panose="020B0604030504040204" pitchFamily="34" charset="0"/>
                <a:ea typeface="黑体" panose="02010609060101010101" pitchFamily="49" charset="-122"/>
              </a:rPr>
              <a:t>；</a:t>
            </a:r>
            <a:br>
              <a:rPr lang="zh-CN" altLang="en-US" dirty="0">
                <a:solidFill>
                  <a:srgbClr val="0000CC"/>
                </a:solidFill>
                <a:latin typeface="Tahoma" panose="020B0604030504040204" pitchFamily="34" charset="0"/>
                <a:ea typeface="黑体" panose="02010609060101010101" pitchFamily="49" charset="-122"/>
              </a:rPr>
            </a:br>
            <a:r>
              <a:rPr lang="en-US" altLang="zh-CN" dirty="0">
                <a:solidFill>
                  <a:srgbClr val="0000CC"/>
                </a:solidFill>
                <a:latin typeface="Tahoma" panose="020B0604030504040204" pitchFamily="34" charset="0"/>
                <a:ea typeface="黑体" panose="02010609060101010101" pitchFamily="49" charset="-122"/>
              </a:rPr>
              <a:t>if (rear==</a:t>
            </a:r>
            <a:r>
              <a:rPr lang="en-US" altLang="zh-CN" dirty="0" err="1">
                <a:solidFill>
                  <a:srgbClr val="0000CC"/>
                </a:solidFill>
                <a:latin typeface="Tahoma" panose="020B0604030504040204" pitchFamily="34" charset="0"/>
                <a:ea typeface="黑体" panose="02010609060101010101" pitchFamily="49" charset="-122"/>
              </a:rPr>
              <a:t>MaxSize</a:t>
            </a:r>
            <a:r>
              <a:rPr lang="en-US" altLang="zh-CN" dirty="0">
                <a:solidFill>
                  <a:srgbClr val="0000CC"/>
                </a:solidFill>
                <a:latin typeface="Tahoma" panose="020B0604030504040204" pitchFamily="34" charset="0"/>
                <a:ea typeface="黑体" panose="02010609060101010101" pitchFamily="49" charset="-122"/>
              </a:rPr>
              <a:t>) 	</a:t>
            </a:r>
          </a:p>
          <a:p>
            <a:pPr>
              <a:spcBef>
                <a:spcPct val="0"/>
              </a:spcBef>
              <a:buClrTx/>
              <a:buSzTx/>
              <a:buFontTx/>
              <a:buNone/>
            </a:pPr>
            <a:r>
              <a:rPr lang="en-US" altLang="zh-CN" dirty="0">
                <a:solidFill>
                  <a:srgbClr val="0000CC"/>
                </a:solidFill>
                <a:latin typeface="Tahoma" panose="020B0604030504040204" pitchFamily="34" charset="0"/>
                <a:ea typeface="黑体" panose="02010609060101010101" pitchFamily="49" charset="-122"/>
              </a:rPr>
              <a:t>	rear=0</a:t>
            </a:r>
            <a:r>
              <a:rPr lang="zh-CN" altLang="en-US" dirty="0">
                <a:solidFill>
                  <a:srgbClr val="0000CC"/>
                </a:solidFill>
                <a:latin typeface="Tahoma" panose="020B0604030504040204" pitchFamily="34" charset="0"/>
                <a:ea typeface="黑体" panose="02010609060101010101" pitchFamily="49" charset="-122"/>
              </a:rPr>
              <a:t>；</a:t>
            </a:r>
          </a:p>
        </p:txBody>
      </p:sp>
      <p:sp>
        <p:nvSpPr>
          <p:cNvPr id="5" name="下箭头 4"/>
          <p:cNvSpPr/>
          <p:nvPr/>
        </p:nvSpPr>
        <p:spPr bwMode="auto">
          <a:xfrm>
            <a:off x="5531231" y="3429000"/>
            <a:ext cx="636778" cy="1008112"/>
          </a:xfrm>
          <a:prstGeom prst="downArrow">
            <a:avLst/>
          </a:prstGeom>
          <a:solidFill>
            <a:srgbClr val="57D98C"/>
          </a:solidFill>
          <a:ln/>
          <a:extLst/>
        </p:spPr>
        <p:style>
          <a:lnRef idx="2">
            <a:schemeClr val="accent1">
              <a:shade val="50000"/>
            </a:schemeClr>
          </a:lnRef>
          <a:fillRef idx="1">
            <a:schemeClr val="accent1"/>
          </a:fillRef>
          <a:effectRef idx="0">
            <a:schemeClr val="accent1"/>
          </a:effectRef>
          <a:fontRef idx="minor">
            <a:schemeClr val="lt1"/>
          </a:fontRef>
        </p:style>
        <p:txBody>
          <a:bodyPr anchor="b"/>
          <a:lstStyle/>
          <a:p>
            <a:pPr eaLnBrk="1" hangingPunct="1">
              <a:defRPr/>
            </a:pPr>
            <a:endParaRPr lang="zh-CN" altLang="en-US">
              <a:solidFill>
                <a:schemeClr val="tx1"/>
              </a:solidFill>
              <a:ea typeface="黑体" panose="02010609060101010101" pitchFamily="49" charset="-122"/>
            </a:endParaRPr>
          </a:p>
        </p:txBody>
      </p:sp>
      <p:sp>
        <p:nvSpPr>
          <p:cNvPr id="3" name="标题 2"/>
          <p:cNvSpPr>
            <a:spLocks noGrp="1"/>
          </p:cNvSpPr>
          <p:nvPr>
            <p:ph type="title"/>
          </p:nvPr>
        </p:nvSpPr>
        <p:spPr/>
        <p:txBody>
          <a:bodyPr>
            <a:normAutofit fontScale="90000"/>
          </a:bodyPr>
          <a:lstStyle/>
          <a:p>
            <a:r>
              <a:rPr lang="zh-CN" altLang="en-US" dirty="0"/>
              <a:t>循环队列的入队</a:t>
            </a:r>
            <a:r>
              <a:rPr lang="zh-CN" altLang="en-US" dirty="0" smtClean="0"/>
              <a:t>操作</a:t>
            </a:r>
            <a:endParaRPr lang="zh-CN" altLang="en-US" dirty="0"/>
          </a:p>
        </p:txBody>
      </p:sp>
      <p:grpSp>
        <p:nvGrpSpPr>
          <p:cNvPr id="6" name="组合 8"/>
          <p:cNvGrpSpPr>
            <a:grpSpLocks/>
          </p:cNvGrpSpPr>
          <p:nvPr/>
        </p:nvGrpSpPr>
        <p:grpSpPr bwMode="auto">
          <a:xfrm>
            <a:off x="7991475" y="2348588"/>
            <a:ext cx="4200525" cy="2038350"/>
            <a:chOff x="1165230" y="3214688"/>
            <a:chExt cx="6162676" cy="2878138"/>
          </a:xfrm>
        </p:grpSpPr>
        <p:grpSp>
          <p:nvGrpSpPr>
            <p:cNvPr id="7" name="Group 43"/>
            <p:cNvGrpSpPr>
              <a:grpSpLocks/>
            </p:cNvGrpSpPr>
            <p:nvPr/>
          </p:nvGrpSpPr>
          <p:grpSpPr bwMode="auto">
            <a:xfrm>
              <a:off x="1165230" y="3214688"/>
              <a:ext cx="6162676" cy="2878138"/>
              <a:chOff x="734" y="2025"/>
              <a:chExt cx="3882" cy="1813"/>
            </a:xfrm>
          </p:grpSpPr>
          <p:sp>
            <p:nvSpPr>
              <p:cNvPr id="12" name="Oval 11"/>
              <p:cNvSpPr>
                <a:spLocks noChangeArrowheads="1"/>
              </p:cNvSpPr>
              <p:nvPr/>
            </p:nvSpPr>
            <p:spPr bwMode="auto">
              <a:xfrm rot="496656">
                <a:off x="1653" y="2041"/>
                <a:ext cx="1997" cy="179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1600">
                  <a:ea typeface="宋体" panose="02010600030101010101" pitchFamily="2" charset="-122"/>
                </a:endParaRPr>
              </a:p>
            </p:txBody>
          </p:sp>
          <p:sp>
            <p:nvSpPr>
              <p:cNvPr id="13" name="Oval 12"/>
              <p:cNvSpPr>
                <a:spLocks noChangeArrowheads="1"/>
              </p:cNvSpPr>
              <p:nvPr/>
            </p:nvSpPr>
            <p:spPr bwMode="auto">
              <a:xfrm rot="496656">
                <a:off x="2261" y="2592"/>
                <a:ext cx="760" cy="72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1600">
                  <a:ea typeface="宋体" panose="02010600030101010101" pitchFamily="2" charset="-122"/>
                </a:endParaRPr>
              </a:p>
            </p:txBody>
          </p:sp>
          <p:sp>
            <p:nvSpPr>
              <p:cNvPr id="14" name="Line 13"/>
              <p:cNvSpPr>
                <a:spLocks noChangeShapeType="1"/>
              </p:cNvSpPr>
              <p:nvPr/>
            </p:nvSpPr>
            <p:spPr bwMode="auto">
              <a:xfrm rot="21171821" flipV="1">
                <a:off x="2895" y="2232"/>
                <a:ext cx="333" cy="41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 name="Line 14"/>
              <p:cNvSpPr>
                <a:spLocks noChangeShapeType="1"/>
              </p:cNvSpPr>
              <p:nvPr/>
            </p:nvSpPr>
            <p:spPr bwMode="auto">
              <a:xfrm rot="1687902" flipV="1">
                <a:off x="3023" y="3078"/>
                <a:ext cx="598" cy="1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 name="Line 15"/>
              <p:cNvSpPr>
                <a:spLocks noChangeShapeType="1"/>
              </p:cNvSpPr>
              <p:nvPr/>
            </p:nvSpPr>
            <p:spPr bwMode="auto">
              <a:xfrm rot="1163440">
                <a:off x="2573" y="3369"/>
                <a:ext cx="252" cy="4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7" name="Line 17"/>
              <p:cNvSpPr>
                <a:spLocks noChangeShapeType="1"/>
              </p:cNvSpPr>
              <p:nvPr/>
            </p:nvSpPr>
            <p:spPr bwMode="auto">
              <a:xfrm rot="496656" flipH="1">
                <a:off x="1932" y="3070"/>
                <a:ext cx="333" cy="4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8" name="Line 19"/>
              <p:cNvSpPr>
                <a:spLocks noChangeShapeType="1"/>
              </p:cNvSpPr>
              <p:nvPr/>
            </p:nvSpPr>
            <p:spPr bwMode="auto">
              <a:xfrm rot="496656" flipH="1" flipV="1">
                <a:off x="2083" y="2272"/>
                <a:ext cx="329" cy="41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9" name="Text Box 22"/>
              <p:cNvSpPr txBox="1">
                <a:spLocks noChangeArrowheads="1"/>
              </p:cNvSpPr>
              <p:nvPr/>
            </p:nvSpPr>
            <p:spPr bwMode="auto">
              <a:xfrm>
                <a:off x="2789" y="2704"/>
                <a:ext cx="246"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800">
                    <a:ea typeface="宋体" panose="02010600030101010101" pitchFamily="2" charset="-122"/>
                  </a:rPr>
                  <a:t>0</a:t>
                </a:r>
              </a:p>
            </p:txBody>
          </p:sp>
          <p:sp>
            <p:nvSpPr>
              <p:cNvPr id="20" name="Line 25"/>
              <p:cNvSpPr>
                <a:spLocks noChangeShapeType="1"/>
              </p:cNvSpPr>
              <p:nvPr/>
            </p:nvSpPr>
            <p:spPr bwMode="auto">
              <a:xfrm rot="1001955" flipH="1" flipV="1">
                <a:off x="1230" y="2812"/>
                <a:ext cx="443" cy="56"/>
              </a:xfrm>
              <a:prstGeom prst="line">
                <a:avLst/>
              </a:prstGeom>
              <a:noFill/>
              <a:ln w="15875">
                <a:solidFill>
                  <a:schemeClr val="tx1"/>
                </a:solidFill>
                <a:round/>
                <a:headEnd type="triangle" w="lg" len="lg"/>
                <a:tailEnd/>
              </a:ln>
              <a:extLst>
                <a:ext uri="{909E8E84-426E-40DD-AFC4-6F175D3DCCD1}">
                  <a14:hiddenFill xmlns:a14="http://schemas.microsoft.com/office/drawing/2010/main">
                    <a:noFill/>
                  </a14:hiddenFill>
                </a:ext>
              </a:extLst>
            </p:spPr>
            <p:txBody>
              <a:bodyPr/>
              <a:lstStyle/>
              <a:p>
                <a:endParaRPr lang="zh-CN" altLang="en-US"/>
              </a:p>
            </p:txBody>
          </p:sp>
          <p:sp>
            <p:nvSpPr>
              <p:cNvPr id="21" name="Text Box 26"/>
              <p:cNvSpPr txBox="1">
                <a:spLocks noChangeArrowheads="1"/>
              </p:cNvSpPr>
              <p:nvPr/>
            </p:nvSpPr>
            <p:spPr bwMode="auto">
              <a:xfrm>
                <a:off x="734" y="2476"/>
                <a:ext cx="1152"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800">
                    <a:ea typeface="宋体" panose="02010600030101010101" pitchFamily="2" charset="-122"/>
                  </a:rPr>
                  <a:t>front</a:t>
                </a:r>
              </a:p>
            </p:txBody>
          </p:sp>
          <p:sp>
            <p:nvSpPr>
              <p:cNvPr id="22" name="Text Box 28"/>
              <p:cNvSpPr txBox="1">
                <a:spLocks noChangeArrowheads="1"/>
              </p:cNvSpPr>
              <p:nvPr/>
            </p:nvSpPr>
            <p:spPr bwMode="auto">
              <a:xfrm>
                <a:off x="1825" y="2699"/>
                <a:ext cx="500"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800">
                    <a:ea typeface="宋体" panose="02010600030101010101" pitchFamily="2" charset="-122"/>
                  </a:rPr>
                  <a:t>D</a:t>
                </a:r>
              </a:p>
            </p:txBody>
          </p:sp>
          <p:sp>
            <p:nvSpPr>
              <p:cNvPr id="23" name="Text Box 29"/>
              <p:cNvSpPr txBox="1">
                <a:spLocks noChangeArrowheads="1"/>
              </p:cNvSpPr>
              <p:nvPr/>
            </p:nvSpPr>
            <p:spPr bwMode="auto">
              <a:xfrm>
                <a:off x="2608" y="2180"/>
                <a:ext cx="499"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800">
                    <a:ea typeface="宋体" panose="02010600030101010101" pitchFamily="2" charset="-122"/>
                  </a:rPr>
                  <a:t>E</a:t>
                </a:r>
              </a:p>
            </p:txBody>
          </p:sp>
          <p:sp>
            <p:nvSpPr>
              <p:cNvPr id="24" name="Text Box 36"/>
              <p:cNvSpPr txBox="1">
                <a:spLocks noChangeArrowheads="1"/>
              </p:cNvSpPr>
              <p:nvPr/>
            </p:nvSpPr>
            <p:spPr bwMode="auto">
              <a:xfrm>
                <a:off x="3618" y="2025"/>
                <a:ext cx="998"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800">
                    <a:ea typeface="宋体" panose="02010600030101010101" pitchFamily="2" charset="-122"/>
                  </a:rPr>
                  <a:t>rear</a:t>
                </a:r>
              </a:p>
            </p:txBody>
          </p:sp>
          <p:sp>
            <p:nvSpPr>
              <p:cNvPr id="25" name="Line 37"/>
              <p:cNvSpPr>
                <a:spLocks noChangeShapeType="1"/>
              </p:cNvSpPr>
              <p:nvPr/>
            </p:nvSpPr>
            <p:spPr bwMode="auto">
              <a:xfrm rot="8671532" flipH="1">
                <a:off x="3511" y="2413"/>
                <a:ext cx="417" cy="37"/>
              </a:xfrm>
              <a:prstGeom prst="line">
                <a:avLst/>
              </a:prstGeom>
              <a:noFill/>
              <a:ln w="15875">
                <a:solidFill>
                  <a:schemeClr val="tx1"/>
                </a:solidFill>
                <a:round/>
                <a:headEnd type="triangle" w="lg" len="lg"/>
                <a:tailEnd/>
              </a:ln>
              <a:extLst>
                <a:ext uri="{909E8E84-426E-40DD-AFC4-6F175D3DCCD1}">
                  <a14:hiddenFill xmlns:a14="http://schemas.microsoft.com/office/drawing/2010/main">
                    <a:noFill/>
                  </a14:hiddenFill>
                </a:ext>
              </a:extLst>
            </p:spPr>
            <p:txBody>
              <a:bodyPr/>
              <a:lstStyle/>
              <a:p>
                <a:endParaRPr lang="zh-CN" altLang="en-US"/>
              </a:p>
            </p:txBody>
          </p:sp>
        </p:grpSp>
        <p:sp>
          <p:nvSpPr>
            <p:cNvPr id="8" name="Text Box 22"/>
            <p:cNvSpPr txBox="1">
              <a:spLocks noChangeArrowheads="1"/>
            </p:cNvSpPr>
            <p:nvPr/>
          </p:nvSpPr>
          <p:spPr bwMode="auto">
            <a:xfrm>
              <a:off x="4283968" y="4715991"/>
              <a:ext cx="3905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800">
                  <a:ea typeface="宋体" panose="02010600030101010101" pitchFamily="2" charset="-122"/>
                </a:rPr>
                <a:t>1</a:t>
              </a:r>
            </a:p>
          </p:txBody>
        </p:sp>
        <p:sp>
          <p:nvSpPr>
            <p:cNvPr id="9" name="Text Box 22"/>
            <p:cNvSpPr txBox="1">
              <a:spLocks noChangeArrowheads="1"/>
            </p:cNvSpPr>
            <p:nvPr/>
          </p:nvSpPr>
          <p:spPr bwMode="auto">
            <a:xfrm>
              <a:off x="3821435" y="4787999"/>
              <a:ext cx="3905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800">
                  <a:ea typeface="宋体" panose="02010600030101010101" pitchFamily="2" charset="-122"/>
                </a:rPr>
                <a:t>2</a:t>
              </a:r>
            </a:p>
          </p:txBody>
        </p:sp>
        <p:sp>
          <p:nvSpPr>
            <p:cNvPr id="10" name="Text Box 22"/>
            <p:cNvSpPr txBox="1">
              <a:spLocks noChangeArrowheads="1"/>
            </p:cNvSpPr>
            <p:nvPr/>
          </p:nvSpPr>
          <p:spPr bwMode="auto">
            <a:xfrm>
              <a:off x="3563888" y="4365104"/>
              <a:ext cx="3905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800">
                  <a:ea typeface="宋体" panose="02010600030101010101" pitchFamily="2" charset="-122"/>
                </a:rPr>
                <a:t>3</a:t>
              </a:r>
            </a:p>
          </p:txBody>
        </p:sp>
        <p:sp>
          <p:nvSpPr>
            <p:cNvPr id="11" name="Text Box 22"/>
            <p:cNvSpPr txBox="1">
              <a:spLocks noChangeArrowheads="1"/>
            </p:cNvSpPr>
            <p:nvPr/>
          </p:nvSpPr>
          <p:spPr bwMode="auto">
            <a:xfrm>
              <a:off x="3995936" y="4005064"/>
              <a:ext cx="3905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800">
                  <a:ea typeface="宋体" panose="02010600030101010101" pitchFamily="2" charset="-122"/>
                </a:rPr>
                <a:t>4</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1412431" y="1149710"/>
            <a:ext cx="803275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dirty="0" smtClean="0">
                <a:ea typeface="宋体" panose="02010600030101010101" pitchFamily="2" charset="-122"/>
              </a:rPr>
              <a:t>template </a:t>
            </a:r>
            <a:r>
              <a:rPr lang="en-US" altLang="zh-CN" dirty="0">
                <a:ea typeface="宋体" panose="02010600030101010101" pitchFamily="2" charset="-122"/>
              </a:rPr>
              <a:t>&lt;class T&gt;</a:t>
            </a:r>
          </a:p>
          <a:p>
            <a:pPr>
              <a:spcBef>
                <a:spcPct val="0"/>
              </a:spcBef>
              <a:buClrTx/>
              <a:buSzTx/>
              <a:buFontTx/>
              <a:buNone/>
            </a:pPr>
            <a:r>
              <a:rPr lang="en-US" altLang="zh-CN" dirty="0" err="1">
                <a:ea typeface="宋体" panose="02010600030101010101" pitchFamily="2" charset="-122"/>
              </a:rPr>
              <a:t>bool</a:t>
            </a:r>
            <a:r>
              <a:rPr lang="en-US" altLang="zh-CN" dirty="0">
                <a:ea typeface="宋体" panose="02010600030101010101" pitchFamily="2" charset="-122"/>
              </a:rPr>
              <a:t> </a:t>
            </a:r>
            <a:r>
              <a:rPr lang="en-US" altLang="zh-CN" dirty="0" err="1">
                <a:ea typeface="宋体" panose="02010600030101010101" pitchFamily="2" charset="-122"/>
              </a:rPr>
              <a:t>SeqQueue</a:t>
            </a:r>
            <a:r>
              <a:rPr lang="en-US" altLang="zh-CN" dirty="0">
                <a:ea typeface="宋体" panose="02010600030101010101" pitchFamily="2" charset="-122"/>
              </a:rPr>
              <a:t>&lt;T&gt; :: </a:t>
            </a:r>
            <a:r>
              <a:rPr lang="en-US" altLang="zh-CN" dirty="0" err="1">
                <a:ea typeface="宋体" panose="02010600030101010101" pitchFamily="2" charset="-122"/>
              </a:rPr>
              <a:t>DeQueue</a:t>
            </a:r>
            <a:r>
              <a:rPr lang="en-US" altLang="zh-CN" dirty="0">
                <a:ea typeface="宋体" panose="02010600030101010101" pitchFamily="2" charset="-122"/>
              </a:rPr>
              <a:t>(T&amp; x) {</a:t>
            </a:r>
          </a:p>
          <a:p>
            <a:pPr>
              <a:spcBef>
                <a:spcPct val="0"/>
              </a:spcBef>
              <a:buClrTx/>
              <a:buSzTx/>
              <a:buFontTx/>
              <a:buNone/>
            </a:pPr>
            <a:r>
              <a:rPr lang="en-US" altLang="zh-CN" dirty="0">
                <a:ea typeface="宋体" panose="02010600030101010101" pitchFamily="2" charset="-122"/>
              </a:rPr>
              <a:t>     if ( </a:t>
            </a:r>
            <a:r>
              <a:rPr lang="en-US" altLang="zh-CN" dirty="0" err="1">
                <a:ea typeface="宋体" panose="02010600030101010101" pitchFamily="2" charset="-122"/>
              </a:rPr>
              <a:t>IsEmpty</a:t>
            </a:r>
            <a:r>
              <a:rPr lang="en-US" altLang="zh-CN" dirty="0">
                <a:ea typeface="宋体" panose="02010600030101010101" pitchFamily="2" charset="-122"/>
              </a:rPr>
              <a:t> ( )==true) return false; </a:t>
            </a:r>
          </a:p>
          <a:p>
            <a:pPr>
              <a:spcBef>
                <a:spcPct val="0"/>
              </a:spcBef>
              <a:buClrTx/>
              <a:buSzTx/>
              <a:buFontTx/>
              <a:buNone/>
            </a:pPr>
            <a:r>
              <a:rPr lang="en-US" altLang="zh-CN" dirty="0">
                <a:ea typeface="宋体" panose="02010600030101010101" pitchFamily="2" charset="-122"/>
              </a:rPr>
              <a:t>     x=elements[front];	</a:t>
            </a:r>
          </a:p>
          <a:p>
            <a:pPr>
              <a:spcBef>
                <a:spcPct val="0"/>
              </a:spcBef>
              <a:buClrTx/>
              <a:buSzTx/>
              <a:buFontTx/>
              <a:buNone/>
            </a:pPr>
            <a:r>
              <a:rPr lang="en-US" altLang="zh-CN" dirty="0">
                <a:solidFill>
                  <a:srgbClr val="0000CC"/>
                </a:solidFill>
                <a:ea typeface="宋体" panose="02010600030101010101" pitchFamily="2" charset="-122"/>
              </a:rPr>
              <a:t>     front = ( front+1) % </a:t>
            </a:r>
            <a:r>
              <a:rPr lang="en-US" altLang="zh-CN" dirty="0" err="1">
                <a:solidFill>
                  <a:srgbClr val="0000CC"/>
                </a:solidFill>
                <a:ea typeface="宋体" panose="02010600030101010101" pitchFamily="2" charset="-122"/>
              </a:rPr>
              <a:t>MaxSize</a:t>
            </a:r>
            <a:r>
              <a:rPr lang="en-US" altLang="zh-CN" dirty="0">
                <a:solidFill>
                  <a:srgbClr val="0000CC"/>
                </a:solidFill>
                <a:ea typeface="宋体" panose="02010600030101010101" pitchFamily="2" charset="-122"/>
              </a:rPr>
              <a:t>;</a:t>
            </a:r>
          </a:p>
          <a:p>
            <a:pPr>
              <a:spcBef>
                <a:spcPct val="0"/>
              </a:spcBef>
              <a:buClrTx/>
              <a:buSzTx/>
              <a:buFontTx/>
              <a:buNone/>
            </a:pPr>
            <a:r>
              <a:rPr lang="en-US" altLang="zh-CN" dirty="0">
                <a:ea typeface="宋体" panose="02010600030101010101" pitchFamily="2" charset="-122"/>
              </a:rPr>
              <a:t>     return true;</a:t>
            </a:r>
          </a:p>
          <a:p>
            <a:pPr>
              <a:spcBef>
                <a:spcPct val="0"/>
              </a:spcBef>
              <a:buClrTx/>
              <a:buSzTx/>
              <a:buFontTx/>
              <a:buNone/>
            </a:pPr>
            <a:r>
              <a:rPr lang="en-US" altLang="zh-CN" dirty="0">
                <a:ea typeface="宋体" panose="02010600030101010101" pitchFamily="2" charset="-122"/>
              </a:rPr>
              <a:t>}</a:t>
            </a:r>
          </a:p>
          <a:p>
            <a:pPr>
              <a:spcBef>
                <a:spcPct val="0"/>
              </a:spcBef>
              <a:buClrTx/>
              <a:buSzTx/>
              <a:buFontTx/>
              <a:buNone/>
            </a:pPr>
            <a:endParaRPr lang="en-US" altLang="zh-CN" dirty="0">
              <a:ea typeface="宋体" panose="02010600030101010101" pitchFamily="2" charset="-122"/>
            </a:endParaRPr>
          </a:p>
        </p:txBody>
      </p:sp>
      <p:sp>
        <p:nvSpPr>
          <p:cNvPr id="8" name="文本框 7"/>
          <p:cNvSpPr txBox="1">
            <a:spLocks noChangeArrowheads="1"/>
          </p:cNvSpPr>
          <p:nvPr/>
        </p:nvSpPr>
        <p:spPr bwMode="auto">
          <a:xfrm>
            <a:off x="6005514" y="4725144"/>
            <a:ext cx="4554537" cy="1384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a:solidFill>
                  <a:srgbClr val="0000CC"/>
                </a:solidFill>
                <a:latin typeface="Tahoma" panose="020B0604030504040204" pitchFamily="34" charset="0"/>
                <a:ea typeface="黑体" panose="02010609060101010101" pitchFamily="49" charset="-122"/>
              </a:rPr>
              <a:t>front++</a:t>
            </a:r>
            <a:r>
              <a:rPr lang="zh-CN" altLang="en-US">
                <a:solidFill>
                  <a:srgbClr val="0000CC"/>
                </a:solidFill>
                <a:latin typeface="Tahoma" panose="020B0604030504040204" pitchFamily="34" charset="0"/>
                <a:ea typeface="黑体" panose="02010609060101010101" pitchFamily="49" charset="-122"/>
              </a:rPr>
              <a:t>；</a:t>
            </a:r>
            <a:br>
              <a:rPr lang="zh-CN" altLang="en-US">
                <a:solidFill>
                  <a:srgbClr val="0000CC"/>
                </a:solidFill>
                <a:latin typeface="Tahoma" panose="020B0604030504040204" pitchFamily="34" charset="0"/>
                <a:ea typeface="黑体" panose="02010609060101010101" pitchFamily="49" charset="-122"/>
              </a:rPr>
            </a:br>
            <a:r>
              <a:rPr lang="en-US" altLang="zh-CN">
                <a:solidFill>
                  <a:srgbClr val="0000CC"/>
                </a:solidFill>
                <a:latin typeface="Tahoma" panose="020B0604030504040204" pitchFamily="34" charset="0"/>
                <a:ea typeface="黑体" panose="02010609060101010101" pitchFamily="49" charset="-122"/>
              </a:rPr>
              <a:t>if (front==MaxSize) 	front=0</a:t>
            </a:r>
            <a:r>
              <a:rPr lang="zh-CN" altLang="en-US">
                <a:solidFill>
                  <a:srgbClr val="0000CC"/>
                </a:solidFill>
                <a:latin typeface="Tahoma" panose="020B0604030504040204" pitchFamily="34" charset="0"/>
                <a:ea typeface="黑体" panose="02010609060101010101" pitchFamily="49" charset="-122"/>
              </a:rPr>
              <a:t>；</a:t>
            </a:r>
          </a:p>
        </p:txBody>
      </p:sp>
      <p:sp>
        <p:nvSpPr>
          <p:cNvPr id="9" name="下箭头 8"/>
          <p:cNvSpPr/>
          <p:nvPr/>
        </p:nvSpPr>
        <p:spPr bwMode="auto">
          <a:xfrm>
            <a:off x="5897564" y="3573636"/>
            <a:ext cx="720725" cy="1079500"/>
          </a:xfrm>
          <a:prstGeom prst="downArrow">
            <a:avLst/>
          </a:prstGeom>
          <a:solidFill>
            <a:srgbClr val="57D98C"/>
          </a:solidFill>
          <a:ln/>
          <a:extLst/>
        </p:spPr>
        <p:style>
          <a:lnRef idx="2">
            <a:schemeClr val="accent1">
              <a:shade val="50000"/>
            </a:schemeClr>
          </a:lnRef>
          <a:fillRef idx="1">
            <a:schemeClr val="accent1"/>
          </a:fillRef>
          <a:effectRef idx="0">
            <a:schemeClr val="accent1"/>
          </a:effectRef>
          <a:fontRef idx="minor">
            <a:schemeClr val="lt1"/>
          </a:fontRef>
        </p:style>
        <p:txBody>
          <a:bodyPr anchor="b"/>
          <a:lstStyle/>
          <a:p>
            <a:pPr eaLnBrk="1" hangingPunct="1">
              <a:defRPr/>
            </a:pPr>
            <a:endParaRPr lang="zh-CN" altLang="en-US">
              <a:solidFill>
                <a:schemeClr val="tx1"/>
              </a:solidFill>
              <a:ea typeface="黑体" panose="02010609060101010101" pitchFamily="49" charset="-122"/>
            </a:endParaRPr>
          </a:p>
        </p:txBody>
      </p:sp>
      <p:sp>
        <p:nvSpPr>
          <p:cNvPr id="2" name="标题 1"/>
          <p:cNvSpPr>
            <a:spLocks noGrp="1"/>
          </p:cNvSpPr>
          <p:nvPr>
            <p:ph type="title"/>
          </p:nvPr>
        </p:nvSpPr>
        <p:spPr/>
        <p:txBody>
          <a:bodyPr>
            <a:normAutofit fontScale="90000"/>
          </a:bodyPr>
          <a:lstStyle/>
          <a:p>
            <a:r>
              <a:rPr lang="zh-CN" altLang="en-US" dirty="0"/>
              <a:t>循环队列的出队操作</a:t>
            </a:r>
          </a:p>
        </p:txBody>
      </p:sp>
      <p:grpSp>
        <p:nvGrpSpPr>
          <p:cNvPr id="6" name="组合 8"/>
          <p:cNvGrpSpPr>
            <a:grpSpLocks/>
          </p:cNvGrpSpPr>
          <p:nvPr/>
        </p:nvGrpSpPr>
        <p:grpSpPr bwMode="auto">
          <a:xfrm>
            <a:off x="7824192" y="2192847"/>
            <a:ext cx="4200525" cy="2038350"/>
            <a:chOff x="1165230" y="3214688"/>
            <a:chExt cx="6162676" cy="2878138"/>
          </a:xfrm>
        </p:grpSpPr>
        <p:grpSp>
          <p:nvGrpSpPr>
            <p:cNvPr id="7" name="Group 43"/>
            <p:cNvGrpSpPr>
              <a:grpSpLocks/>
            </p:cNvGrpSpPr>
            <p:nvPr/>
          </p:nvGrpSpPr>
          <p:grpSpPr bwMode="auto">
            <a:xfrm>
              <a:off x="1165230" y="3214688"/>
              <a:ext cx="6162676" cy="2878138"/>
              <a:chOff x="734" y="2025"/>
              <a:chExt cx="3882" cy="1813"/>
            </a:xfrm>
          </p:grpSpPr>
          <p:sp>
            <p:nvSpPr>
              <p:cNvPr id="14" name="Oval 11"/>
              <p:cNvSpPr>
                <a:spLocks noChangeArrowheads="1"/>
              </p:cNvSpPr>
              <p:nvPr/>
            </p:nvSpPr>
            <p:spPr bwMode="auto">
              <a:xfrm rot="496656">
                <a:off x="1653" y="2041"/>
                <a:ext cx="1997" cy="179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1600">
                  <a:ea typeface="宋体" panose="02010600030101010101" pitchFamily="2" charset="-122"/>
                </a:endParaRPr>
              </a:p>
            </p:txBody>
          </p:sp>
          <p:sp>
            <p:nvSpPr>
              <p:cNvPr id="15" name="Oval 12"/>
              <p:cNvSpPr>
                <a:spLocks noChangeArrowheads="1"/>
              </p:cNvSpPr>
              <p:nvPr/>
            </p:nvSpPr>
            <p:spPr bwMode="auto">
              <a:xfrm rot="496656">
                <a:off x="2261" y="2592"/>
                <a:ext cx="760" cy="72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1600">
                  <a:ea typeface="宋体" panose="02010600030101010101" pitchFamily="2" charset="-122"/>
                </a:endParaRPr>
              </a:p>
            </p:txBody>
          </p:sp>
          <p:sp>
            <p:nvSpPr>
              <p:cNvPr id="16" name="Line 13"/>
              <p:cNvSpPr>
                <a:spLocks noChangeShapeType="1"/>
              </p:cNvSpPr>
              <p:nvPr/>
            </p:nvSpPr>
            <p:spPr bwMode="auto">
              <a:xfrm rot="21171821" flipV="1">
                <a:off x="2895" y="2232"/>
                <a:ext cx="333" cy="41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7" name="Line 14"/>
              <p:cNvSpPr>
                <a:spLocks noChangeShapeType="1"/>
              </p:cNvSpPr>
              <p:nvPr/>
            </p:nvSpPr>
            <p:spPr bwMode="auto">
              <a:xfrm rot="1687902" flipV="1">
                <a:off x="3023" y="3078"/>
                <a:ext cx="598" cy="1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8" name="Line 15"/>
              <p:cNvSpPr>
                <a:spLocks noChangeShapeType="1"/>
              </p:cNvSpPr>
              <p:nvPr/>
            </p:nvSpPr>
            <p:spPr bwMode="auto">
              <a:xfrm rot="1163440">
                <a:off x="2573" y="3369"/>
                <a:ext cx="252" cy="4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9" name="Line 17"/>
              <p:cNvSpPr>
                <a:spLocks noChangeShapeType="1"/>
              </p:cNvSpPr>
              <p:nvPr/>
            </p:nvSpPr>
            <p:spPr bwMode="auto">
              <a:xfrm rot="496656" flipH="1">
                <a:off x="1932" y="3070"/>
                <a:ext cx="333" cy="4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0" name="Line 19"/>
              <p:cNvSpPr>
                <a:spLocks noChangeShapeType="1"/>
              </p:cNvSpPr>
              <p:nvPr/>
            </p:nvSpPr>
            <p:spPr bwMode="auto">
              <a:xfrm rot="496656" flipH="1" flipV="1">
                <a:off x="2083" y="2272"/>
                <a:ext cx="329" cy="41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1" name="Text Box 22"/>
              <p:cNvSpPr txBox="1">
                <a:spLocks noChangeArrowheads="1"/>
              </p:cNvSpPr>
              <p:nvPr/>
            </p:nvSpPr>
            <p:spPr bwMode="auto">
              <a:xfrm>
                <a:off x="2789" y="2704"/>
                <a:ext cx="246"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800">
                    <a:ea typeface="宋体" panose="02010600030101010101" pitchFamily="2" charset="-122"/>
                  </a:rPr>
                  <a:t>0</a:t>
                </a:r>
              </a:p>
            </p:txBody>
          </p:sp>
          <p:sp>
            <p:nvSpPr>
              <p:cNvPr id="22" name="Line 25"/>
              <p:cNvSpPr>
                <a:spLocks noChangeShapeType="1"/>
              </p:cNvSpPr>
              <p:nvPr/>
            </p:nvSpPr>
            <p:spPr bwMode="auto">
              <a:xfrm rot="1001955" flipH="1" flipV="1">
                <a:off x="1230" y="2812"/>
                <a:ext cx="443" cy="56"/>
              </a:xfrm>
              <a:prstGeom prst="line">
                <a:avLst/>
              </a:prstGeom>
              <a:noFill/>
              <a:ln w="15875">
                <a:solidFill>
                  <a:schemeClr val="tx1"/>
                </a:solidFill>
                <a:round/>
                <a:headEnd type="triangle" w="lg" len="lg"/>
                <a:tailEnd/>
              </a:ln>
              <a:extLst>
                <a:ext uri="{909E8E84-426E-40DD-AFC4-6F175D3DCCD1}">
                  <a14:hiddenFill xmlns:a14="http://schemas.microsoft.com/office/drawing/2010/main">
                    <a:noFill/>
                  </a14:hiddenFill>
                </a:ext>
              </a:extLst>
            </p:spPr>
            <p:txBody>
              <a:bodyPr/>
              <a:lstStyle/>
              <a:p>
                <a:endParaRPr lang="zh-CN" altLang="en-US"/>
              </a:p>
            </p:txBody>
          </p:sp>
          <p:sp>
            <p:nvSpPr>
              <p:cNvPr id="23" name="Text Box 26"/>
              <p:cNvSpPr txBox="1">
                <a:spLocks noChangeArrowheads="1"/>
              </p:cNvSpPr>
              <p:nvPr/>
            </p:nvSpPr>
            <p:spPr bwMode="auto">
              <a:xfrm>
                <a:off x="734" y="2476"/>
                <a:ext cx="1152"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800">
                    <a:ea typeface="宋体" panose="02010600030101010101" pitchFamily="2" charset="-122"/>
                  </a:rPr>
                  <a:t>front</a:t>
                </a:r>
              </a:p>
            </p:txBody>
          </p:sp>
          <p:sp>
            <p:nvSpPr>
              <p:cNvPr id="24" name="Text Box 28"/>
              <p:cNvSpPr txBox="1">
                <a:spLocks noChangeArrowheads="1"/>
              </p:cNvSpPr>
              <p:nvPr/>
            </p:nvSpPr>
            <p:spPr bwMode="auto">
              <a:xfrm>
                <a:off x="1825" y="2699"/>
                <a:ext cx="500"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800">
                    <a:ea typeface="宋体" panose="02010600030101010101" pitchFamily="2" charset="-122"/>
                  </a:rPr>
                  <a:t>D</a:t>
                </a:r>
              </a:p>
            </p:txBody>
          </p:sp>
          <p:sp>
            <p:nvSpPr>
              <p:cNvPr id="25" name="Text Box 29"/>
              <p:cNvSpPr txBox="1">
                <a:spLocks noChangeArrowheads="1"/>
              </p:cNvSpPr>
              <p:nvPr/>
            </p:nvSpPr>
            <p:spPr bwMode="auto">
              <a:xfrm>
                <a:off x="2608" y="2180"/>
                <a:ext cx="499"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800">
                    <a:ea typeface="宋体" panose="02010600030101010101" pitchFamily="2" charset="-122"/>
                  </a:rPr>
                  <a:t>E</a:t>
                </a:r>
              </a:p>
            </p:txBody>
          </p:sp>
          <p:sp>
            <p:nvSpPr>
              <p:cNvPr id="26" name="Text Box 36"/>
              <p:cNvSpPr txBox="1">
                <a:spLocks noChangeArrowheads="1"/>
              </p:cNvSpPr>
              <p:nvPr/>
            </p:nvSpPr>
            <p:spPr bwMode="auto">
              <a:xfrm>
                <a:off x="3618" y="2025"/>
                <a:ext cx="998"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800">
                    <a:ea typeface="宋体" panose="02010600030101010101" pitchFamily="2" charset="-122"/>
                  </a:rPr>
                  <a:t>rear</a:t>
                </a:r>
              </a:p>
            </p:txBody>
          </p:sp>
          <p:sp>
            <p:nvSpPr>
              <p:cNvPr id="27" name="Line 37"/>
              <p:cNvSpPr>
                <a:spLocks noChangeShapeType="1"/>
              </p:cNvSpPr>
              <p:nvPr/>
            </p:nvSpPr>
            <p:spPr bwMode="auto">
              <a:xfrm rot="8671532" flipH="1">
                <a:off x="3511" y="2413"/>
                <a:ext cx="417" cy="37"/>
              </a:xfrm>
              <a:prstGeom prst="line">
                <a:avLst/>
              </a:prstGeom>
              <a:noFill/>
              <a:ln w="15875">
                <a:solidFill>
                  <a:schemeClr val="tx1"/>
                </a:solidFill>
                <a:round/>
                <a:headEnd type="triangle" w="lg" len="lg"/>
                <a:tailEnd/>
              </a:ln>
              <a:extLst>
                <a:ext uri="{909E8E84-426E-40DD-AFC4-6F175D3DCCD1}">
                  <a14:hiddenFill xmlns:a14="http://schemas.microsoft.com/office/drawing/2010/main">
                    <a:noFill/>
                  </a14:hiddenFill>
                </a:ext>
              </a:extLst>
            </p:spPr>
            <p:txBody>
              <a:bodyPr/>
              <a:lstStyle/>
              <a:p>
                <a:endParaRPr lang="zh-CN" altLang="en-US"/>
              </a:p>
            </p:txBody>
          </p:sp>
        </p:grpSp>
        <p:sp>
          <p:nvSpPr>
            <p:cNvPr id="10" name="Text Box 22"/>
            <p:cNvSpPr txBox="1">
              <a:spLocks noChangeArrowheads="1"/>
            </p:cNvSpPr>
            <p:nvPr/>
          </p:nvSpPr>
          <p:spPr bwMode="auto">
            <a:xfrm>
              <a:off x="4283968" y="4715991"/>
              <a:ext cx="3905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800">
                  <a:ea typeface="宋体" panose="02010600030101010101" pitchFamily="2" charset="-122"/>
                </a:rPr>
                <a:t>1</a:t>
              </a:r>
            </a:p>
          </p:txBody>
        </p:sp>
        <p:sp>
          <p:nvSpPr>
            <p:cNvPr id="11" name="Text Box 22"/>
            <p:cNvSpPr txBox="1">
              <a:spLocks noChangeArrowheads="1"/>
            </p:cNvSpPr>
            <p:nvPr/>
          </p:nvSpPr>
          <p:spPr bwMode="auto">
            <a:xfrm>
              <a:off x="3821435" y="4787999"/>
              <a:ext cx="3905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800">
                  <a:ea typeface="宋体" panose="02010600030101010101" pitchFamily="2" charset="-122"/>
                </a:rPr>
                <a:t>2</a:t>
              </a:r>
            </a:p>
          </p:txBody>
        </p:sp>
        <p:sp>
          <p:nvSpPr>
            <p:cNvPr id="12" name="Text Box 22"/>
            <p:cNvSpPr txBox="1">
              <a:spLocks noChangeArrowheads="1"/>
            </p:cNvSpPr>
            <p:nvPr/>
          </p:nvSpPr>
          <p:spPr bwMode="auto">
            <a:xfrm>
              <a:off x="3563888" y="4365104"/>
              <a:ext cx="3905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800">
                  <a:ea typeface="宋体" panose="02010600030101010101" pitchFamily="2" charset="-122"/>
                </a:rPr>
                <a:t>3</a:t>
              </a:r>
            </a:p>
          </p:txBody>
        </p:sp>
        <p:sp>
          <p:nvSpPr>
            <p:cNvPr id="13" name="Text Box 22"/>
            <p:cNvSpPr txBox="1">
              <a:spLocks noChangeArrowheads="1"/>
            </p:cNvSpPr>
            <p:nvPr/>
          </p:nvSpPr>
          <p:spPr bwMode="auto">
            <a:xfrm>
              <a:off x="3995936" y="4005064"/>
              <a:ext cx="3905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800">
                  <a:ea typeface="宋体" panose="02010600030101010101" pitchFamily="2" charset="-122"/>
                </a:rPr>
                <a:t>4</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type="title"/>
          </p:nvPr>
        </p:nvSpPr>
        <p:spPr/>
        <p:txBody>
          <a:bodyPr/>
          <a:lstStyle/>
          <a:p>
            <a:pPr>
              <a:defRPr/>
            </a:pPr>
            <a:r>
              <a:rPr lang="zh-CN" altLang="en-US" sz="3600" dirty="0">
                <a:latin typeface="黑体" panose="02010609060101010101" pitchFamily="49" charset="-122"/>
                <a:ea typeface="黑体" panose="02010609060101010101" pitchFamily="49" charset="-122"/>
              </a:rPr>
              <a:t>队列的链接表示</a:t>
            </a:r>
            <a:r>
              <a:rPr lang="en-US" altLang="zh-CN" sz="3600" dirty="0">
                <a:latin typeface="黑体" panose="02010609060101010101" pitchFamily="49" charset="-122"/>
                <a:ea typeface="黑体" panose="02010609060101010101" pitchFamily="49" charset="-122"/>
              </a:rPr>
              <a:t>—</a:t>
            </a:r>
            <a:r>
              <a:rPr lang="zh-CN" altLang="en-US" sz="3600" dirty="0">
                <a:latin typeface="黑体" panose="02010609060101010101" pitchFamily="49" charset="-122"/>
                <a:ea typeface="黑体" panose="02010609060101010101" pitchFamily="49" charset="-122"/>
              </a:rPr>
              <a:t>链式队列</a:t>
            </a:r>
            <a:endParaRPr lang="zh-CN" altLang="en-US" dirty="0">
              <a:latin typeface="黑体" panose="02010609060101010101" pitchFamily="49" charset="-122"/>
              <a:ea typeface="黑体" panose="02010609060101010101" pitchFamily="49" charset="-122"/>
            </a:endParaRPr>
          </a:p>
        </p:txBody>
      </p:sp>
      <p:sp>
        <p:nvSpPr>
          <p:cNvPr id="74756" name="Rectangle 4"/>
          <p:cNvSpPr>
            <a:spLocks noGrp="1" noChangeArrowheads="1"/>
          </p:cNvSpPr>
          <p:nvPr>
            <p:ph idx="1"/>
          </p:nvPr>
        </p:nvSpPr>
        <p:spPr>
          <a:xfrm>
            <a:off x="838200" y="1116135"/>
            <a:ext cx="10515600" cy="5193185"/>
          </a:xfrm>
        </p:spPr>
        <p:txBody>
          <a:bodyPr/>
          <a:lstStyle/>
          <a:p>
            <a:pPr marL="0" indent="0">
              <a:buClr>
                <a:srgbClr val="FF6600"/>
              </a:buClr>
              <a:buSzPct val="50000"/>
              <a:buFont typeface="Wingdings" panose="05000000000000000000" pitchFamily="2" charset="2"/>
              <a:buChar char="n"/>
              <a:defRPr/>
            </a:pPr>
            <a:r>
              <a:rPr lang="zh-CN" altLang="en-US" dirty="0"/>
              <a:t>队头在链头，队尾在链尾。</a:t>
            </a:r>
          </a:p>
          <a:p>
            <a:pPr marL="0" indent="0">
              <a:buClr>
                <a:srgbClr val="FF6600"/>
              </a:buClr>
              <a:buSzPct val="50000"/>
              <a:buFont typeface="Wingdings" panose="05000000000000000000" pitchFamily="2" charset="2"/>
              <a:buChar char="n"/>
              <a:defRPr/>
            </a:pPr>
            <a:r>
              <a:rPr lang="zh-CN" altLang="en-US" dirty="0"/>
              <a:t>链式队列在进队时无队满问题，但有队空问题。</a:t>
            </a:r>
          </a:p>
          <a:p>
            <a:pPr marL="0" indent="0">
              <a:buClr>
                <a:srgbClr val="FF6600"/>
              </a:buClr>
              <a:buSzPct val="50000"/>
              <a:buFont typeface="Wingdings" panose="05000000000000000000" pitchFamily="2" charset="2"/>
              <a:buChar char="n"/>
              <a:defRPr/>
            </a:pPr>
            <a:r>
              <a:rPr lang="zh-CN" altLang="en-US" dirty="0"/>
              <a:t>队空条件为 </a:t>
            </a:r>
            <a:r>
              <a:rPr lang="en-US" altLang="zh-CN" dirty="0">
                <a:solidFill>
                  <a:srgbClr val="0000CC"/>
                </a:solidFill>
              </a:rPr>
              <a:t>front </a:t>
            </a:r>
            <a:r>
              <a:rPr lang="en-US" altLang="zh-CN" i="1" dirty="0">
                <a:solidFill>
                  <a:srgbClr val="0000CC"/>
                </a:solidFill>
              </a:rPr>
              <a:t>==</a:t>
            </a:r>
            <a:r>
              <a:rPr lang="en-US" altLang="zh-CN" dirty="0">
                <a:solidFill>
                  <a:srgbClr val="0000CC"/>
                </a:solidFill>
              </a:rPr>
              <a:t> NULL</a:t>
            </a:r>
          </a:p>
        </p:txBody>
      </p:sp>
      <p:sp>
        <p:nvSpPr>
          <p:cNvPr id="74757" name="Rectangle 5"/>
          <p:cNvSpPr>
            <a:spLocks noChangeArrowheads="1"/>
          </p:cNvSpPr>
          <p:nvPr/>
        </p:nvSpPr>
        <p:spPr bwMode="auto">
          <a:xfrm>
            <a:off x="1828800" y="4543426"/>
            <a:ext cx="1841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endParaRPr lang="zh-CN" altLang="zh-CN" sz="2800">
              <a:solidFill>
                <a:srgbClr val="CC3300"/>
              </a:solidFill>
              <a:latin typeface="Times New Roman" panose="02020603050405020304" pitchFamily="18" charset="0"/>
              <a:ea typeface="+mn-ea"/>
              <a:cs typeface="Times New Roman" panose="02020603050405020304" pitchFamily="18" charset="0"/>
            </a:endParaRPr>
          </a:p>
        </p:txBody>
      </p:sp>
      <p:sp>
        <p:nvSpPr>
          <p:cNvPr id="74758" name="Rectangle 6"/>
          <p:cNvSpPr>
            <a:spLocks noChangeArrowheads="1"/>
          </p:cNvSpPr>
          <p:nvPr/>
        </p:nvSpPr>
        <p:spPr bwMode="auto">
          <a:xfrm>
            <a:off x="3505200" y="4252316"/>
            <a:ext cx="838200" cy="457200"/>
          </a:xfrm>
          <a:prstGeom prst="rect">
            <a:avLst/>
          </a:prstGeom>
          <a:solidFill>
            <a:srgbClr val="FFFF6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FF66"/>
            </a:extrusionClr>
            <a:contourClr>
              <a:srgbClr val="FFFF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4759" name="Text Box 7"/>
          <p:cNvSpPr txBox="1">
            <a:spLocks noChangeArrowheads="1"/>
          </p:cNvSpPr>
          <p:nvPr/>
        </p:nvSpPr>
        <p:spPr bwMode="auto">
          <a:xfrm>
            <a:off x="2209801" y="4099917"/>
            <a:ext cx="9572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latin typeface="Times New Roman" panose="02020603050405020304" pitchFamily="18" charset="0"/>
                <a:ea typeface="+mn-ea"/>
                <a:cs typeface="Times New Roman" panose="02020603050405020304" pitchFamily="18" charset="0"/>
              </a:rPr>
              <a:t>front</a:t>
            </a:r>
          </a:p>
        </p:txBody>
      </p:sp>
      <p:sp>
        <p:nvSpPr>
          <p:cNvPr id="74760" name="Line 8"/>
          <p:cNvSpPr>
            <a:spLocks noChangeShapeType="1"/>
          </p:cNvSpPr>
          <p:nvPr/>
        </p:nvSpPr>
        <p:spPr bwMode="auto">
          <a:xfrm>
            <a:off x="3124200" y="4404716"/>
            <a:ext cx="381000" cy="0"/>
          </a:xfrm>
          <a:prstGeom prst="line">
            <a:avLst/>
          </a:prstGeom>
          <a:noFill/>
          <a:ln w="38100">
            <a:solidFill>
              <a:srgbClr val="008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4761" name="Line 9"/>
          <p:cNvSpPr>
            <a:spLocks noChangeShapeType="1"/>
          </p:cNvSpPr>
          <p:nvPr/>
        </p:nvSpPr>
        <p:spPr bwMode="auto">
          <a:xfrm>
            <a:off x="4038600" y="4252316"/>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4762" name="Line 10"/>
          <p:cNvSpPr>
            <a:spLocks noChangeShapeType="1"/>
          </p:cNvSpPr>
          <p:nvPr/>
        </p:nvSpPr>
        <p:spPr bwMode="auto">
          <a:xfrm flipV="1">
            <a:off x="4038600" y="4099916"/>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4763" name="Rectangle 11"/>
          <p:cNvSpPr>
            <a:spLocks noChangeArrowheads="1"/>
          </p:cNvSpPr>
          <p:nvPr/>
        </p:nvSpPr>
        <p:spPr bwMode="auto">
          <a:xfrm>
            <a:off x="4800600" y="4252316"/>
            <a:ext cx="838200" cy="457200"/>
          </a:xfrm>
          <a:prstGeom prst="rect">
            <a:avLst/>
          </a:prstGeom>
          <a:solidFill>
            <a:srgbClr val="FFFF6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FF66"/>
            </a:extrusionClr>
            <a:contourClr>
              <a:srgbClr val="FFFF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4764" name="Line 12"/>
          <p:cNvSpPr>
            <a:spLocks noChangeShapeType="1"/>
          </p:cNvSpPr>
          <p:nvPr/>
        </p:nvSpPr>
        <p:spPr bwMode="auto">
          <a:xfrm>
            <a:off x="4419600" y="4404716"/>
            <a:ext cx="381000" cy="0"/>
          </a:xfrm>
          <a:prstGeom prst="line">
            <a:avLst/>
          </a:prstGeom>
          <a:noFill/>
          <a:ln w="38100">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4765" name="Line 13"/>
          <p:cNvSpPr>
            <a:spLocks noChangeShapeType="1"/>
          </p:cNvSpPr>
          <p:nvPr/>
        </p:nvSpPr>
        <p:spPr bwMode="auto">
          <a:xfrm>
            <a:off x="5334000" y="4252316"/>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4766" name="Line 14"/>
          <p:cNvSpPr>
            <a:spLocks noChangeShapeType="1"/>
          </p:cNvSpPr>
          <p:nvPr/>
        </p:nvSpPr>
        <p:spPr bwMode="auto">
          <a:xfrm flipV="1">
            <a:off x="5334000" y="4099916"/>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4767" name="Rectangle 15"/>
          <p:cNvSpPr>
            <a:spLocks noChangeArrowheads="1"/>
          </p:cNvSpPr>
          <p:nvPr/>
        </p:nvSpPr>
        <p:spPr bwMode="auto">
          <a:xfrm>
            <a:off x="6096000" y="4252316"/>
            <a:ext cx="838200" cy="457200"/>
          </a:xfrm>
          <a:prstGeom prst="rect">
            <a:avLst/>
          </a:prstGeom>
          <a:solidFill>
            <a:srgbClr val="FFFF6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FF66"/>
            </a:extrusionClr>
            <a:contourClr>
              <a:srgbClr val="FFFF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4768" name="Line 16"/>
          <p:cNvSpPr>
            <a:spLocks noChangeShapeType="1"/>
          </p:cNvSpPr>
          <p:nvPr/>
        </p:nvSpPr>
        <p:spPr bwMode="auto">
          <a:xfrm>
            <a:off x="5715000" y="4404716"/>
            <a:ext cx="381000" cy="0"/>
          </a:xfrm>
          <a:prstGeom prst="line">
            <a:avLst/>
          </a:prstGeom>
          <a:noFill/>
          <a:ln w="38100">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4769" name="Line 17"/>
          <p:cNvSpPr>
            <a:spLocks noChangeShapeType="1"/>
          </p:cNvSpPr>
          <p:nvPr/>
        </p:nvSpPr>
        <p:spPr bwMode="auto">
          <a:xfrm>
            <a:off x="6629400" y="4252316"/>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4770" name="Line 18"/>
          <p:cNvSpPr>
            <a:spLocks noChangeShapeType="1"/>
          </p:cNvSpPr>
          <p:nvPr/>
        </p:nvSpPr>
        <p:spPr bwMode="auto">
          <a:xfrm flipV="1">
            <a:off x="6629400" y="4099916"/>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4771" name="Rectangle 19"/>
          <p:cNvSpPr>
            <a:spLocks noChangeArrowheads="1"/>
          </p:cNvSpPr>
          <p:nvPr/>
        </p:nvSpPr>
        <p:spPr bwMode="auto">
          <a:xfrm>
            <a:off x="8534400" y="4252316"/>
            <a:ext cx="838200" cy="457200"/>
          </a:xfrm>
          <a:prstGeom prst="rect">
            <a:avLst/>
          </a:prstGeom>
          <a:solidFill>
            <a:srgbClr val="FFFF6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FF66"/>
            </a:extrusionClr>
            <a:contourClr>
              <a:srgbClr val="FFFF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4772" name="Line 20"/>
          <p:cNvSpPr>
            <a:spLocks noChangeShapeType="1"/>
          </p:cNvSpPr>
          <p:nvPr/>
        </p:nvSpPr>
        <p:spPr bwMode="auto">
          <a:xfrm>
            <a:off x="8153400" y="4404716"/>
            <a:ext cx="381000" cy="0"/>
          </a:xfrm>
          <a:prstGeom prst="line">
            <a:avLst/>
          </a:prstGeom>
          <a:noFill/>
          <a:ln w="38100">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4773" name="Line 21"/>
          <p:cNvSpPr>
            <a:spLocks noChangeShapeType="1"/>
          </p:cNvSpPr>
          <p:nvPr/>
        </p:nvSpPr>
        <p:spPr bwMode="auto">
          <a:xfrm>
            <a:off x="9067800" y="4252316"/>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4774" name="Line 22"/>
          <p:cNvSpPr>
            <a:spLocks noChangeShapeType="1"/>
          </p:cNvSpPr>
          <p:nvPr/>
        </p:nvSpPr>
        <p:spPr bwMode="auto">
          <a:xfrm flipV="1">
            <a:off x="9067800" y="4099916"/>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4775" name="Line 23"/>
          <p:cNvSpPr>
            <a:spLocks noChangeShapeType="1"/>
          </p:cNvSpPr>
          <p:nvPr/>
        </p:nvSpPr>
        <p:spPr bwMode="auto">
          <a:xfrm>
            <a:off x="7010400" y="4404716"/>
            <a:ext cx="381000" cy="0"/>
          </a:xfrm>
          <a:prstGeom prst="line">
            <a:avLst/>
          </a:prstGeom>
          <a:noFill/>
          <a:ln w="38100">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4776" name="Line 24"/>
          <p:cNvSpPr>
            <a:spLocks noChangeShapeType="1"/>
          </p:cNvSpPr>
          <p:nvPr/>
        </p:nvSpPr>
        <p:spPr bwMode="auto">
          <a:xfrm>
            <a:off x="7391400" y="4404716"/>
            <a:ext cx="762000" cy="0"/>
          </a:xfrm>
          <a:prstGeom prst="line">
            <a:avLst/>
          </a:prstGeom>
          <a:noFill/>
          <a:ln w="38100" cap="rnd">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74777" name="Text Box 25"/>
          <p:cNvSpPr txBox="1">
            <a:spLocks noChangeArrowheads="1"/>
          </p:cNvSpPr>
          <p:nvPr/>
        </p:nvSpPr>
        <p:spPr bwMode="auto">
          <a:xfrm>
            <a:off x="7543800" y="4633317"/>
            <a:ext cx="8334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latin typeface="Times New Roman" panose="02020603050405020304" pitchFamily="18" charset="0"/>
                <a:ea typeface="+mn-ea"/>
                <a:cs typeface="Times New Roman" panose="02020603050405020304" pitchFamily="18" charset="0"/>
              </a:rPr>
              <a:t>rear</a:t>
            </a:r>
          </a:p>
        </p:txBody>
      </p:sp>
      <p:sp>
        <p:nvSpPr>
          <p:cNvPr id="74778" name="Line 26"/>
          <p:cNvSpPr>
            <a:spLocks noChangeShapeType="1"/>
          </p:cNvSpPr>
          <p:nvPr/>
        </p:nvSpPr>
        <p:spPr bwMode="auto">
          <a:xfrm flipV="1">
            <a:off x="8001000" y="4557116"/>
            <a:ext cx="533400" cy="228600"/>
          </a:xfrm>
          <a:prstGeom prst="line">
            <a:avLst/>
          </a:prstGeom>
          <a:noFill/>
          <a:ln w="38100">
            <a:solidFill>
              <a:srgbClr val="008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31" name="Text Box 8"/>
          <p:cNvSpPr txBox="1">
            <a:spLocks noChangeArrowheads="1"/>
          </p:cNvSpPr>
          <p:nvPr/>
        </p:nvSpPr>
        <p:spPr bwMode="auto">
          <a:xfrm>
            <a:off x="3589338" y="4142780"/>
            <a:ext cx="57832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zh-CN" sz="2800" i="1" dirty="0">
                <a:solidFill>
                  <a:srgbClr val="0000FF"/>
                </a:solidFill>
                <a:latin typeface="Times New Roman" panose="02020603050405020304" pitchFamily="18" charset="0"/>
                <a:ea typeface="+mn-ea"/>
                <a:cs typeface="Times New Roman" panose="02020603050405020304" pitchFamily="18" charset="0"/>
              </a:rPr>
              <a:t>a</a:t>
            </a:r>
            <a:r>
              <a:rPr lang="en-US" altLang="zh-CN" sz="2800" baseline="-25000" dirty="0">
                <a:solidFill>
                  <a:srgbClr val="0000FF"/>
                </a:solidFill>
                <a:latin typeface="Times New Roman" panose="02020603050405020304" pitchFamily="18" charset="0"/>
                <a:ea typeface="+mn-ea"/>
                <a:cs typeface="Times New Roman" panose="02020603050405020304" pitchFamily="18" charset="0"/>
              </a:rPr>
              <a:t>1</a:t>
            </a:r>
            <a:r>
              <a:rPr lang="en-US" altLang="zh-CN" sz="2800" dirty="0">
                <a:solidFill>
                  <a:srgbClr val="0000FF"/>
                </a:solidFill>
                <a:latin typeface="Times New Roman" panose="02020603050405020304" pitchFamily="18" charset="0"/>
                <a:ea typeface="+mn-ea"/>
                <a:cs typeface="Times New Roman" panose="02020603050405020304" pitchFamily="18" charset="0"/>
              </a:rPr>
              <a:t>           </a:t>
            </a:r>
            <a:r>
              <a:rPr lang="en-US" altLang="zh-CN" sz="2800" i="1" dirty="0">
                <a:solidFill>
                  <a:srgbClr val="0000FF"/>
                </a:solidFill>
                <a:latin typeface="Times New Roman" panose="02020603050405020304" pitchFamily="18" charset="0"/>
                <a:ea typeface="+mn-ea"/>
                <a:cs typeface="Times New Roman" panose="02020603050405020304" pitchFamily="18" charset="0"/>
              </a:rPr>
              <a:t>a</a:t>
            </a:r>
            <a:r>
              <a:rPr lang="en-US" altLang="zh-CN" sz="2800" baseline="-25000" dirty="0">
                <a:solidFill>
                  <a:srgbClr val="0000FF"/>
                </a:solidFill>
                <a:latin typeface="Times New Roman" panose="02020603050405020304" pitchFamily="18" charset="0"/>
                <a:ea typeface="+mn-ea"/>
                <a:cs typeface="Times New Roman" panose="02020603050405020304" pitchFamily="18" charset="0"/>
              </a:rPr>
              <a:t>2</a:t>
            </a:r>
            <a:r>
              <a:rPr lang="en-US" altLang="zh-CN" sz="2800" dirty="0">
                <a:solidFill>
                  <a:srgbClr val="0000FF"/>
                </a:solidFill>
                <a:latin typeface="Times New Roman" panose="02020603050405020304" pitchFamily="18" charset="0"/>
                <a:ea typeface="+mn-ea"/>
                <a:cs typeface="Times New Roman" panose="02020603050405020304" pitchFamily="18" charset="0"/>
              </a:rPr>
              <a:t>          </a:t>
            </a:r>
            <a:r>
              <a:rPr lang="en-US" altLang="zh-CN" sz="2800" i="1" dirty="0">
                <a:solidFill>
                  <a:srgbClr val="0000FF"/>
                </a:solidFill>
                <a:latin typeface="Times New Roman" panose="02020603050405020304" pitchFamily="18" charset="0"/>
                <a:ea typeface="+mn-ea"/>
                <a:cs typeface="Times New Roman" panose="02020603050405020304" pitchFamily="18" charset="0"/>
              </a:rPr>
              <a:t>a</a:t>
            </a:r>
            <a:r>
              <a:rPr lang="en-US" altLang="zh-CN" sz="2800" baseline="-25000" dirty="0">
                <a:solidFill>
                  <a:srgbClr val="0000FF"/>
                </a:solidFill>
                <a:latin typeface="Times New Roman" panose="02020603050405020304" pitchFamily="18" charset="0"/>
                <a:ea typeface="+mn-ea"/>
                <a:cs typeface="Times New Roman" panose="02020603050405020304" pitchFamily="18" charset="0"/>
              </a:rPr>
              <a:t>3</a:t>
            </a:r>
            <a:r>
              <a:rPr lang="en-US" altLang="zh-CN" sz="2800" dirty="0">
                <a:solidFill>
                  <a:srgbClr val="0000FF"/>
                </a:solidFill>
                <a:latin typeface="Times New Roman" panose="02020603050405020304" pitchFamily="18" charset="0"/>
                <a:ea typeface="+mn-ea"/>
                <a:cs typeface="Times New Roman" panose="02020603050405020304" pitchFamily="18" charset="0"/>
              </a:rPr>
              <a:t>     </a:t>
            </a:r>
            <a:r>
              <a:rPr lang="en-US" altLang="zh-CN" sz="2800" dirty="0">
                <a:solidFill>
                  <a:srgbClr val="0000FF"/>
                </a:solidFill>
                <a:latin typeface="Times New Roman" panose="02020603050405020304" pitchFamily="18" charset="0"/>
                <a:ea typeface="+mn-ea"/>
                <a:cs typeface="Times New Roman" panose="02020603050405020304" pitchFamily="18" charset="0"/>
                <a:sym typeface="Symbol" panose="05050102010706020507" pitchFamily="18" charset="2"/>
              </a:rPr>
              <a:t>                  </a:t>
            </a:r>
            <a:r>
              <a:rPr lang="en-US" altLang="zh-CN" sz="2800" i="1" dirty="0">
                <a:solidFill>
                  <a:srgbClr val="0000FF"/>
                </a:solidFill>
                <a:latin typeface="Times New Roman" panose="02020603050405020304" pitchFamily="18" charset="0"/>
                <a:ea typeface="+mn-ea"/>
                <a:cs typeface="Times New Roman" panose="02020603050405020304" pitchFamily="18" charset="0"/>
                <a:sym typeface="Symbol" panose="05050102010706020507" pitchFamily="18" charset="2"/>
              </a:rPr>
              <a:t> a</a:t>
            </a:r>
            <a:r>
              <a:rPr lang="en-US" altLang="zh-CN" sz="2800" i="1" baseline="-25000" dirty="0">
                <a:solidFill>
                  <a:srgbClr val="0000FF"/>
                </a:solidFill>
                <a:latin typeface="Times New Roman" panose="02020603050405020304" pitchFamily="18" charset="0"/>
                <a:ea typeface="+mn-ea"/>
                <a:cs typeface="Times New Roman" panose="02020603050405020304" pitchFamily="18" charset="0"/>
                <a:sym typeface="Symbol" panose="05050102010706020507" pitchFamily="18" charset="2"/>
              </a:rPr>
              <a:t>n</a:t>
            </a:r>
            <a:endParaRPr lang="en-US" altLang="zh-CN" sz="2800" dirty="0">
              <a:latin typeface="Times New Roman" panose="02020603050405020304" pitchFamily="18" charset="0"/>
              <a:ea typeface="+mn-ea"/>
              <a:cs typeface="Times New Roman" panose="02020603050405020304" pitchFamily="18" charset="0"/>
            </a:endParaRPr>
          </a:p>
        </p:txBody>
      </p:sp>
      <p:sp>
        <p:nvSpPr>
          <p:cNvPr id="32" name="Text Box 1043"/>
          <p:cNvSpPr txBox="1">
            <a:spLocks noChangeArrowheads="1"/>
          </p:cNvSpPr>
          <p:nvPr/>
        </p:nvSpPr>
        <p:spPr bwMode="auto">
          <a:xfrm>
            <a:off x="9042401" y="4142779"/>
            <a:ext cx="3984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chemeClr val="bg2"/>
                </a:solidFill>
                <a:latin typeface="Times New Roman" panose="02020603050405020304" pitchFamily="18" charset="0"/>
                <a:ea typeface="+mn-ea"/>
                <a:cs typeface="Times New Roman" panose="02020603050405020304" pitchFamily="18" charset="0"/>
                <a:sym typeface="Symbol" panose="05050102010706020507" pitchFamily="18" charset="2"/>
              </a:rPr>
              <a:t></a:t>
            </a:r>
            <a:endParaRPr lang="en-US" altLang="zh-CN" sz="2800" dirty="0">
              <a:solidFill>
                <a:schemeClr val="bg2"/>
              </a:solidFill>
              <a:latin typeface="Times New Roman" panose="02020603050405020304" pitchFamily="18" charset="0"/>
              <a:ea typeface="+mn-ea"/>
              <a:cs typeface="Times New Roman" panose="02020603050405020304" pitchFamily="18" charset="0"/>
            </a:endParaRPr>
          </a:p>
        </p:txBody>
      </p:sp>
      <p:pic>
        <p:nvPicPr>
          <p:cNvPr id="28" name="Picture 2" descr="http://ts4.mm.bing.net/th?id=HN.608022753555187693&amp;pid=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2460" y="4726079"/>
            <a:ext cx="1558959" cy="21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bwMode="auto">
          <a:xfrm>
            <a:off x="9552384" y="5445224"/>
            <a:ext cx="1350823" cy="936104"/>
          </a:xfrm>
          <a:prstGeom prst="rect">
            <a:avLst/>
          </a:prstGeom>
          <a:no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eaLnBrk="1" hangingPunct="1"/>
            <a:r>
              <a:rPr lang="zh-CN" altLang="en-US" sz="1800" b="0" smtClean="0">
                <a:solidFill>
                  <a:schemeClr val="tx1"/>
                </a:solidFill>
                <a:ea typeface="黑体" panose="02010609060101010101" pitchFamily="49" charset="-122"/>
              </a:rPr>
              <a:t>带表尾指针的单链表</a:t>
            </a:r>
            <a:endParaRPr lang="zh-CN" altLang="en-US" sz="1800" b="0">
              <a:solidFill>
                <a:schemeClr val="tx1"/>
              </a:solidFill>
              <a:ea typeface="黑体" panose="02010609060101010101" pitchFamily="49" charset="-122"/>
            </a:endParaRPr>
          </a:p>
        </p:txBody>
      </p:sp>
    </p:spTree>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1703512" y="836712"/>
            <a:ext cx="8229600" cy="569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zh-CN" sz="2600" dirty="0">
                <a:latin typeface="Times New Roman" panose="02020603050405020304" pitchFamily="18" charset="0"/>
                <a:ea typeface="+mn-ea"/>
                <a:cs typeface="Times New Roman" panose="02020603050405020304" pitchFamily="18" charset="0"/>
              </a:rPr>
              <a:t>template &lt;class T&gt; </a:t>
            </a:r>
          </a:p>
          <a:p>
            <a:pPr>
              <a:defRPr/>
            </a:pPr>
            <a:r>
              <a:rPr lang="en-US" altLang="zh-CN" sz="2600" dirty="0">
                <a:latin typeface="Times New Roman" panose="02020603050405020304" pitchFamily="18" charset="0"/>
                <a:ea typeface="+mn-ea"/>
                <a:cs typeface="Times New Roman" panose="02020603050405020304" pitchFamily="18" charset="0"/>
              </a:rPr>
              <a:t>class </a:t>
            </a:r>
            <a:r>
              <a:rPr lang="en-US" altLang="zh-CN" sz="2600" dirty="0" err="1">
                <a:latin typeface="Times New Roman" panose="02020603050405020304" pitchFamily="18" charset="0"/>
                <a:ea typeface="+mn-ea"/>
                <a:cs typeface="Times New Roman" panose="02020603050405020304" pitchFamily="18" charset="0"/>
              </a:rPr>
              <a:t>LinkedQueue:public</a:t>
            </a:r>
            <a:r>
              <a:rPr lang="en-US" altLang="zh-CN" sz="2600" dirty="0">
                <a:latin typeface="Times New Roman" panose="02020603050405020304" pitchFamily="18" charset="0"/>
                <a:ea typeface="+mn-ea"/>
                <a:cs typeface="Times New Roman" panose="02020603050405020304" pitchFamily="18" charset="0"/>
              </a:rPr>
              <a:t> Queue&lt;T&gt;{	</a:t>
            </a:r>
          </a:p>
          <a:p>
            <a:pPr>
              <a:defRPr/>
            </a:pPr>
            <a:r>
              <a:rPr lang="en-US" altLang="zh-CN" sz="2600" dirty="0">
                <a:latin typeface="Times New Roman" panose="02020603050405020304" pitchFamily="18" charset="0"/>
                <a:ea typeface="+mn-ea"/>
                <a:cs typeface="Times New Roman" panose="02020603050405020304" pitchFamily="18" charset="0"/>
              </a:rPr>
              <a:t>public:</a:t>
            </a:r>
          </a:p>
          <a:p>
            <a:pPr>
              <a:defRPr/>
            </a:pPr>
            <a:r>
              <a:rPr lang="en-US" altLang="zh-CN" sz="2600" dirty="0">
                <a:latin typeface="Times New Roman" panose="02020603050405020304" pitchFamily="18" charset="0"/>
                <a:ea typeface="+mn-ea"/>
                <a:cs typeface="Times New Roman" panose="02020603050405020304" pitchFamily="18" charset="0"/>
              </a:rPr>
              <a:t>     </a:t>
            </a:r>
            <a:r>
              <a:rPr lang="en-US" altLang="zh-CN" sz="2600" dirty="0" err="1">
                <a:latin typeface="Times New Roman" panose="02020603050405020304" pitchFamily="18" charset="0"/>
                <a:ea typeface="+mn-ea"/>
                <a:cs typeface="Times New Roman" panose="02020603050405020304" pitchFamily="18" charset="0"/>
              </a:rPr>
              <a:t>LinkedQueue</a:t>
            </a:r>
            <a:r>
              <a:rPr lang="en-US" altLang="zh-CN" sz="2600" dirty="0">
                <a:latin typeface="Times New Roman" panose="02020603050405020304" pitchFamily="18" charset="0"/>
                <a:ea typeface="+mn-ea"/>
                <a:cs typeface="Times New Roman" panose="02020603050405020304" pitchFamily="18" charset="0"/>
              </a:rPr>
              <a:t>():rear(NULL),front(NULL){}</a:t>
            </a:r>
          </a:p>
          <a:p>
            <a:pPr>
              <a:defRPr/>
            </a:pPr>
            <a:r>
              <a:rPr lang="en-US" altLang="zh-CN" sz="2600" dirty="0">
                <a:latin typeface="Times New Roman" panose="02020603050405020304" pitchFamily="18" charset="0"/>
                <a:ea typeface="+mn-ea"/>
                <a:cs typeface="Times New Roman" panose="02020603050405020304" pitchFamily="18" charset="0"/>
              </a:rPr>
              <a:t>     ~</a:t>
            </a:r>
            <a:r>
              <a:rPr lang="en-US" altLang="zh-CN" sz="2600" dirty="0" err="1">
                <a:latin typeface="Times New Roman" panose="02020603050405020304" pitchFamily="18" charset="0"/>
                <a:ea typeface="+mn-ea"/>
                <a:cs typeface="Times New Roman" panose="02020603050405020304" pitchFamily="18" charset="0"/>
              </a:rPr>
              <a:t>LinkedQueue</a:t>
            </a:r>
            <a:r>
              <a:rPr lang="en-US" altLang="zh-CN" sz="2600" dirty="0">
                <a:latin typeface="Times New Roman" panose="02020603050405020304" pitchFamily="18" charset="0"/>
                <a:ea typeface="+mn-ea"/>
                <a:cs typeface="Times New Roman" panose="02020603050405020304" pitchFamily="18" charset="0"/>
              </a:rPr>
              <a:t>(</a:t>
            </a:r>
            <a:r>
              <a:rPr lang="en-US" altLang="zh-CN" sz="2600" dirty="0" err="1">
                <a:latin typeface="Times New Roman" panose="02020603050405020304" pitchFamily="18" charset="0"/>
                <a:ea typeface="+mn-ea"/>
                <a:cs typeface="Times New Roman" panose="02020603050405020304" pitchFamily="18" charset="0"/>
              </a:rPr>
              <a:t>makeEmpty</a:t>
            </a:r>
            <a:r>
              <a:rPr lang="en-US" altLang="zh-CN" sz="2600" dirty="0">
                <a:latin typeface="Times New Roman" panose="02020603050405020304" pitchFamily="18" charset="0"/>
                <a:ea typeface="+mn-ea"/>
                <a:cs typeface="Times New Roman" panose="02020603050405020304" pitchFamily="18" charset="0"/>
              </a:rPr>
              <a:t>());</a:t>
            </a:r>
          </a:p>
          <a:p>
            <a:pPr>
              <a:defRPr/>
            </a:pPr>
            <a:r>
              <a:rPr lang="en-US" altLang="zh-CN" sz="2600" dirty="0">
                <a:latin typeface="Times New Roman" panose="02020603050405020304" pitchFamily="18" charset="0"/>
                <a:ea typeface="+mn-ea"/>
                <a:cs typeface="Times New Roman" panose="02020603050405020304" pitchFamily="18" charset="0"/>
              </a:rPr>
              <a:t>     </a:t>
            </a:r>
            <a:r>
              <a:rPr lang="en-US" altLang="zh-CN" sz="2600" dirty="0" err="1">
                <a:latin typeface="Times New Roman" panose="02020603050405020304" pitchFamily="18" charset="0"/>
                <a:ea typeface="+mn-ea"/>
                <a:cs typeface="Times New Roman" panose="02020603050405020304" pitchFamily="18" charset="0"/>
              </a:rPr>
              <a:t>bool</a:t>
            </a:r>
            <a:r>
              <a:rPr lang="en-US" altLang="zh-CN" sz="2600" dirty="0">
                <a:latin typeface="Times New Roman" panose="02020603050405020304" pitchFamily="18" charset="0"/>
                <a:ea typeface="+mn-ea"/>
                <a:cs typeface="Times New Roman" panose="02020603050405020304" pitchFamily="18" charset="0"/>
              </a:rPr>
              <a:t> </a:t>
            </a:r>
            <a:r>
              <a:rPr lang="en-US" altLang="zh-CN" sz="2600" dirty="0" err="1">
                <a:latin typeface="Times New Roman" panose="02020603050405020304" pitchFamily="18" charset="0"/>
                <a:ea typeface="+mn-ea"/>
                <a:cs typeface="Times New Roman" panose="02020603050405020304" pitchFamily="18" charset="0"/>
              </a:rPr>
              <a:t>EnQueue</a:t>
            </a:r>
            <a:r>
              <a:rPr lang="en-US" altLang="zh-CN" sz="2600" dirty="0">
                <a:latin typeface="Times New Roman" panose="02020603050405020304" pitchFamily="18" charset="0"/>
                <a:ea typeface="+mn-ea"/>
                <a:cs typeface="Times New Roman" panose="02020603050405020304" pitchFamily="18" charset="0"/>
              </a:rPr>
              <a:t>(</a:t>
            </a:r>
            <a:r>
              <a:rPr lang="en-US" altLang="zh-CN" sz="2600" dirty="0" err="1">
                <a:latin typeface="Times New Roman" panose="02020603050405020304" pitchFamily="18" charset="0"/>
                <a:ea typeface="+mn-ea"/>
                <a:cs typeface="Times New Roman" panose="02020603050405020304" pitchFamily="18" charset="0"/>
              </a:rPr>
              <a:t>const</a:t>
            </a:r>
            <a:r>
              <a:rPr lang="en-US" altLang="zh-CN" sz="2600" dirty="0">
                <a:latin typeface="Times New Roman" panose="02020603050405020304" pitchFamily="18" charset="0"/>
                <a:ea typeface="+mn-ea"/>
                <a:cs typeface="Times New Roman" panose="02020603050405020304" pitchFamily="18" charset="0"/>
              </a:rPr>
              <a:t> T&amp; x);</a:t>
            </a:r>
          </a:p>
          <a:p>
            <a:pPr>
              <a:defRPr/>
            </a:pPr>
            <a:r>
              <a:rPr lang="en-US" altLang="zh-CN" sz="2600" dirty="0">
                <a:latin typeface="Times New Roman" panose="02020603050405020304" pitchFamily="18" charset="0"/>
                <a:ea typeface="+mn-ea"/>
                <a:cs typeface="Times New Roman" panose="02020603050405020304" pitchFamily="18" charset="0"/>
              </a:rPr>
              <a:t>     </a:t>
            </a:r>
            <a:r>
              <a:rPr lang="en-US" altLang="zh-CN" sz="2600" dirty="0" err="1">
                <a:latin typeface="Times New Roman" panose="02020603050405020304" pitchFamily="18" charset="0"/>
                <a:ea typeface="+mn-ea"/>
                <a:cs typeface="Times New Roman" panose="02020603050405020304" pitchFamily="18" charset="0"/>
              </a:rPr>
              <a:t>bool</a:t>
            </a:r>
            <a:r>
              <a:rPr lang="en-US" altLang="zh-CN" sz="2600" dirty="0">
                <a:latin typeface="Times New Roman" panose="02020603050405020304" pitchFamily="18" charset="0"/>
                <a:ea typeface="+mn-ea"/>
                <a:cs typeface="Times New Roman" panose="02020603050405020304" pitchFamily="18" charset="0"/>
              </a:rPr>
              <a:t> </a:t>
            </a:r>
            <a:r>
              <a:rPr lang="en-US" altLang="zh-CN" sz="2600" dirty="0" err="1">
                <a:latin typeface="Times New Roman" panose="02020603050405020304" pitchFamily="18" charset="0"/>
                <a:ea typeface="+mn-ea"/>
                <a:cs typeface="Times New Roman" panose="02020603050405020304" pitchFamily="18" charset="0"/>
              </a:rPr>
              <a:t>DeQueue</a:t>
            </a:r>
            <a:r>
              <a:rPr lang="en-US" altLang="zh-CN" sz="2600" dirty="0">
                <a:latin typeface="Times New Roman" panose="02020603050405020304" pitchFamily="18" charset="0"/>
                <a:ea typeface="+mn-ea"/>
                <a:cs typeface="Times New Roman" panose="02020603050405020304" pitchFamily="18" charset="0"/>
              </a:rPr>
              <a:t>(T&amp; x);</a:t>
            </a:r>
          </a:p>
          <a:p>
            <a:pPr>
              <a:defRPr/>
            </a:pPr>
            <a:r>
              <a:rPr lang="en-US" altLang="zh-CN" sz="2600" dirty="0">
                <a:latin typeface="Times New Roman" panose="02020603050405020304" pitchFamily="18" charset="0"/>
                <a:ea typeface="+mn-ea"/>
                <a:cs typeface="Times New Roman" panose="02020603050405020304" pitchFamily="18" charset="0"/>
              </a:rPr>
              <a:t>     </a:t>
            </a:r>
            <a:r>
              <a:rPr lang="en-US" altLang="zh-CN" sz="2600" dirty="0" err="1">
                <a:latin typeface="Times New Roman" panose="02020603050405020304" pitchFamily="18" charset="0"/>
                <a:ea typeface="+mn-ea"/>
                <a:cs typeface="Times New Roman" panose="02020603050405020304" pitchFamily="18" charset="0"/>
              </a:rPr>
              <a:t>bool</a:t>
            </a:r>
            <a:r>
              <a:rPr lang="en-US" altLang="zh-CN" sz="2600" dirty="0">
                <a:latin typeface="Times New Roman" panose="02020603050405020304" pitchFamily="18" charset="0"/>
                <a:ea typeface="+mn-ea"/>
                <a:cs typeface="Times New Roman" panose="02020603050405020304" pitchFamily="18" charset="0"/>
              </a:rPr>
              <a:t> </a:t>
            </a:r>
            <a:r>
              <a:rPr lang="en-US" altLang="zh-CN" sz="2600" dirty="0" err="1">
                <a:latin typeface="Times New Roman" panose="02020603050405020304" pitchFamily="18" charset="0"/>
                <a:ea typeface="+mn-ea"/>
                <a:cs typeface="Times New Roman" panose="02020603050405020304" pitchFamily="18" charset="0"/>
              </a:rPr>
              <a:t>getFront</a:t>
            </a:r>
            <a:r>
              <a:rPr lang="en-US" altLang="zh-CN" sz="2600" dirty="0">
                <a:latin typeface="Times New Roman" panose="02020603050405020304" pitchFamily="18" charset="0"/>
                <a:ea typeface="+mn-ea"/>
                <a:cs typeface="Times New Roman" panose="02020603050405020304" pitchFamily="18" charset="0"/>
              </a:rPr>
              <a:t>(T&amp; x) </a:t>
            </a:r>
            <a:r>
              <a:rPr lang="en-US" altLang="zh-CN" sz="2600" dirty="0" err="1">
                <a:latin typeface="Times New Roman" panose="02020603050405020304" pitchFamily="18" charset="0"/>
                <a:ea typeface="+mn-ea"/>
                <a:cs typeface="Times New Roman" panose="02020603050405020304" pitchFamily="18" charset="0"/>
              </a:rPr>
              <a:t>const</a:t>
            </a:r>
            <a:r>
              <a:rPr lang="en-US" altLang="zh-CN" sz="2600" dirty="0">
                <a:latin typeface="Times New Roman" panose="02020603050405020304" pitchFamily="18" charset="0"/>
                <a:ea typeface="+mn-ea"/>
                <a:cs typeface="Times New Roman" panose="02020603050405020304" pitchFamily="18" charset="0"/>
              </a:rPr>
              <a:t>;</a:t>
            </a:r>
          </a:p>
          <a:p>
            <a:pPr>
              <a:defRPr/>
            </a:pPr>
            <a:r>
              <a:rPr lang="en-US" altLang="zh-CN" sz="2600" dirty="0">
                <a:latin typeface="Times New Roman" panose="02020603050405020304" pitchFamily="18" charset="0"/>
                <a:ea typeface="+mn-ea"/>
                <a:cs typeface="Times New Roman" panose="02020603050405020304" pitchFamily="18" charset="0"/>
              </a:rPr>
              <a:t>     void </a:t>
            </a:r>
            <a:r>
              <a:rPr lang="en-US" altLang="zh-CN" sz="2600" dirty="0" err="1">
                <a:latin typeface="Times New Roman" panose="02020603050405020304" pitchFamily="18" charset="0"/>
                <a:ea typeface="+mn-ea"/>
                <a:cs typeface="Times New Roman" panose="02020603050405020304" pitchFamily="18" charset="0"/>
              </a:rPr>
              <a:t>makeEmpty</a:t>
            </a:r>
            <a:r>
              <a:rPr lang="en-US" altLang="zh-CN" sz="2600" dirty="0">
                <a:latin typeface="Times New Roman" panose="02020603050405020304" pitchFamily="18" charset="0"/>
                <a:ea typeface="+mn-ea"/>
                <a:cs typeface="Times New Roman" panose="02020603050405020304" pitchFamily="18" charset="0"/>
              </a:rPr>
              <a:t>();</a:t>
            </a:r>
          </a:p>
          <a:p>
            <a:pPr>
              <a:defRPr/>
            </a:pPr>
            <a:r>
              <a:rPr lang="en-US" altLang="zh-CN" sz="2600" dirty="0">
                <a:latin typeface="Times New Roman" panose="02020603050405020304" pitchFamily="18" charset="0"/>
                <a:ea typeface="+mn-ea"/>
                <a:cs typeface="Times New Roman" panose="02020603050405020304" pitchFamily="18" charset="0"/>
              </a:rPr>
              <a:t>     </a:t>
            </a:r>
            <a:r>
              <a:rPr lang="en-US" altLang="zh-CN" sz="2600" dirty="0" err="1">
                <a:latin typeface="Times New Roman" panose="02020603050405020304" pitchFamily="18" charset="0"/>
                <a:ea typeface="+mn-ea"/>
                <a:cs typeface="Times New Roman" panose="02020603050405020304" pitchFamily="18" charset="0"/>
              </a:rPr>
              <a:t>bool</a:t>
            </a:r>
            <a:r>
              <a:rPr lang="en-US" altLang="zh-CN" sz="2600" dirty="0">
                <a:latin typeface="Times New Roman" panose="02020603050405020304" pitchFamily="18" charset="0"/>
                <a:ea typeface="+mn-ea"/>
                <a:cs typeface="Times New Roman" panose="02020603050405020304" pitchFamily="18" charset="0"/>
              </a:rPr>
              <a:t> </a:t>
            </a:r>
            <a:r>
              <a:rPr lang="en-US" altLang="zh-CN" sz="2600" dirty="0" err="1">
                <a:latin typeface="Times New Roman" panose="02020603050405020304" pitchFamily="18" charset="0"/>
                <a:ea typeface="+mn-ea"/>
                <a:cs typeface="Times New Roman" panose="02020603050405020304" pitchFamily="18" charset="0"/>
              </a:rPr>
              <a:t>IsEmpty</a:t>
            </a:r>
            <a:r>
              <a:rPr lang="en-US" altLang="zh-CN" sz="2600" dirty="0">
                <a:latin typeface="Times New Roman" panose="02020603050405020304" pitchFamily="18" charset="0"/>
                <a:ea typeface="+mn-ea"/>
                <a:cs typeface="Times New Roman" panose="02020603050405020304" pitchFamily="18" charset="0"/>
              </a:rPr>
              <a:t>() </a:t>
            </a:r>
            <a:r>
              <a:rPr lang="en-US" altLang="zh-CN" sz="2600" dirty="0" err="1">
                <a:latin typeface="Times New Roman" panose="02020603050405020304" pitchFamily="18" charset="0"/>
                <a:ea typeface="+mn-ea"/>
                <a:cs typeface="Times New Roman" panose="02020603050405020304" pitchFamily="18" charset="0"/>
              </a:rPr>
              <a:t>const</a:t>
            </a:r>
            <a:r>
              <a:rPr lang="en-US" altLang="zh-CN" sz="2600" dirty="0">
                <a:latin typeface="Times New Roman" panose="02020603050405020304" pitchFamily="18" charset="0"/>
                <a:ea typeface="+mn-ea"/>
                <a:cs typeface="Times New Roman" panose="02020603050405020304" pitchFamily="18" charset="0"/>
              </a:rPr>
              <a:t> { return front==NULL;}</a:t>
            </a:r>
          </a:p>
          <a:p>
            <a:pPr>
              <a:defRPr/>
            </a:pPr>
            <a:r>
              <a:rPr lang="en-US" altLang="zh-CN" sz="2600" dirty="0">
                <a:latin typeface="Times New Roman" panose="02020603050405020304" pitchFamily="18" charset="0"/>
                <a:ea typeface="+mn-ea"/>
                <a:cs typeface="Times New Roman" panose="02020603050405020304" pitchFamily="18" charset="0"/>
              </a:rPr>
              <a:t>     </a:t>
            </a:r>
            <a:r>
              <a:rPr lang="en-US" altLang="zh-CN" sz="2600" dirty="0" err="1">
                <a:latin typeface="Times New Roman" panose="02020603050405020304" pitchFamily="18" charset="0"/>
                <a:ea typeface="+mn-ea"/>
                <a:cs typeface="Times New Roman" panose="02020603050405020304" pitchFamily="18" charset="0"/>
              </a:rPr>
              <a:t>int</a:t>
            </a:r>
            <a:r>
              <a:rPr lang="en-US" altLang="zh-CN" sz="2600" dirty="0">
                <a:latin typeface="Times New Roman" panose="02020603050405020304" pitchFamily="18" charset="0"/>
                <a:ea typeface="+mn-ea"/>
                <a:cs typeface="Times New Roman" panose="02020603050405020304" pitchFamily="18" charset="0"/>
              </a:rPr>
              <a:t> </a:t>
            </a:r>
            <a:r>
              <a:rPr lang="en-US" altLang="zh-CN" sz="2600" dirty="0" err="1">
                <a:latin typeface="Times New Roman" panose="02020603050405020304" pitchFamily="18" charset="0"/>
                <a:ea typeface="+mn-ea"/>
                <a:cs typeface="Times New Roman" panose="02020603050405020304" pitchFamily="18" charset="0"/>
              </a:rPr>
              <a:t>getSize</a:t>
            </a:r>
            <a:r>
              <a:rPr lang="en-US" altLang="zh-CN" sz="2600" dirty="0">
                <a:latin typeface="Times New Roman" panose="02020603050405020304" pitchFamily="18" charset="0"/>
                <a:ea typeface="+mn-ea"/>
                <a:cs typeface="Times New Roman" panose="02020603050405020304" pitchFamily="18" charset="0"/>
              </a:rPr>
              <a:t>() </a:t>
            </a:r>
            <a:r>
              <a:rPr lang="en-US" altLang="zh-CN" sz="2600" dirty="0" err="1">
                <a:latin typeface="Times New Roman" panose="02020603050405020304" pitchFamily="18" charset="0"/>
                <a:ea typeface="+mn-ea"/>
                <a:cs typeface="Times New Roman" panose="02020603050405020304" pitchFamily="18" charset="0"/>
              </a:rPr>
              <a:t>const</a:t>
            </a:r>
            <a:r>
              <a:rPr lang="en-US" altLang="zh-CN" sz="2600" dirty="0">
                <a:latin typeface="Times New Roman" panose="02020603050405020304" pitchFamily="18" charset="0"/>
                <a:ea typeface="+mn-ea"/>
                <a:cs typeface="Times New Roman" panose="02020603050405020304" pitchFamily="18" charset="0"/>
              </a:rPr>
              <a:t>;</a:t>
            </a:r>
          </a:p>
          <a:p>
            <a:pPr>
              <a:defRPr/>
            </a:pPr>
            <a:r>
              <a:rPr lang="en-US" altLang="zh-CN" sz="2600" dirty="0">
                <a:latin typeface="Times New Roman" panose="02020603050405020304" pitchFamily="18" charset="0"/>
                <a:ea typeface="+mn-ea"/>
                <a:cs typeface="Times New Roman" panose="02020603050405020304" pitchFamily="18" charset="0"/>
              </a:rPr>
              <a:t> protected:</a:t>
            </a:r>
          </a:p>
          <a:p>
            <a:pPr>
              <a:defRPr/>
            </a:pPr>
            <a:r>
              <a:rPr lang="en-US" altLang="zh-CN" sz="2600" dirty="0">
                <a:latin typeface="Times New Roman" panose="02020603050405020304" pitchFamily="18" charset="0"/>
                <a:ea typeface="+mn-ea"/>
                <a:cs typeface="Times New Roman" panose="02020603050405020304" pitchFamily="18" charset="0"/>
              </a:rPr>
              <a:t>    </a:t>
            </a:r>
            <a:r>
              <a:rPr lang="en-US" altLang="zh-CN" sz="2600" dirty="0" err="1">
                <a:latin typeface="Times New Roman" panose="02020603050405020304" pitchFamily="18" charset="0"/>
                <a:ea typeface="+mn-ea"/>
                <a:cs typeface="Times New Roman" panose="02020603050405020304" pitchFamily="18" charset="0"/>
              </a:rPr>
              <a:t>LinkNode</a:t>
            </a:r>
            <a:r>
              <a:rPr lang="en-US" altLang="zh-CN" sz="2600" dirty="0">
                <a:latin typeface="Times New Roman" panose="02020603050405020304" pitchFamily="18" charset="0"/>
                <a:ea typeface="+mn-ea"/>
                <a:cs typeface="Times New Roman" panose="02020603050405020304" pitchFamily="18" charset="0"/>
              </a:rPr>
              <a:t>&lt;T&gt; * front,* rear;</a:t>
            </a:r>
          </a:p>
          <a:p>
            <a:pPr>
              <a:defRPr/>
            </a:pPr>
            <a:r>
              <a:rPr lang="en-US" altLang="zh-CN" sz="2600" dirty="0">
                <a:latin typeface="Times New Roman" panose="02020603050405020304" pitchFamily="18" charset="0"/>
                <a:ea typeface="+mn-ea"/>
                <a:cs typeface="Times New Roman" panose="02020603050405020304" pitchFamily="18" charset="0"/>
              </a:rPr>
              <a:t>}</a:t>
            </a:r>
          </a:p>
        </p:txBody>
      </p:sp>
      <p:sp>
        <p:nvSpPr>
          <p:cNvPr id="75779" name="Rectangle 3"/>
          <p:cNvSpPr>
            <a:spLocks noGrp="1" noChangeArrowheads="1"/>
          </p:cNvSpPr>
          <p:nvPr>
            <p:ph type="title"/>
          </p:nvPr>
        </p:nvSpPr>
        <p:spPr/>
        <p:txBody>
          <a:bodyPr/>
          <a:lstStyle/>
          <a:p>
            <a:pPr>
              <a:defRPr/>
            </a:pPr>
            <a:r>
              <a:rPr lang="zh-CN" altLang="en-US" sz="3600" dirty="0">
                <a:solidFill>
                  <a:srgbClr val="3333CC"/>
                </a:solidFill>
                <a:latin typeface="黑体" panose="02010609060101010101" pitchFamily="49" charset="-122"/>
                <a:ea typeface="黑体" panose="02010609060101010101" pitchFamily="49" charset="-122"/>
              </a:rPr>
              <a:t>链式队列类的定义</a:t>
            </a:r>
            <a:endParaRPr lang="zh-CN" altLang="en-US" sz="6000" dirty="0">
              <a:solidFill>
                <a:srgbClr val="3333CC"/>
              </a:solidFill>
              <a:latin typeface="黑体" panose="02010609060101010101" pitchFamily="49" charset="-122"/>
              <a:ea typeface="黑体" panose="02010609060101010101" pitchFamily="49" charset="-122"/>
            </a:endParaRPr>
          </a:p>
        </p:txBody>
      </p:sp>
    </p:spTree>
  </p:cSld>
  <p:clrMapOvr>
    <a:masterClrMapping/>
  </p:clrMapOvr>
  <p:transition spd="slow"/>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链队列的入队</a:t>
            </a:r>
            <a:r>
              <a:rPr lang="zh-CN" altLang="en-US" dirty="0" smtClean="0"/>
              <a:t>操作</a:t>
            </a:r>
            <a:endParaRPr lang="zh-CN" altLang="en-US" dirty="0"/>
          </a:p>
        </p:txBody>
      </p:sp>
      <p:sp>
        <p:nvSpPr>
          <p:cNvPr id="104450" name="内容占位符 2"/>
          <p:cNvSpPr>
            <a:spLocks noGrp="1"/>
          </p:cNvSpPr>
          <p:nvPr>
            <p:ph idx="1"/>
          </p:nvPr>
        </p:nvSpPr>
        <p:spPr>
          <a:xfrm>
            <a:off x="1053008" y="1044127"/>
            <a:ext cx="10515600" cy="5193185"/>
          </a:xfrm>
        </p:spPr>
        <p:txBody>
          <a:bodyPr>
            <a:normAutofit/>
          </a:bodyPr>
          <a:lstStyle/>
          <a:p>
            <a:pPr marL="0" indent="0">
              <a:lnSpc>
                <a:spcPct val="105000"/>
              </a:lnSpc>
              <a:spcBef>
                <a:spcPct val="0"/>
              </a:spcBef>
              <a:buNone/>
            </a:pPr>
            <a:r>
              <a:rPr kumimoji="1" lang="en-US" altLang="zh-CN" sz="2400" dirty="0" smtClean="0">
                <a:ea typeface="隶书" panose="02010509060101010101" pitchFamily="49" charset="-122"/>
              </a:rPr>
              <a:t>template </a:t>
            </a:r>
            <a:r>
              <a:rPr kumimoji="1" lang="en-US" altLang="zh-CN" sz="2400" dirty="0">
                <a:ea typeface="隶书" panose="02010509060101010101" pitchFamily="49" charset="-122"/>
              </a:rPr>
              <a:t>&lt;class T&gt; </a:t>
            </a:r>
          </a:p>
          <a:p>
            <a:pPr marL="0" indent="0">
              <a:lnSpc>
                <a:spcPct val="105000"/>
              </a:lnSpc>
              <a:spcBef>
                <a:spcPct val="0"/>
              </a:spcBef>
              <a:buNone/>
            </a:pPr>
            <a:r>
              <a:rPr kumimoji="1" lang="en-US" altLang="zh-CN" sz="2400" dirty="0" err="1">
                <a:ea typeface="隶书" panose="02010509060101010101" pitchFamily="49" charset="-122"/>
              </a:rPr>
              <a:t>bool</a:t>
            </a:r>
            <a:r>
              <a:rPr kumimoji="1" lang="en-US" altLang="zh-CN" sz="2400" dirty="0">
                <a:ea typeface="隶书" panose="02010509060101010101" pitchFamily="49" charset="-122"/>
              </a:rPr>
              <a:t> </a:t>
            </a:r>
            <a:r>
              <a:rPr kumimoji="1" lang="en-US" altLang="zh-CN" sz="2400" dirty="0" err="1"/>
              <a:t>Linked</a:t>
            </a:r>
            <a:r>
              <a:rPr kumimoji="1" lang="en-US" altLang="zh-CN" sz="2400" dirty="0" err="1">
                <a:ea typeface="隶书" panose="02010509060101010101" pitchFamily="49" charset="-122"/>
              </a:rPr>
              <a:t>Queue</a:t>
            </a:r>
            <a:r>
              <a:rPr kumimoji="1" lang="en-US" altLang="zh-CN" sz="2400" dirty="0">
                <a:ea typeface="隶书" panose="02010509060101010101" pitchFamily="49" charset="-122"/>
              </a:rPr>
              <a:t>&lt;T&gt;::</a:t>
            </a:r>
            <a:r>
              <a:rPr kumimoji="1" lang="en-US" altLang="zh-CN" sz="2400" dirty="0" err="1">
                <a:ea typeface="隶书" panose="02010509060101010101" pitchFamily="49" charset="-122"/>
              </a:rPr>
              <a:t>EnQueue</a:t>
            </a:r>
            <a:r>
              <a:rPr kumimoji="1" lang="en-US" altLang="zh-CN" sz="2400" dirty="0">
                <a:ea typeface="隶书" panose="02010509060101010101" pitchFamily="49" charset="-122"/>
              </a:rPr>
              <a:t>(</a:t>
            </a:r>
            <a:r>
              <a:rPr kumimoji="1" lang="en-US" altLang="zh-CN" sz="2400" dirty="0" err="1">
                <a:ea typeface="隶书" panose="02010509060101010101" pitchFamily="49" charset="-122"/>
              </a:rPr>
              <a:t>const</a:t>
            </a:r>
            <a:r>
              <a:rPr kumimoji="1" lang="en-US" altLang="zh-CN" sz="2400" dirty="0">
                <a:ea typeface="隶书" panose="02010509060101010101" pitchFamily="49" charset="-122"/>
              </a:rPr>
              <a:t> T&amp; x) {</a:t>
            </a:r>
          </a:p>
          <a:p>
            <a:pPr marL="0" indent="0">
              <a:lnSpc>
                <a:spcPct val="105000"/>
              </a:lnSpc>
              <a:spcBef>
                <a:spcPct val="0"/>
              </a:spcBef>
              <a:buNone/>
            </a:pPr>
            <a:r>
              <a:rPr kumimoji="1" lang="en-US" altLang="zh-CN" sz="2400" dirty="0">
                <a:solidFill>
                  <a:schemeClr val="tx2"/>
                </a:solidFill>
                <a:latin typeface="宋体" panose="02010600030101010101" pitchFamily="2" charset="-122"/>
                <a:ea typeface="宋体" panose="02010600030101010101" pitchFamily="2" charset="-122"/>
              </a:rPr>
              <a:t>//</a:t>
            </a:r>
            <a:r>
              <a:rPr kumimoji="1" lang="zh-CN" altLang="en-US" sz="2400" dirty="0">
                <a:solidFill>
                  <a:schemeClr val="tx2"/>
                </a:solidFill>
                <a:latin typeface="宋体" panose="02010600030101010101" pitchFamily="2" charset="-122"/>
                <a:ea typeface="宋体" panose="02010600030101010101" pitchFamily="2" charset="-122"/>
              </a:rPr>
              <a:t>将新元素</a:t>
            </a:r>
            <a:r>
              <a:rPr kumimoji="1" lang="en-US" altLang="zh-CN" sz="2400" dirty="0">
                <a:solidFill>
                  <a:schemeClr val="tx2"/>
                </a:solidFill>
                <a:latin typeface="宋体" panose="02010600030101010101" pitchFamily="2" charset="-122"/>
                <a:ea typeface="宋体" panose="02010600030101010101" pitchFamily="2" charset="-122"/>
              </a:rPr>
              <a:t>x</a:t>
            </a:r>
            <a:r>
              <a:rPr kumimoji="1" lang="zh-CN" altLang="en-US" sz="2400" dirty="0">
                <a:solidFill>
                  <a:schemeClr val="tx2"/>
                </a:solidFill>
                <a:latin typeface="宋体" panose="02010600030101010101" pitchFamily="2" charset="-122"/>
                <a:ea typeface="宋体" panose="02010600030101010101" pitchFamily="2" charset="-122"/>
              </a:rPr>
              <a:t>插入到队列的队尾</a:t>
            </a:r>
          </a:p>
          <a:p>
            <a:pPr marL="0" indent="0">
              <a:spcBef>
                <a:spcPct val="0"/>
              </a:spcBef>
              <a:buNone/>
            </a:pPr>
            <a:r>
              <a:rPr kumimoji="1" lang="en-US" altLang="zh-CN" sz="2400" dirty="0">
                <a:ea typeface="隶书" panose="02010509060101010101" pitchFamily="49" charset="-122"/>
              </a:rPr>
              <a:t> if (front </a:t>
            </a:r>
            <a:r>
              <a:rPr kumimoji="1" lang="en-US" altLang="zh-CN" sz="2400" i="1" dirty="0">
                <a:ea typeface="隶书" panose="02010509060101010101" pitchFamily="49" charset="-122"/>
              </a:rPr>
              <a:t>==</a:t>
            </a:r>
            <a:r>
              <a:rPr kumimoji="1" lang="en-US" altLang="zh-CN" sz="2400" dirty="0">
                <a:ea typeface="隶书" panose="02010509060101010101" pitchFamily="49" charset="-122"/>
              </a:rPr>
              <a:t> NULL) {</a:t>
            </a:r>
            <a:r>
              <a:rPr kumimoji="1" lang="en-US" altLang="zh-CN" sz="2400" dirty="0">
                <a:solidFill>
                  <a:schemeClr val="tx2"/>
                </a:solidFill>
                <a:latin typeface="宋体" panose="02010600030101010101" pitchFamily="2" charset="-122"/>
                <a:ea typeface="宋体" panose="02010600030101010101" pitchFamily="2" charset="-122"/>
              </a:rPr>
              <a:t>              //</a:t>
            </a:r>
            <a:r>
              <a:rPr kumimoji="1" lang="zh-CN" altLang="en-US" sz="2400" dirty="0">
                <a:solidFill>
                  <a:schemeClr val="tx2"/>
                </a:solidFill>
                <a:latin typeface="宋体" panose="02010600030101010101" pitchFamily="2" charset="-122"/>
                <a:ea typeface="宋体" panose="02010600030101010101" pitchFamily="2" charset="-122"/>
              </a:rPr>
              <a:t>创建第一个结点</a:t>
            </a:r>
          </a:p>
          <a:p>
            <a:pPr marL="0" indent="0">
              <a:spcBef>
                <a:spcPct val="0"/>
              </a:spcBef>
              <a:buNone/>
            </a:pPr>
            <a:r>
              <a:rPr kumimoji="1" lang="zh-CN" altLang="en-US" sz="2400" dirty="0">
                <a:ea typeface="隶书" panose="02010509060101010101" pitchFamily="49" charset="-122"/>
              </a:rPr>
              <a:t>         </a:t>
            </a:r>
            <a:r>
              <a:rPr kumimoji="1" lang="en-US" altLang="zh-CN" sz="2400" dirty="0">
                <a:ea typeface="隶书" panose="02010509060101010101" pitchFamily="49" charset="-122"/>
              </a:rPr>
              <a:t>front = rear = new </a:t>
            </a:r>
            <a:r>
              <a:rPr kumimoji="1" lang="en-US" altLang="zh-CN" sz="2400" dirty="0" err="1">
                <a:ea typeface="隶书" panose="02010509060101010101" pitchFamily="49" charset="-122"/>
              </a:rPr>
              <a:t>LinkNode</a:t>
            </a:r>
            <a:r>
              <a:rPr kumimoji="1" lang="en-US" altLang="zh-CN" sz="2400" dirty="0">
                <a:ea typeface="隶书" panose="02010509060101010101" pitchFamily="49" charset="-122"/>
              </a:rPr>
              <a:t>&lt;T&gt; (x);</a:t>
            </a:r>
          </a:p>
          <a:p>
            <a:pPr marL="0" indent="0">
              <a:spcBef>
                <a:spcPct val="0"/>
              </a:spcBef>
              <a:buNone/>
            </a:pPr>
            <a:r>
              <a:rPr kumimoji="1" lang="en-US" altLang="zh-CN" sz="2400" dirty="0">
                <a:ea typeface="隶书" panose="02010509060101010101" pitchFamily="49" charset="-122"/>
              </a:rPr>
              <a:t>          if (front == NULL) return false; }	</a:t>
            </a:r>
            <a:r>
              <a:rPr kumimoji="1" lang="en-US" altLang="zh-CN" sz="2400" dirty="0">
                <a:solidFill>
                  <a:schemeClr val="tx2"/>
                </a:solidFill>
                <a:latin typeface="宋体" panose="02010600030101010101" pitchFamily="2" charset="-122"/>
                <a:ea typeface="宋体" panose="02010600030101010101" pitchFamily="2" charset="-122"/>
              </a:rPr>
              <a:t>//</a:t>
            </a:r>
            <a:r>
              <a:rPr kumimoji="1" lang="zh-CN" altLang="en-US" sz="2400" dirty="0">
                <a:solidFill>
                  <a:schemeClr val="tx2"/>
                </a:solidFill>
                <a:latin typeface="宋体" panose="02010600030101010101" pitchFamily="2" charset="-122"/>
                <a:ea typeface="宋体" panose="02010600030101010101" pitchFamily="2" charset="-122"/>
              </a:rPr>
              <a:t>分配失败</a:t>
            </a:r>
            <a:r>
              <a:rPr kumimoji="1" lang="zh-CN" altLang="en-US" sz="2400" dirty="0">
                <a:latin typeface="宋体" panose="02010600030101010101" pitchFamily="2" charset="-122"/>
                <a:ea typeface="宋体" panose="02010600030101010101" pitchFamily="2" charset="-122"/>
              </a:rPr>
              <a:t> </a:t>
            </a:r>
          </a:p>
          <a:p>
            <a:pPr marL="0" indent="0">
              <a:spcBef>
                <a:spcPct val="0"/>
              </a:spcBef>
              <a:buNone/>
            </a:pPr>
            <a:r>
              <a:rPr kumimoji="1" lang="zh-CN" altLang="en-US" sz="2400" dirty="0">
                <a:ea typeface="隶书" panose="02010509060101010101" pitchFamily="49" charset="-122"/>
              </a:rPr>
              <a:t>     </a:t>
            </a:r>
            <a:r>
              <a:rPr kumimoji="1" lang="en-US" altLang="zh-CN" sz="2400" dirty="0">
                <a:ea typeface="隶书" panose="02010509060101010101" pitchFamily="49" charset="-122"/>
              </a:rPr>
              <a:t>else {</a:t>
            </a:r>
            <a:r>
              <a:rPr kumimoji="1" lang="en-US" altLang="zh-CN" sz="2400" dirty="0">
                <a:solidFill>
                  <a:schemeClr val="tx2"/>
                </a:solidFill>
                <a:latin typeface="宋体" panose="02010600030101010101" pitchFamily="2" charset="-122"/>
                <a:ea typeface="宋体" panose="02010600030101010101" pitchFamily="2" charset="-122"/>
              </a:rPr>
              <a:t>                          //</a:t>
            </a:r>
            <a:r>
              <a:rPr kumimoji="1" lang="zh-CN" altLang="en-US" sz="2400" dirty="0">
                <a:solidFill>
                  <a:schemeClr val="tx2"/>
                </a:solidFill>
                <a:latin typeface="宋体" panose="02010600030101010101" pitchFamily="2" charset="-122"/>
                <a:ea typeface="宋体" panose="02010600030101010101" pitchFamily="2" charset="-122"/>
              </a:rPr>
              <a:t>队列不空</a:t>
            </a:r>
            <a:r>
              <a:rPr kumimoji="1" lang="en-US" altLang="zh-CN" sz="2400" dirty="0">
                <a:solidFill>
                  <a:schemeClr val="tx2"/>
                </a:solidFill>
                <a:latin typeface="宋体" panose="02010600030101010101" pitchFamily="2" charset="-122"/>
                <a:ea typeface="宋体" panose="02010600030101010101" pitchFamily="2" charset="-122"/>
              </a:rPr>
              <a:t>, </a:t>
            </a:r>
            <a:r>
              <a:rPr kumimoji="1" lang="zh-CN" altLang="en-US" sz="2400" dirty="0">
                <a:solidFill>
                  <a:schemeClr val="tx2"/>
                </a:solidFill>
                <a:latin typeface="宋体" panose="02010600030101010101" pitchFamily="2" charset="-122"/>
                <a:ea typeface="宋体" panose="02010600030101010101" pitchFamily="2" charset="-122"/>
              </a:rPr>
              <a:t>插入</a:t>
            </a:r>
          </a:p>
          <a:p>
            <a:pPr marL="0" indent="0">
              <a:spcBef>
                <a:spcPct val="0"/>
              </a:spcBef>
              <a:buNone/>
            </a:pPr>
            <a:r>
              <a:rPr kumimoji="1" lang="zh-CN" altLang="en-US" sz="2400" dirty="0">
                <a:ea typeface="隶书" panose="02010509060101010101" pitchFamily="49" charset="-122"/>
              </a:rPr>
              <a:t>          </a:t>
            </a:r>
            <a:r>
              <a:rPr kumimoji="1" lang="en-US" altLang="zh-CN" sz="2400" dirty="0">
                <a:ea typeface="隶书" panose="02010509060101010101" pitchFamily="49" charset="-122"/>
              </a:rPr>
              <a:t>rear</a:t>
            </a:r>
            <a:r>
              <a:rPr kumimoji="1" lang="en-US" altLang="zh-CN" sz="2400" dirty="0">
                <a:latin typeface="楷体_GB2312" pitchFamily="49" charset="-122"/>
              </a:rPr>
              <a:t>-&gt;</a:t>
            </a:r>
            <a:r>
              <a:rPr kumimoji="1" lang="en-US" altLang="zh-CN" sz="2400" dirty="0">
                <a:ea typeface="隶书" panose="02010509060101010101" pitchFamily="49" charset="-122"/>
              </a:rPr>
              <a:t>link = new </a:t>
            </a:r>
            <a:r>
              <a:rPr kumimoji="1" lang="en-US" altLang="zh-CN" sz="2400" dirty="0" err="1">
                <a:ea typeface="隶书" panose="02010509060101010101" pitchFamily="49" charset="-122"/>
              </a:rPr>
              <a:t>LinkNode</a:t>
            </a:r>
            <a:r>
              <a:rPr kumimoji="1" lang="en-US" altLang="zh-CN" sz="2400" dirty="0">
                <a:ea typeface="隶书" panose="02010509060101010101" pitchFamily="49" charset="-122"/>
              </a:rPr>
              <a:t>&lt;T&gt; (x);</a:t>
            </a:r>
          </a:p>
          <a:p>
            <a:pPr marL="0" indent="0">
              <a:spcBef>
                <a:spcPct val="0"/>
              </a:spcBef>
              <a:buNone/>
            </a:pPr>
            <a:r>
              <a:rPr kumimoji="1" lang="en-US" altLang="zh-CN" sz="2400" dirty="0">
                <a:ea typeface="隶书" panose="02010509060101010101" pitchFamily="49" charset="-122"/>
              </a:rPr>
              <a:t>          if (rear</a:t>
            </a:r>
            <a:r>
              <a:rPr kumimoji="1" lang="en-US" altLang="zh-CN" sz="2400" dirty="0">
                <a:latin typeface="楷体_GB2312" pitchFamily="49" charset="-122"/>
              </a:rPr>
              <a:t>-&gt;</a:t>
            </a:r>
            <a:r>
              <a:rPr kumimoji="1" lang="en-US" altLang="zh-CN" sz="2400" dirty="0">
                <a:ea typeface="隶书" panose="02010509060101010101" pitchFamily="49" charset="-122"/>
              </a:rPr>
              <a:t>link == NULL) return false; </a:t>
            </a:r>
          </a:p>
          <a:p>
            <a:pPr marL="0" indent="0">
              <a:spcBef>
                <a:spcPct val="0"/>
              </a:spcBef>
              <a:buNone/>
            </a:pPr>
            <a:r>
              <a:rPr kumimoji="1" lang="en-US" altLang="zh-CN" sz="2400" dirty="0">
                <a:ea typeface="隶书" panose="02010509060101010101" pitchFamily="49" charset="-122"/>
              </a:rPr>
              <a:t>          rear = rear</a:t>
            </a:r>
            <a:r>
              <a:rPr kumimoji="1" lang="en-US" altLang="zh-CN" sz="2400" dirty="0">
                <a:latin typeface="楷体_GB2312" pitchFamily="49" charset="-122"/>
              </a:rPr>
              <a:t>-&gt;</a:t>
            </a:r>
            <a:r>
              <a:rPr kumimoji="1" lang="en-US" altLang="zh-CN" sz="2400" dirty="0">
                <a:ea typeface="隶书" panose="02010509060101010101" pitchFamily="49" charset="-122"/>
              </a:rPr>
              <a:t>link;</a:t>
            </a:r>
          </a:p>
          <a:p>
            <a:pPr marL="0" indent="0">
              <a:spcBef>
                <a:spcPct val="0"/>
              </a:spcBef>
              <a:buNone/>
            </a:pPr>
            <a:r>
              <a:rPr kumimoji="1" lang="en-US" altLang="zh-CN" sz="2400" dirty="0">
                <a:ea typeface="隶书" panose="02010509060101010101" pitchFamily="49" charset="-122"/>
              </a:rPr>
              <a:t>     }</a:t>
            </a:r>
          </a:p>
          <a:p>
            <a:pPr marL="0" indent="0">
              <a:spcBef>
                <a:spcPct val="0"/>
              </a:spcBef>
              <a:buNone/>
            </a:pPr>
            <a:r>
              <a:rPr kumimoji="1" lang="en-US" altLang="zh-CN" sz="2400" dirty="0">
                <a:ea typeface="隶书" panose="02010509060101010101" pitchFamily="49" charset="-122"/>
              </a:rPr>
              <a:t>     return true;</a:t>
            </a:r>
          </a:p>
          <a:p>
            <a:pPr marL="0" indent="0">
              <a:spcBef>
                <a:spcPct val="0"/>
              </a:spcBef>
              <a:buNone/>
            </a:pPr>
            <a:r>
              <a:rPr kumimoji="1" lang="en-US" altLang="zh-CN" sz="2400" dirty="0">
                <a:ea typeface="隶书" panose="02010509060101010101" pitchFamily="49" charset="-122"/>
              </a:rPr>
              <a:t>}</a:t>
            </a:r>
            <a:endParaRPr lang="zh-CN" altLang="en-US" sz="2400" dirty="0"/>
          </a:p>
        </p:txBody>
      </p:sp>
      <p:sp>
        <p:nvSpPr>
          <p:cNvPr id="9" name="Rectangle 5"/>
          <p:cNvSpPr>
            <a:spLocks noChangeArrowheads="1"/>
          </p:cNvSpPr>
          <p:nvPr/>
        </p:nvSpPr>
        <p:spPr bwMode="auto">
          <a:xfrm>
            <a:off x="4244576" y="5528694"/>
            <a:ext cx="1841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endParaRPr lang="zh-CN" altLang="zh-CN" sz="2800">
              <a:solidFill>
                <a:srgbClr val="CC3300"/>
              </a:solidFill>
              <a:latin typeface="Times New Roman" panose="02020603050405020304" pitchFamily="18" charset="0"/>
              <a:ea typeface="+mn-ea"/>
              <a:cs typeface="Times New Roman" panose="02020603050405020304" pitchFamily="18" charset="0"/>
            </a:endParaRPr>
          </a:p>
        </p:txBody>
      </p:sp>
      <p:sp>
        <p:nvSpPr>
          <p:cNvPr id="10" name="Rectangle 6"/>
          <p:cNvSpPr>
            <a:spLocks noChangeArrowheads="1"/>
          </p:cNvSpPr>
          <p:nvPr/>
        </p:nvSpPr>
        <p:spPr bwMode="auto">
          <a:xfrm>
            <a:off x="5920976" y="5237584"/>
            <a:ext cx="838200" cy="457200"/>
          </a:xfrm>
          <a:prstGeom prst="rect">
            <a:avLst/>
          </a:prstGeom>
          <a:solidFill>
            <a:srgbClr val="FFFF6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FF66"/>
            </a:extrusionClr>
            <a:contourClr>
              <a:srgbClr val="FFFF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1" name="Text Box 7"/>
          <p:cNvSpPr txBox="1">
            <a:spLocks noChangeArrowheads="1"/>
          </p:cNvSpPr>
          <p:nvPr/>
        </p:nvSpPr>
        <p:spPr bwMode="auto">
          <a:xfrm>
            <a:off x="4625577" y="5085185"/>
            <a:ext cx="9572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latin typeface="Times New Roman" panose="02020603050405020304" pitchFamily="18" charset="0"/>
                <a:ea typeface="+mn-ea"/>
                <a:cs typeface="Times New Roman" panose="02020603050405020304" pitchFamily="18" charset="0"/>
              </a:rPr>
              <a:t>front</a:t>
            </a:r>
          </a:p>
        </p:txBody>
      </p:sp>
      <p:sp>
        <p:nvSpPr>
          <p:cNvPr id="12" name="Line 8"/>
          <p:cNvSpPr>
            <a:spLocks noChangeShapeType="1"/>
          </p:cNvSpPr>
          <p:nvPr/>
        </p:nvSpPr>
        <p:spPr bwMode="auto">
          <a:xfrm>
            <a:off x="5539976" y="5389984"/>
            <a:ext cx="381000" cy="0"/>
          </a:xfrm>
          <a:prstGeom prst="line">
            <a:avLst/>
          </a:prstGeom>
          <a:noFill/>
          <a:ln w="38100">
            <a:solidFill>
              <a:srgbClr val="008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3" name="Line 9"/>
          <p:cNvSpPr>
            <a:spLocks noChangeShapeType="1"/>
          </p:cNvSpPr>
          <p:nvPr/>
        </p:nvSpPr>
        <p:spPr bwMode="auto">
          <a:xfrm>
            <a:off x="6454376" y="5237584"/>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 name="Line 10"/>
          <p:cNvSpPr>
            <a:spLocks noChangeShapeType="1"/>
          </p:cNvSpPr>
          <p:nvPr/>
        </p:nvSpPr>
        <p:spPr bwMode="auto">
          <a:xfrm flipV="1">
            <a:off x="6454376" y="5085184"/>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5" name="Rectangle 11"/>
          <p:cNvSpPr>
            <a:spLocks noChangeArrowheads="1"/>
          </p:cNvSpPr>
          <p:nvPr/>
        </p:nvSpPr>
        <p:spPr bwMode="auto">
          <a:xfrm>
            <a:off x="7216376" y="5237584"/>
            <a:ext cx="838200" cy="457200"/>
          </a:xfrm>
          <a:prstGeom prst="rect">
            <a:avLst/>
          </a:prstGeom>
          <a:solidFill>
            <a:srgbClr val="FFFF6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FF66"/>
            </a:extrusionClr>
            <a:contourClr>
              <a:srgbClr val="FFFF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6" name="Line 12"/>
          <p:cNvSpPr>
            <a:spLocks noChangeShapeType="1"/>
          </p:cNvSpPr>
          <p:nvPr/>
        </p:nvSpPr>
        <p:spPr bwMode="auto">
          <a:xfrm>
            <a:off x="6835376" y="5389984"/>
            <a:ext cx="381000" cy="0"/>
          </a:xfrm>
          <a:prstGeom prst="line">
            <a:avLst/>
          </a:prstGeom>
          <a:noFill/>
          <a:ln w="38100">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7" name="Line 13"/>
          <p:cNvSpPr>
            <a:spLocks noChangeShapeType="1"/>
          </p:cNvSpPr>
          <p:nvPr/>
        </p:nvSpPr>
        <p:spPr bwMode="auto">
          <a:xfrm>
            <a:off x="7749776" y="5237584"/>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8" name="Line 14"/>
          <p:cNvSpPr>
            <a:spLocks noChangeShapeType="1"/>
          </p:cNvSpPr>
          <p:nvPr/>
        </p:nvSpPr>
        <p:spPr bwMode="auto">
          <a:xfrm flipV="1">
            <a:off x="7749776" y="5085184"/>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9" name="Rectangle 15"/>
          <p:cNvSpPr>
            <a:spLocks noChangeArrowheads="1"/>
          </p:cNvSpPr>
          <p:nvPr/>
        </p:nvSpPr>
        <p:spPr bwMode="auto">
          <a:xfrm>
            <a:off x="8511776" y="5237584"/>
            <a:ext cx="838200" cy="457200"/>
          </a:xfrm>
          <a:prstGeom prst="rect">
            <a:avLst/>
          </a:prstGeom>
          <a:solidFill>
            <a:srgbClr val="FFFF6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FF66"/>
            </a:extrusionClr>
            <a:contourClr>
              <a:srgbClr val="FFFF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20" name="Line 16"/>
          <p:cNvSpPr>
            <a:spLocks noChangeShapeType="1"/>
          </p:cNvSpPr>
          <p:nvPr/>
        </p:nvSpPr>
        <p:spPr bwMode="auto">
          <a:xfrm>
            <a:off x="8130776" y="5389984"/>
            <a:ext cx="381000" cy="0"/>
          </a:xfrm>
          <a:prstGeom prst="line">
            <a:avLst/>
          </a:prstGeom>
          <a:noFill/>
          <a:ln w="38100">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21" name="Line 17"/>
          <p:cNvSpPr>
            <a:spLocks noChangeShapeType="1"/>
          </p:cNvSpPr>
          <p:nvPr/>
        </p:nvSpPr>
        <p:spPr bwMode="auto">
          <a:xfrm>
            <a:off x="9045176" y="5237584"/>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22" name="Line 18"/>
          <p:cNvSpPr>
            <a:spLocks noChangeShapeType="1"/>
          </p:cNvSpPr>
          <p:nvPr/>
        </p:nvSpPr>
        <p:spPr bwMode="auto">
          <a:xfrm flipV="1">
            <a:off x="9045176" y="5085184"/>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23" name="Rectangle 19"/>
          <p:cNvSpPr>
            <a:spLocks noChangeArrowheads="1"/>
          </p:cNvSpPr>
          <p:nvPr/>
        </p:nvSpPr>
        <p:spPr bwMode="auto">
          <a:xfrm>
            <a:off x="10950176" y="5237584"/>
            <a:ext cx="838200" cy="457200"/>
          </a:xfrm>
          <a:prstGeom prst="rect">
            <a:avLst/>
          </a:prstGeom>
          <a:solidFill>
            <a:srgbClr val="FFFF6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FF66"/>
            </a:extrusionClr>
            <a:contourClr>
              <a:srgbClr val="FFFF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24" name="Line 20"/>
          <p:cNvSpPr>
            <a:spLocks noChangeShapeType="1"/>
          </p:cNvSpPr>
          <p:nvPr/>
        </p:nvSpPr>
        <p:spPr bwMode="auto">
          <a:xfrm>
            <a:off x="10569176" y="5389984"/>
            <a:ext cx="381000" cy="0"/>
          </a:xfrm>
          <a:prstGeom prst="line">
            <a:avLst/>
          </a:prstGeom>
          <a:noFill/>
          <a:ln w="38100">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25" name="Line 21"/>
          <p:cNvSpPr>
            <a:spLocks noChangeShapeType="1"/>
          </p:cNvSpPr>
          <p:nvPr/>
        </p:nvSpPr>
        <p:spPr bwMode="auto">
          <a:xfrm>
            <a:off x="11483576" y="5237584"/>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26" name="Line 22"/>
          <p:cNvSpPr>
            <a:spLocks noChangeShapeType="1"/>
          </p:cNvSpPr>
          <p:nvPr/>
        </p:nvSpPr>
        <p:spPr bwMode="auto">
          <a:xfrm flipV="1">
            <a:off x="11483576" y="5085184"/>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27" name="Line 23"/>
          <p:cNvSpPr>
            <a:spLocks noChangeShapeType="1"/>
          </p:cNvSpPr>
          <p:nvPr/>
        </p:nvSpPr>
        <p:spPr bwMode="auto">
          <a:xfrm>
            <a:off x="9426176" y="5389984"/>
            <a:ext cx="381000" cy="0"/>
          </a:xfrm>
          <a:prstGeom prst="line">
            <a:avLst/>
          </a:prstGeom>
          <a:noFill/>
          <a:ln w="38100">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28" name="Line 24"/>
          <p:cNvSpPr>
            <a:spLocks noChangeShapeType="1"/>
          </p:cNvSpPr>
          <p:nvPr/>
        </p:nvSpPr>
        <p:spPr bwMode="auto">
          <a:xfrm>
            <a:off x="9807176" y="5389984"/>
            <a:ext cx="762000" cy="0"/>
          </a:xfrm>
          <a:prstGeom prst="line">
            <a:avLst/>
          </a:prstGeom>
          <a:noFill/>
          <a:ln w="38100" cap="rnd">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29" name="Text Box 25"/>
          <p:cNvSpPr txBox="1">
            <a:spLocks noChangeArrowheads="1"/>
          </p:cNvSpPr>
          <p:nvPr/>
        </p:nvSpPr>
        <p:spPr bwMode="auto">
          <a:xfrm>
            <a:off x="9959576" y="5618585"/>
            <a:ext cx="8334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latin typeface="Times New Roman" panose="02020603050405020304" pitchFamily="18" charset="0"/>
                <a:ea typeface="+mn-ea"/>
                <a:cs typeface="Times New Roman" panose="02020603050405020304" pitchFamily="18" charset="0"/>
              </a:rPr>
              <a:t>rear</a:t>
            </a:r>
          </a:p>
        </p:txBody>
      </p:sp>
      <p:sp>
        <p:nvSpPr>
          <p:cNvPr id="30" name="Line 26"/>
          <p:cNvSpPr>
            <a:spLocks noChangeShapeType="1"/>
          </p:cNvSpPr>
          <p:nvPr/>
        </p:nvSpPr>
        <p:spPr bwMode="auto">
          <a:xfrm flipV="1">
            <a:off x="10416776" y="5542384"/>
            <a:ext cx="533400" cy="228600"/>
          </a:xfrm>
          <a:prstGeom prst="line">
            <a:avLst/>
          </a:prstGeom>
          <a:noFill/>
          <a:ln w="38100">
            <a:solidFill>
              <a:srgbClr val="008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31" name="Text Box 8"/>
          <p:cNvSpPr txBox="1">
            <a:spLocks noChangeArrowheads="1"/>
          </p:cNvSpPr>
          <p:nvPr/>
        </p:nvSpPr>
        <p:spPr bwMode="auto">
          <a:xfrm>
            <a:off x="6005114" y="5128048"/>
            <a:ext cx="57832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zh-CN" sz="2800" i="1" dirty="0">
                <a:solidFill>
                  <a:srgbClr val="0000FF"/>
                </a:solidFill>
                <a:latin typeface="Times New Roman" panose="02020603050405020304" pitchFamily="18" charset="0"/>
                <a:ea typeface="+mn-ea"/>
                <a:cs typeface="Times New Roman" panose="02020603050405020304" pitchFamily="18" charset="0"/>
              </a:rPr>
              <a:t>a</a:t>
            </a:r>
            <a:r>
              <a:rPr lang="en-US" altLang="zh-CN" sz="2800" baseline="-25000" dirty="0">
                <a:solidFill>
                  <a:srgbClr val="0000FF"/>
                </a:solidFill>
                <a:latin typeface="Times New Roman" panose="02020603050405020304" pitchFamily="18" charset="0"/>
                <a:ea typeface="+mn-ea"/>
                <a:cs typeface="Times New Roman" panose="02020603050405020304" pitchFamily="18" charset="0"/>
              </a:rPr>
              <a:t>1</a:t>
            </a:r>
            <a:r>
              <a:rPr lang="en-US" altLang="zh-CN" sz="2800" dirty="0">
                <a:solidFill>
                  <a:srgbClr val="0000FF"/>
                </a:solidFill>
                <a:latin typeface="Times New Roman" panose="02020603050405020304" pitchFamily="18" charset="0"/>
                <a:ea typeface="+mn-ea"/>
                <a:cs typeface="Times New Roman" panose="02020603050405020304" pitchFamily="18" charset="0"/>
              </a:rPr>
              <a:t>           </a:t>
            </a:r>
            <a:r>
              <a:rPr lang="en-US" altLang="zh-CN" sz="2800" i="1" dirty="0">
                <a:solidFill>
                  <a:srgbClr val="0000FF"/>
                </a:solidFill>
                <a:latin typeface="Times New Roman" panose="02020603050405020304" pitchFamily="18" charset="0"/>
                <a:ea typeface="+mn-ea"/>
                <a:cs typeface="Times New Roman" panose="02020603050405020304" pitchFamily="18" charset="0"/>
              </a:rPr>
              <a:t>a</a:t>
            </a:r>
            <a:r>
              <a:rPr lang="en-US" altLang="zh-CN" sz="2800" baseline="-25000" dirty="0">
                <a:solidFill>
                  <a:srgbClr val="0000FF"/>
                </a:solidFill>
                <a:latin typeface="Times New Roman" panose="02020603050405020304" pitchFamily="18" charset="0"/>
                <a:ea typeface="+mn-ea"/>
                <a:cs typeface="Times New Roman" panose="02020603050405020304" pitchFamily="18" charset="0"/>
              </a:rPr>
              <a:t>2</a:t>
            </a:r>
            <a:r>
              <a:rPr lang="en-US" altLang="zh-CN" sz="2800" dirty="0">
                <a:solidFill>
                  <a:srgbClr val="0000FF"/>
                </a:solidFill>
                <a:latin typeface="Times New Roman" panose="02020603050405020304" pitchFamily="18" charset="0"/>
                <a:ea typeface="+mn-ea"/>
                <a:cs typeface="Times New Roman" panose="02020603050405020304" pitchFamily="18" charset="0"/>
              </a:rPr>
              <a:t>          </a:t>
            </a:r>
            <a:r>
              <a:rPr lang="en-US" altLang="zh-CN" sz="2800" i="1" dirty="0">
                <a:solidFill>
                  <a:srgbClr val="0000FF"/>
                </a:solidFill>
                <a:latin typeface="Times New Roman" panose="02020603050405020304" pitchFamily="18" charset="0"/>
                <a:ea typeface="+mn-ea"/>
                <a:cs typeface="Times New Roman" panose="02020603050405020304" pitchFamily="18" charset="0"/>
              </a:rPr>
              <a:t>a</a:t>
            </a:r>
            <a:r>
              <a:rPr lang="en-US" altLang="zh-CN" sz="2800" baseline="-25000" dirty="0">
                <a:solidFill>
                  <a:srgbClr val="0000FF"/>
                </a:solidFill>
                <a:latin typeface="Times New Roman" panose="02020603050405020304" pitchFamily="18" charset="0"/>
                <a:ea typeface="+mn-ea"/>
                <a:cs typeface="Times New Roman" panose="02020603050405020304" pitchFamily="18" charset="0"/>
              </a:rPr>
              <a:t>3</a:t>
            </a:r>
            <a:r>
              <a:rPr lang="en-US" altLang="zh-CN" sz="2800" dirty="0">
                <a:solidFill>
                  <a:srgbClr val="0000FF"/>
                </a:solidFill>
                <a:latin typeface="Times New Roman" panose="02020603050405020304" pitchFamily="18" charset="0"/>
                <a:ea typeface="+mn-ea"/>
                <a:cs typeface="Times New Roman" panose="02020603050405020304" pitchFamily="18" charset="0"/>
              </a:rPr>
              <a:t>     </a:t>
            </a:r>
            <a:r>
              <a:rPr lang="en-US" altLang="zh-CN" sz="2800" dirty="0">
                <a:solidFill>
                  <a:srgbClr val="0000FF"/>
                </a:solidFill>
                <a:latin typeface="Times New Roman" panose="02020603050405020304" pitchFamily="18" charset="0"/>
                <a:ea typeface="+mn-ea"/>
                <a:cs typeface="Times New Roman" panose="02020603050405020304" pitchFamily="18" charset="0"/>
                <a:sym typeface="Symbol" panose="05050102010706020507" pitchFamily="18" charset="2"/>
              </a:rPr>
              <a:t>                  </a:t>
            </a:r>
            <a:r>
              <a:rPr lang="en-US" altLang="zh-CN" sz="2800" i="1" dirty="0">
                <a:solidFill>
                  <a:srgbClr val="0000FF"/>
                </a:solidFill>
                <a:latin typeface="Times New Roman" panose="02020603050405020304" pitchFamily="18" charset="0"/>
                <a:ea typeface="+mn-ea"/>
                <a:cs typeface="Times New Roman" panose="02020603050405020304" pitchFamily="18" charset="0"/>
                <a:sym typeface="Symbol" panose="05050102010706020507" pitchFamily="18" charset="2"/>
              </a:rPr>
              <a:t> a</a:t>
            </a:r>
            <a:r>
              <a:rPr lang="en-US" altLang="zh-CN" sz="2800" i="1" baseline="-25000" dirty="0">
                <a:solidFill>
                  <a:srgbClr val="0000FF"/>
                </a:solidFill>
                <a:latin typeface="Times New Roman" panose="02020603050405020304" pitchFamily="18" charset="0"/>
                <a:ea typeface="+mn-ea"/>
                <a:cs typeface="Times New Roman" panose="02020603050405020304" pitchFamily="18" charset="0"/>
                <a:sym typeface="Symbol" panose="05050102010706020507" pitchFamily="18" charset="2"/>
              </a:rPr>
              <a:t>n</a:t>
            </a:r>
            <a:endParaRPr lang="en-US" altLang="zh-CN" sz="2800" dirty="0">
              <a:latin typeface="Times New Roman" panose="02020603050405020304" pitchFamily="18" charset="0"/>
              <a:ea typeface="+mn-ea"/>
              <a:cs typeface="Times New Roman" panose="02020603050405020304" pitchFamily="18" charset="0"/>
            </a:endParaRPr>
          </a:p>
        </p:txBody>
      </p:sp>
      <p:sp>
        <p:nvSpPr>
          <p:cNvPr id="32" name="Text Box 1043"/>
          <p:cNvSpPr txBox="1">
            <a:spLocks noChangeArrowheads="1"/>
          </p:cNvSpPr>
          <p:nvPr/>
        </p:nvSpPr>
        <p:spPr bwMode="auto">
          <a:xfrm>
            <a:off x="11458177" y="5128047"/>
            <a:ext cx="3984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chemeClr val="bg2"/>
                </a:solidFill>
                <a:latin typeface="Times New Roman" panose="02020603050405020304" pitchFamily="18" charset="0"/>
                <a:ea typeface="+mn-ea"/>
                <a:cs typeface="Times New Roman" panose="02020603050405020304" pitchFamily="18" charset="0"/>
                <a:sym typeface="Symbol" panose="05050102010706020507" pitchFamily="18" charset="2"/>
              </a:rPr>
              <a:t></a:t>
            </a:r>
            <a:endParaRPr lang="en-US" altLang="zh-CN" sz="2800" dirty="0">
              <a:solidFill>
                <a:schemeClr val="bg2"/>
              </a:solidFill>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t>链队列</a:t>
            </a:r>
            <a:r>
              <a:rPr lang="zh-CN" altLang="en-US" dirty="0"/>
              <a:t>的出队</a:t>
            </a:r>
            <a:r>
              <a:rPr lang="zh-CN" altLang="en-US" dirty="0" smtClean="0"/>
              <a:t>操作</a:t>
            </a:r>
            <a:endParaRPr lang="zh-CN" altLang="en-US" dirty="0"/>
          </a:p>
        </p:txBody>
      </p:sp>
      <p:sp>
        <p:nvSpPr>
          <p:cNvPr id="105474" name="内容占位符 2"/>
          <p:cNvSpPr>
            <a:spLocks noGrp="1"/>
          </p:cNvSpPr>
          <p:nvPr>
            <p:ph idx="1"/>
          </p:nvPr>
        </p:nvSpPr>
        <p:spPr/>
        <p:txBody>
          <a:bodyPr>
            <a:normAutofit/>
          </a:bodyPr>
          <a:lstStyle/>
          <a:p>
            <a:pPr marL="0" indent="0">
              <a:lnSpc>
                <a:spcPct val="105000"/>
              </a:lnSpc>
              <a:spcBef>
                <a:spcPct val="0"/>
              </a:spcBef>
              <a:buNone/>
            </a:pPr>
            <a:r>
              <a:rPr kumimoji="1" lang="en-US" altLang="zh-CN" dirty="0" smtClean="0">
                <a:ea typeface="隶书" panose="02010509060101010101" pitchFamily="49" charset="-122"/>
              </a:rPr>
              <a:t>template &lt;class T&gt; </a:t>
            </a:r>
          </a:p>
          <a:p>
            <a:pPr marL="0" indent="0">
              <a:lnSpc>
                <a:spcPct val="80000"/>
              </a:lnSpc>
              <a:buNone/>
            </a:pPr>
            <a:r>
              <a:rPr kumimoji="1" lang="en-US" altLang="zh-CN" dirty="0" err="1" smtClean="0">
                <a:ea typeface="隶书" panose="02010509060101010101" pitchFamily="49" charset="-122"/>
              </a:rPr>
              <a:t>bool</a:t>
            </a:r>
            <a:r>
              <a:rPr kumimoji="1" lang="en-US" altLang="zh-CN" dirty="0" smtClean="0">
                <a:ea typeface="隶书" panose="02010509060101010101" pitchFamily="49" charset="-122"/>
              </a:rPr>
              <a:t> </a:t>
            </a:r>
            <a:r>
              <a:rPr kumimoji="1" lang="en-US" altLang="zh-CN" dirty="0" err="1" smtClean="0"/>
              <a:t>Linked</a:t>
            </a:r>
            <a:r>
              <a:rPr kumimoji="1" lang="en-US" altLang="zh-CN" dirty="0" err="1" smtClean="0">
                <a:ea typeface="隶书" panose="02010509060101010101" pitchFamily="49" charset="-122"/>
              </a:rPr>
              <a:t>Queue</a:t>
            </a:r>
            <a:r>
              <a:rPr kumimoji="1" lang="en-US" altLang="zh-CN" dirty="0" smtClean="0">
                <a:ea typeface="隶书" panose="02010509060101010101" pitchFamily="49" charset="-122"/>
              </a:rPr>
              <a:t>&lt;T&gt;::</a:t>
            </a:r>
            <a:r>
              <a:rPr kumimoji="1" lang="en-US" altLang="zh-CN" dirty="0" err="1" smtClean="0">
                <a:ea typeface="隶书" panose="02010509060101010101" pitchFamily="49" charset="-122"/>
              </a:rPr>
              <a:t>DeQueue</a:t>
            </a:r>
            <a:r>
              <a:rPr kumimoji="1" lang="en-US" altLang="zh-CN" dirty="0" smtClean="0">
                <a:ea typeface="隶书" panose="02010509060101010101" pitchFamily="49" charset="-122"/>
              </a:rPr>
              <a:t>(T&amp; x) {</a:t>
            </a:r>
          </a:p>
          <a:p>
            <a:pPr marL="0" indent="0">
              <a:lnSpc>
                <a:spcPct val="80000"/>
              </a:lnSpc>
              <a:buNone/>
            </a:pPr>
            <a:r>
              <a:rPr kumimoji="1" lang="en-US" altLang="zh-CN" sz="2400" dirty="0">
                <a:solidFill>
                  <a:schemeClr val="tx2"/>
                </a:solidFill>
                <a:latin typeface="宋体" panose="02010600030101010101" pitchFamily="2" charset="-122"/>
                <a:ea typeface="宋体" panose="02010600030101010101" pitchFamily="2" charset="-122"/>
              </a:rPr>
              <a:t>//</a:t>
            </a:r>
            <a:r>
              <a:rPr kumimoji="1" lang="zh-CN" altLang="en-US" sz="2400" dirty="0">
                <a:solidFill>
                  <a:schemeClr val="tx2"/>
                </a:solidFill>
                <a:latin typeface="宋体" panose="02010600030101010101" pitchFamily="2" charset="-122"/>
                <a:ea typeface="宋体" panose="02010600030101010101" pitchFamily="2" charset="-122"/>
              </a:rPr>
              <a:t>如果队列不空，将队头结点从链式队列中删去</a:t>
            </a:r>
            <a:r>
              <a:rPr kumimoji="1" lang="zh-CN" altLang="en-US" sz="2400" dirty="0">
                <a:latin typeface="宋体" panose="02010600030101010101" pitchFamily="2" charset="-122"/>
                <a:ea typeface="宋体" panose="02010600030101010101" pitchFamily="2" charset="-122"/>
              </a:rPr>
              <a:t> </a:t>
            </a:r>
          </a:p>
          <a:p>
            <a:pPr marL="0" indent="0">
              <a:lnSpc>
                <a:spcPct val="80000"/>
              </a:lnSpc>
              <a:buNone/>
            </a:pPr>
            <a:r>
              <a:rPr kumimoji="1" lang="en-US" altLang="zh-CN" dirty="0" smtClean="0">
                <a:ea typeface="隶书" panose="02010509060101010101" pitchFamily="49" charset="-122"/>
              </a:rPr>
              <a:t>     if (</a:t>
            </a:r>
            <a:r>
              <a:rPr kumimoji="1" lang="en-US" altLang="zh-CN" dirty="0" err="1" smtClean="0">
                <a:ea typeface="隶书" panose="02010509060101010101" pitchFamily="49" charset="-122"/>
              </a:rPr>
              <a:t>IsEmpty</a:t>
            </a:r>
            <a:r>
              <a:rPr kumimoji="1" lang="en-US" altLang="zh-CN" dirty="0" smtClean="0">
                <a:ea typeface="隶书" panose="02010509060101010101" pitchFamily="49" charset="-122"/>
              </a:rPr>
              <a:t>() == true) return false;    </a:t>
            </a:r>
            <a:r>
              <a:rPr kumimoji="1" lang="en-US" altLang="zh-CN" sz="2400" dirty="0">
                <a:solidFill>
                  <a:schemeClr val="tx2"/>
                </a:solidFill>
                <a:latin typeface="宋体" panose="02010600030101010101" pitchFamily="2" charset="-122"/>
                <a:ea typeface="宋体" panose="02010600030101010101" pitchFamily="2" charset="-122"/>
              </a:rPr>
              <a:t>//</a:t>
            </a:r>
            <a:r>
              <a:rPr kumimoji="1" lang="zh-CN" altLang="en-US" sz="2400" dirty="0">
                <a:solidFill>
                  <a:schemeClr val="tx2"/>
                </a:solidFill>
                <a:latin typeface="宋体" panose="02010600030101010101" pitchFamily="2" charset="-122"/>
                <a:ea typeface="宋体" panose="02010600030101010101" pitchFamily="2" charset="-122"/>
              </a:rPr>
              <a:t>判队空</a:t>
            </a:r>
          </a:p>
          <a:p>
            <a:pPr marL="0" indent="0">
              <a:lnSpc>
                <a:spcPct val="80000"/>
              </a:lnSpc>
              <a:buNone/>
            </a:pPr>
            <a:r>
              <a:rPr kumimoji="1" lang="zh-CN" altLang="en-US" dirty="0" smtClean="0">
                <a:ea typeface="隶书" panose="02010509060101010101" pitchFamily="49" charset="-122"/>
              </a:rPr>
              <a:t>     </a:t>
            </a:r>
            <a:r>
              <a:rPr kumimoji="1" lang="en-US" altLang="zh-CN" dirty="0" err="1" smtClean="0">
                <a:ea typeface="隶书" panose="02010509060101010101" pitchFamily="49" charset="-122"/>
              </a:rPr>
              <a:t>LinkNode</a:t>
            </a:r>
            <a:r>
              <a:rPr kumimoji="1" lang="en-US" altLang="zh-CN" dirty="0" smtClean="0">
                <a:ea typeface="隶书" panose="02010509060101010101" pitchFamily="49" charset="-122"/>
              </a:rPr>
              <a:t>&lt;T&gt; *p = front;		</a:t>
            </a:r>
          </a:p>
          <a:p>
            <a:pPr marL="0" indent="0">
              <a:lnSpc>
                <a:spcPct val="80000"/>
              </a:lnSpc>
              <a:buNone/>
            </a:pPr>
            <a:r>
              <a:rPr kumimoji="1" lang="en-US" altLang="zh-CN" dirty="0" smtClean="0">
                <a:ea typeface="隶书" panose="02010509060101010101" pitchFamily="49" charset="-122"/>
              </a:rPr>
              <a:t>     x = front</a:t>
            </a:r>
            <a:r>
              <a:rPr kumimoji="1" lang="en-US" altLang="zh-CN" dirty="0" smtClean="0">
                <a:latin typeface="楷体_GB2312" pitchFamily="49" charset="-122"/>
              </a:rPr>
              <a:t>-&gt;</a:t>
            </a:r>
            <a:r>
              <a:rPr kumimoji="1" lang="en-US" altLang="zh-CN" dirty="0" smtClean="0">
                <a:ea typeface="隶书" panose="02010509060101010101" pitchFamily="49" charset="-122"/>
              </a:rPr>
              <a:t>data;  </a:t>
            </a:r>
          </a:p>
          <a:p>
            <a:pPr marL="0" indent="0">
              <a:lnSpc>
                <a:spcPct val="80000"/>
              </a:lnSpc>
              <a:buNone/>
            </a:pPr>
            <a:r>
              <a:rPr kumimoji="1" lang="en-US" altLang="zh-CN" dirty="0" smtClean="0">
                <a:ea typeface="隶书" panose="02010509060101010101" pitchFamily="49" charset="-122"/>
              </a:rPr>
              <a:t>     front = front</a:t>
            </a:r>
            <a:r>
              <a:rPr kumimoji="1" lang="en-US" altLang="zh-CN" dirty="0" smtClean="0">
                <a:latin typeface="楷体_GB2312" pitchFamily="49" charset="-122"/>
              </a:rPr>
              <a:t>-&gt;</a:t>
            </a:r>
            <a:r>
              <a:rPr kumimoji="1" lang="en-US" altLang="zh-CN" dirty="0" smtClean="0">
                <a:ea typeface="隶书" panose="02010509060101010101" pitchFamily="49" charset="-122"/>
              </a:rPr>
              <a:t>link;   </a:t>
            </a:r>
          </a:p>
          <a:p>
            <a:pPr marL="0" indent="0">
              <a:lnSpc>
                <a:spcPct val="80000"/>
              </a:lnSpc>
              <a:buNone/>
            </a:pPr>
            <a:r>
              <a:rPr kumimoji="1" lang="en-US" altLang="zh-CN" dirty="0" smtClean="0">
                <a:ea typeface="隶书" panose="02010509060101010101" pitchFamily="49" charset="-122"/>
              </a:rPr>
              <a:t>     delete p;   </a:t>
            </a:r>
          </a:p>
          <a:p>
            <a:pPr marL="0" indent="0">
              <a:lnSpc>
                <a:spcPct val="80000"/>
              </a:lnSpc>
              <a:buNone/>
            </a:pPr>
            <a:r>
              <a:rPr kumimoji="1" lang="en-US" altLang="zh-CN" dirty="0" smtClean="0">
                <a:ea typeface="隶书" panose="02010509060101010101" pitchFamily="49" charset="-122"/>
              </a:rPr>
              <a:t>      return true;				</a:t>
            </a:r>
          </a:p>
          <a:p>
            <a:pPr marL="0" indent="0">
              <a:lnSpc>
                <a:spcPct val="80000"/>
              </a:lnSpc>
              <a:buNone/>
            </a:pPr>
            <a:r>
              <a:rPr kumimoji="1" lang="en-US" altLang="zh-CN" dirty="0" smtClean="0">
                <a:ea typeface="隶书" panose="02010509060101010101" pitchFamily="49" charset="-122"/>
              </a:rPr>
              <a:t>}</a:t>
            </a:r>
          </a:p>
        </p:txBody>
      </p:sp>
      <p:sp>
        <p:nvSpPr>
          <p:cNvPr id="9" name="Rectangle 5"/>
          <p:cNvSpPr>
            <a:spLocks noChangeArrowheads="1"/>
          </p:cNvSpPr>
          <p:nvPr/>
        </p:nvSpPr>
        <p:spPr bwMode="auto">
          <a:xfrm>
            <a:off x="4316584" y="5456686"/>
            <a:ext cx="1841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endParaRPr lang="zh-CN" altLang="zh-CN" sz="2800">
              <a:solidFill>
                <a:srgbClr val="CC3300"/>
              </a:solidFill>
              <a:latin typeface="Times New Roman" panose="02020603050405020304" pitchFamily="18" charset="0"/>
              <a:ea typeface="+mn-ea"/>
              <a:cs typeface="Times New Roman" panose="02020603050405020304" pitchFamily="18" charset="0"/>
            </a:endParaRPr>
          </a:p>
        </p:txBody>
      </p:sp>
      <p:sp>
        <p:nvSpPr>
          <p:cNvPr id="10" name="Rectangle 6"/>
          <p:cNvSpPr>
            <a:spLocks noChangeArrowheads="1"/>
          </p:cNvSpPr>
          <p:nvPr/>
        </p:nvSpPr>
        <p:spPr bwMode="auto">
          <a:xfrm>
            <a:off x="5992984" y="5165576"/>
            <a:ext cx="838200" cy="457200"/>
          </a:xfrm>
          <a:prstGeom prst="rect">
            <a:avLst/>
          </a:prstGeom>
          <a:solidFill>
            <a:srgbClr val="FFFF6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FF66"/>
            </a:extrusionClr>
            <a:contourClr>
              <a:srgbClr val="FFFF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1" name="Text Box 7"/>
          <p:cNvSpPr txBox="1">
            <a:spLocks noChangeArrowheads="1"/>
          </p:cNvSpPr>
          <p:nvPr/>
        </p:nvSpPr>
        <p:spPr bwMode="auto">
          <a:xfrm>
            <a:off x="4697585" y="5013177"/>
            <a:ext cx="9572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latin typeface="Times New Roman" panose="02020603050405020304" pitchFamily="18" charset="0"/>
                <a:ea typeface="+mn-ea"/>
                <a:cs typeface="Times New Roman" panose="02020603050405020304" pitchFamily="18" charset="0"/>
              </a:rPr>
              <a:t>front</a:t>
            </a:r>
          </a:p>
        </p:txBody>
      </p:sp>
      <p:sp>
        <p:nvSpPr>
          <p:cNvPr id="12" name="Line 8"/>
          <p:cNvSpPr>
            <a:spLocks noChangeShapeType="1"/>
          </p:cNvSpPr>
          <p:nvPr/>
        </p:nvSpPr>
        <p:spPr bwMode="auto">
          <a:xfrm>
            <a:off x="5611984" y="5317976"/>
            <a:ext cx="381000" cy="0"/>
          </a:xfrm>
          <a:prstGeom prst="line">
            <a:avLst/>
          </a:prstGeom>
          <a:noFill/>
          <a:ln w="38100">
            <a:solidFill>
              <a:srgbClr val="008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3" name="Line 9"/>
          <p:cNvSpPr>
            <a:spLocks noChangeShapeType="1"/>
          </p:cNvSpPr>
          <p:nvPr/>
        </p:nvSpPr>
        <p:spPr bwMode="auto">
          <a:xfrm>
            <a:off x="6526384" y="5165576"/>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4" name="Line 10"/>
          <p:cNvSpPr>
            <a:spLocks noChangeShapeType="1"/>
          </p:cNvSpPr>
          <p:nvPr/>
        </p:nvSpPr>
        <p:spPr bwMode="auto">
          <a:xfrm flipV="1">
            <a:off x="6526384" y="5013176"/>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5" name="Rectangle 11"/>
          <p:cNvSpPr>
            <a:spLocks noChangeArrowheads="1"/>
          </p:cNvSpPr>
          <p:nvPr/>
        </p:nvSpPr>
        <p:spPr bwMode="auto">
          <a:xfrm>
            <a:off x="7288384" y="5165576"/>
            <a:ext cx="838200" cy="457200"/>
          </a:xfrm>
          <a:prstGeom prst="rect">
            <a:avLst/>
          </a:prstGeom>
          <a:solidFill>
            <a:srgbClr val="FFFF6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FF66"/>
            </a:extrusionClr>
            <a:contourClr>
              <a:srgbClr val="FFFF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6" name="Line 12"/>
          <p:cNvSpPr>
            <a:spLocks noChangeShapeType="1"/>
          </p:cNvSpPr>
          <p:nvPr/>
        </p:nvSpPr>
        <p:spPr bwMode="auto">
          <a:xfrm>
            <a:off x="6907384" y="5317976"/>
            <a:ext cx="381000" cy="0"/>
          </a:xfrm>
          <a:prstGeom prst="line">
            <a:avLst/>
          </a:prstGeom>
          <a:noFill/>
          <a:ln w="38100">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7" name="Line 13"/>
          <p:cNvSpPr>
            <a:spLocks noChangeShapeType="1"/>
          </p:cNvSpPr>
          <p:nvPr/>
        </p:nvSpPr>
        <p:spPr bwMode="auto">
          <a:xfrm>
            <a:off x="7821784" y="5165576"/>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8" name="Line 14"/>
          <p:cNvSpPr>
            <a:spLocks noChangeShapeType="1"/>
          </p:cNvSpPr>
          <p:nvPr/>
        </p:nvSpPr>
        <p:spPr bwMode="auto">
          <a:xfrm flipV="1">
            <a:off x="7821784" y="5013176"/>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19" name="Rectangle 15"/>
          <p:cNvSpPr>
            <a:spLocks noChangeArrowheads="1"/>
          </p:cNvSpPr>
          <p:nvPr/>
        </p:nvSpPr>
        <p:spPr bwMode="auto">
          <a:xfrm>
            <a:off x="8583784" y="5165576"/>
            <a:ext cx="838200" cy="457200"/>
          </a:xfrm>
          <a:prstGeom prst="rect">
            <a:avLst/>
          </a:prstGeom>
          <a:solidFill>
            <a:srgbClr val="FFFF6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FF66"/>
            </a:extrusionClr>
            <a:contourClr>
              <a:srgbClr val="FFFF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20" name="Line 16"/>
          <p:cNvSpPr>
            <a:spLocks noChangeShapeType="1"/>
          </p:cNvSpPr>
          <p:nvPr/>
        </p:nvSpPr>
        <p:spPr bwMode="auto">
          <a:xfrm>
            <a:off x="8202784" y="5317976"/>
            <a:ext cx="381000" cy="0"/>
          </a:xfrm>
          <a:prstGeom prst="line">
            <a:avLst/>
          </a:prstGeom>
          <a:noFill/>
          <a:ln w="38100">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21" name="Line 17"/>
          <p:cNvSpPr>
            <a:spLocks noChangeShapeType="1"/>
          </p:cNvSpPr>
          <p:nvPr/>
        </p:nvSpPr>
        <p:spPr bwMode="auto">
          <a:xfrm>
            <a:off x="9117184" y="5165576"/>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22" name="Line 18"/>
          <p:cNvSpPr>
            <a:spLocks noChangeShapeType="1"/>
          </p:cNvSpPr>
          <p:nvPr/>
        </p:nvSpPr>
        <p:spPr bwMode="auto">
          <a:xfrm flipV="1">
            <a:off x="9117184" y="5013176"/>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23" name="Rectangle 19"/>
          <p:cNvSpPr>
            <a:spLocks noChangeArrowheads="1"/>
          </p:cNvSpPr>
          <p:nvPr/>
        </p:nvSpPr>
        <p:spPr bwMode="auto">
          <a:xfrm>
            <a:off x="11022184" y="5165576"/>
            <a:ext cx="838200" cy="457200"/>
          </a:xfrm>
          <a:prstGeom prst="rect">
            <a:avLst/>
          </a:prstGeom>
          <a:solidFill>
            <a:srgbClr val="FFFF6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FF66"/>
            </a:extrusionClr>
            <a:contourClr>
              <a:srgbClr val="FFFF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24" name="Line 20"/>
          <p:cNvSpPr>
            <a:spLocks noChangeShapeType="1"/>
          </p:cNvSpPr>
          <p:nvPr/>
        </p:nvSpPr>
        <p:spPr bwMode="auto">
          <a:xfrm>
            <a:off x="10641184" y="5317976"/>
            <a:ext cx="381000" cy="0"/>
          </a:xfrm>
          <a:prstGeom prst="line">
            <a:avLst/>
          </a:prstGeom>
          <a:noFill/>
          <a:ln w="38100">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25" name="Line 21"/>
          <p:cNvSpPr>
            <a:spLocks noChangeShapeType="1"/>
          </p:cNvSpPr>
          <p:nvPr/>
        </p:nvSpPr>
        <p:spPr bwMode="auto">
          <a:xfrm>
            <a:off x="11555584" y="5165576"/>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26" name="Line 22"/>
          <p:cNvSpPr>
            <a:spLocks noChangeShapeType="1"/>
          </p:cNvSpPr>
          <p:nvPr/>
        </p:nvSpPr>
        <p:spPr bwMode="auto">
          <a:xfrm flipV="1">
            <a:off x="11555584" y="5013176"/>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27" name="Line 23"/>
          <p:cNvSpPr>
            <a:spLocks noChangeShapeType="1"/>
          </p:cNvSpPr>
          <p:nvPr/>
        </p:nvSpPr>
        <p:spPr bwMode="auto">
          <a:xfrm>
            <a:off x="9498184" y="5317976"/>
            <a:ext cx="381000" cy="0"/>
          </a:xfrm>
          <a:prstGeom prst="line">
            <a:avLst/>
          </a:prstGeom>
          <a:noFill/>
          <a:ln w="38100">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28" name="Line 24"/>
          <p:cNvSpPr>
            <a:spLocks noChangeShapeType="1"/>
          </p:cNvSpPr>
          <p:nvPr/>
        </p:nvSpPr>
        <p:spPr bwMode="auto">
          <a:xfrm>
            <a:off x="9879184" y="5317976"/>
            <a:ext cx="762000" cy="0"/>
          </a:xfrm>
          <a:prstGeom prst="line">
            <a:avLst/>
          </a:prstGeom>
          <a:noFill/>
          <a:ln w="38100" cap="rnd">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29" name="Text Box 25"/>
          <p:cNvSpPr txBox="1">
            <a:spLocks noChangeArrowheads="1"/>
          </p:cNvSpPr>
          <p:nvPr/>
        </p:nvSpPr>
        <p:spPr bwMode="auto">
          <a:xfrm>
            <a:off x="10031584" y="5546577"/>
            <a:ext cx="8334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latin typeface="Times New Roman" panose="02020603050405020304" pitchFamily="18" charset="0"/>
                <a:ea typeface="+mn-ea"/>
                <a:cs typeface="Times New Roman" panose="02020603050405020304" pitchFamily="18" charset="0"/>
              </a:rPr>
              <a:t>rear</a:t>
            </a:r>
          </a:p>
        </p:txBody>
      </p:sp>
      <p:sp>
        <p:nvSpPr>
          <p:cNvPr id="30" name="Line 26"/>
          <p:cNvSpPr>
            <a:spLocks noChangeShapeType="1"/>
          </p:cNvSpPr>
          <p:nvPr/>
        </p:nvSpPr>
        <p:spPr bwMode="auto">
          <a:xfrm flipV="1">
            <a:off x="10488784" y="5470376"/>
            <a:ext cx="533400" cy="228600"/>
          </a:xfrm>
          <a:prstGeom prst="line">
            <a:avLst/>
          </a:prstGeom>
          <a:noFill/>
          <a:ln w="38100">
            <a:solidFill>
              <a:srgbClr val="008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31" name="Text Box 8"/>
          <p:cNvSpPr txBox="1">
            <a:spLocks noChangeArrowheads="1"/>
          </p:cNvSpPr>
          <p:nvPr/>
        </p:nvSpPr>
        <p:spPr bwMode="auto">
          <a:xfrm>
            <a:off x="6077122" y="5056040"/>
            <a:ext cx="57832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zh-CN" sz="2800" i="1" dirty="0">
                <a:solidFill>
                  <a:srgbClr val="0000FF"/>
                </a:solidFill>
                <a:latin typeface="Times New Roman" panose="02020603050405020304" pitchFamily="18" charset="0"/>
                <a:ea typeface="+mn-ea"/>
                <a:cs typeface="Times New Roman" panose="02020603050405020304" pitchFamily="18" charset="0"/>
              </a:rPr>
              <a:t>a</a:t>
            </a:r>
            <a:r>
              <a:rPr lang="en-US" altLang="zh-CN" sz="2800" baseline="-25000" dirty="0">
                <a:solidFill>
                  <a:srgbClr val="0000FF"/>
                </a:solidFill>
                <a:latin typeface="Times New Roman" panose="02020603050405020304" pitchFamily="18" charset="0"/>
                <a:ea typeface="+mn-ea"/>
                <a:cs typeface="Times New Roman" panose="02020603050405020304" pitchFamily="18" charset="0"/>
              </a:rPr>
              <a:t>1</a:t>
            </a:r>
            <a:r>
              <a:rPr lang="en-US" altLang="zh-CN" sz="2800" dirty="0">
                <a:solidFill>
                  <a:srgbClr val="0000FF"/>
                </a:solidFill>
                <a:latin typeface="Times New Roman" panose="02020603050405020304" pitchFamily="18" charset="0"/>
                <a:ea typeface="+mn-ea"/>
                <a:cs typeface="Times New Roman" panose="02020603050405020304" pitchFamily="18" charset="0"/>
              </a:rPr>
              <a:t>           </a:t>
            </a:r>
            <a:r>
              <a:rPr lang="en-US" altLang="zh-CN" sz="2800" i="1" dirty="0">
                <a:solidFill>
                  <a:srgbClr val="0000FF"/>
                </a:solidFill>
                <a:latin typeface="Times New Roman" panose="02020603050405020304" pitchFamily="18" charset="0"/>
                <a:ea typeface="+mn-ea"/>
                <a:cs typeface="Times New Roman" panose="02020603050405020304" pitchFamily="18" charset="0"/>
              </a:rPr>
              <a:t>a</a:t>
            </a:r>
            <a:r>
              <a:rPr lang="en-US" altLang="zh-CN" sz="2800" baseline="-25000" dirty="0">
                <a:solidFill>
                  <a:srgbClr val="0000FF"/>
                </a:solidFill>
                <a:latin typeface="Times New Roman" panose="02020603050405020304" pitchFamily="18" charset="0"/>
                <a:ea typeface="+mn-ea"/>
                <a:cs typeface="Times New Roman" panose="02020603050405020304" pitchFamily="18" charset="0"/>
              </a:rPr>
              <a:t>2</a:t>
            </a:r>
            <a:r>
              <a:rPr lang="en-US" altLang="zh-CN" sz="2800" dirty="0">
                <a:solidFill>
                  <a:srgbClr val="0000FF"/>
                </a:solidFill>
                <a:latin typeface="Times New Roman" panose="02020603050405020304" pitchFamily="18" charset="0"/>
                <a:ea typeface="+mn-ea"/>
                <a:cs typeface="Times New Roman" panose="02020603050405020304" pitchFamily="18" charset="0"/>
              </a:rPr>
              <a:t>          </a:t>
            </a:r>
            <a:r>
              <a:rPr lang="en-US" altLang="zh-CN" sz="2800" i="1" dirty="0">
                <a:solidFill>
                  <a:srgbClr val="0000FF"/>
                </a:solidFill>
                <a:latin typeface="Times New Roman" panose="02020603050405020304" pitchFamily="18" charset="0"/>
                <a:ea typeface="+mn-ea"/>
                <a:cs typeface="Times New Roman" panose="02020603050405020304" pitchFamily="18" charset="0"/>
              </a:rPr>
              <a:t>a</a:t>
            </a:r>
            <a:r>
              <a:rPr lang="en-US" altLang="zh-CN" sz="2800" baseline="-25000" dirty="0">
                <a:solidFill>
                  <a:srgbClr val="0000FF"/>
                </a:solidFill>
                <a:latin typeface="Times New Roman" panose="02020603050405020304" pitchFamily="18" charset="0"/>
                <a:ea typeface="+mn-ea"/>
                <a:cs typeface="Times New Roman" panose="02020603050405020304" pitchFamily="18" charset="0"/>
              </a:rPr>
              <a:t>3</a:t>
            </a:r>
            <a:r>
              <a:rPr lang="en-US" altLang="zh-CN" sz="2800" dirty="0">
                <a:solidFill>
                  <a:srgbClr val="0000FF"/>
                </a:solidFill>
                <a:latin typeface="Times New Roman" panose="02020603050405020304" pitchFamily="18" charset="0"/>
                <a:ea typeface="+mn-ea"/>
                <a:cs typeface="Times New Roman" panose="02020603050405020304" pitchFamily="18" charset="0"/>
              </a:rPr>
              <a:t>     </a:t>
            </a:r>
            <a:r>
              <a:rPr lang="en-US" altLang="zh-CN" sz="2800" dirty="0">
                <a:solidFill>
                  <a:srgbClr val="0000FF"/>
                </a:solidFill>
                <a:latin typeface="Times New Roman" panose="02020603050405020304" pitchFamily="18" charset="0"/>
                <a:ea typeface="+mn-ea"/>
                <a:cs typeface="Times New Roman" panose="02020603050405020304" pitchFamily="18" charset="0"/>
                <a:sym typeface="Symbol" panose="05050102010706020507" pitchFamily="18" charset="2"/>
              </a:rPr>
              <a:t>                  </a:t>
            </a:r>
            <a:r>
              <a:rPr lang="en-US" altLang="zh-CN" sz="2800" i="1" dirty="0">
                <a:solidFill>
                  <a:srgbClr val="0000FF"/>
                </a:solidFill>
                <a:latin typeface="Times New Roman" panose="02020603050405020304" pitchFamily="18" charset="0"/>
                <a:ea typeface="+mn-ea"/>
                <a:cs typeface="Times New Roman" panose="02020603050405020304" pitchFamily="18" charset="0"/>
                <a:sym typeface="Symbol" panose="05050102010706020507" pitchFamily="18" charset="2"/>
              </a:rPr>
              <a:t> a</a:t>
            </a:r>
            <a:r>
              <a:rPr lang="en-US" altLang="zh-CN" sz="2800" i="1" baseline="-25000" dirty="0">
                <a:solidFill>
                  <a:srgbClr val="0000FF"/>
                </a:solidFill>
                <a:latin typeface="Times New Roman" panose="02020603050405020304" pitchFamily="18" charset="0"/>
                <a:ea typeface="+mn-ea"/>
                <a:cs typeface="Times New Roman" panose="02020603050405020304" pitchFamily="18" charset="0"/>
                <a:sym typeface="Symbol" panose="05050102010706020507" pitchFamily="18" charset="2"/>
              </a:rPr>
              <a:t>n</a:t>
            </a:r>
            <a:endParaRPr lang="en-US" altLang="zh-CN" sz="2800" dirty="0">
              <a:latin typeface="Times New Roman" panose="02020603050405020304" pitchFamily="18" charset="0"/>
              <a:ea typeface="+mn-ea"/>
              <a:cs typeface="Times New Roman" panose="02020603050405020304" pitchFamily="18" charset="0"/>
            </a:endParaRPr>
          </a:p>
        </p:txBody>
      </p:sp>
      <p:sp>
        <p:nvSpPr>
          <p:cNvPr id="32" name="Text Box 1043"/>
          <p:cNvSpPr txBox="1">
            <a:spLocks noChangeArrowheads="1"/>
          </p:cNvSpPr>
          <p:nvPr/>
        </p:nvSpPr>
        <p:spPr bwMode="auto">
          <a:xfrm>
            <a:off x="11530185" y="5056039"/>
            <a:ext cx="3984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chemeClr val="bg2"/>
                </a:solidFill>
                <a:latin typeface="Times New Roman" panose="02020603050405020304" pitchFamily="18" charset="0"/>
                <a:ea typeface="+mn-ea"/>
                <a:cs typeface="Times New Roman" panose="02020603050405020304" pitchFamily="18" charset="0"/>
                <a:sym typeface="Symbol" panose="05050102010706020507" pitchFamily="18" charset="2"/>
              </a:rPr>
              <a:t></a:t>
            </a:r>
            <a:endParaRPr lang="en-US" altLang="zh-CN" sz="2800" dirty="0">
              <a:solidFill>
                <a:schemeClr val="bg2"/>
              </a:solidFill>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6498" name="Object 2"/>
          <p:cNvGraphicFramePr>
            <a:graphicFrameLocks noChangeAspect="1"/>
          </p:cNvGraphicFramePr>
          <p:nvPr>
            <p:extLst>
              <p:ext uri="{D42A27DB-BD31-4B8C-83A1-F6EECF244321}">
                <p14:modId xmlns:p14="http://schemas.microsoft.com/office/powerpoint/2010/main" val="3144608815"/>
              </p:ext>
            </p:extLst>
          </p:nvPr>
        </p:nvGraphicFramePr>
        <p:xfrm>
          <a:off x="479376" y="3028925"/>
          <a:ext cx="7223125" cy="1768475"/>
        </p:xfrm>
        <a:graphic>
          <a:graphicData uri="http://schemas.openxmlformats.org/presentationml/2006/ole">
            <mc:AlternateContent xmlns:mc="http://schemas.openxmlformats.org/markup-compatibility/2006">
              <mc:Choice xmlns:v="urn:schemas-microsoft-com:vml" Requires="v">
                <p:oleObj spid="_x0000_s106554" name="文档" r:id="rId3" imgW="7124700" imgH="1743075" progId="Word.Document.8">
                  <p:embed/>
                </p:oleObj>
              </mc:Choice>
              <mc:Fallback>
                <p:oleObj name="文档" r:id="rId3" imgW="7124700" imgH="1743075"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376" y="3028925"/>
                        <a:ext cx="7223125"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7043" name="Rectangle 3"/>
          <p:cNvSpPr>
            <a:spLocks noGrp="1" noChangeArrowheads="1"/>
          </p:cNvSpPr>
          <p:nvPr>
            <p:ph type="title"/>
          </p:nvPr>
        </p:nvSpPr>
        <p:spPr/>
        <p:txBody>
          <a:bodyPr/>
          <a:lstStyle/>
          <a:p>
            <a:pPr>
              <a:defRPr/>
            </a:pPr>
            <a:r>
              <a:rPr lang="zh-CN" altLang="en-US" sz="3600" dirty="0">
                <a:solidFill>
                  <a:srgbClr val="0033CC"/>
                </a:solidFill>
                <a:latin typeface="Times New Roman" panose="02020603050405020304" pitchFamily="18" charset="0"/>
                <a:ea typeface="黑体" panose="02010609060101010101" pitchFamily="49" charset="-122"/>
                <a:cs typeface="Times New Roman" panose="02020603050405020304" pitchFamily="18" charset="0"/>
              </a:rPr>
              <a:t>优先级队列 </a:t>
            </a:r>
            <a:r>
              <a:rPr lang="en-US" altLang="zh-CN" sz="3600" dirty="0">
                <a:solidFill>
                  <a:srgbClr val="0033CC"/>
                </a:solidFill>
                <a:latin typeface="Times New Roman" panose="02020603050405020304" pitchFamily="18" charset="0"/>
                <a:ea typeface="黑体" panose="02010609060101010101" pitchFamily="49" charset="-122"/>
                <a:cs typeface="Times New Roman" panose="02020603050405020304" pitchFamily="18" charset="0"/>
              </a:rPr>
              <a:t>(Priority Queue)</a:t>
            </a:r>
          </a:p>
        </p:txBody>
      </p:sp>
      <p:sp>
        <p:nvSpPr>
          <p:cNvPr id="87044" name="Rectangle 4"/>
          <p:cNvSpPr>
            <a:spLocks noGrp="1" noChangeArrowheads="1"/>
          </p:cNvSpPr>
          <p:nvPr>
            <p:ph idx="1"/>
          </p:nvPr>
        </p:nvSpPr>
        <p:spPr>
          <a:xfrm>
            <a:off x="911424" y="1052736"/>
            <a:ext cx="10515600" cy="5193185"/>
          </a:xfrm>
        </p:spPr>
        <p:txBody>
          <a:bodyPr/>
          <a:lstStyle/>
          <a:p>
            <a:pPr marL="0" indent="0">
              <a:spcBef>
                <a:spcPct val="10000"/>
              </a:spcBef>
              <a:buClr>
                <a:srgbClr val="008000"/>
              </a:buClr>
              <a:buSzPct val="50000"/>
              <a:buFont typeface="Wingdings" panose="05000000000000000000" pitchFamily="2" charset="2"/>
              <a:buChar char="n"/>
              <a:defRPr/>
            </a:pPr>
            <a:r>
              <a:rPr lang="zh-CN" altLang="en-US" dirty="0">
                <a:solidFill>
                  <a:srgbClr val="FF3300"/>
                </a:solidFill>
                <a:effectLst>
                  <a:outerShdw blurRad="38100" dist="38100" dir="2700000" algn="tl">
                    <a:srgbClr val="C0C0C0"/>
                  </a:outerShdw>
                </a:effectLst>
              </a:rPr>
              <a:t>优先级队列</a:t>
            </a:r>
            <a:r>
              <a:rPr lang="zh-CN" altLang="en-US" dirty="0">
                <a:solidFill>
                  <a:srgbClr val="0000FF"/>
                </a:solidFill>
                <a:effectLst>
                  <a:outerShdw blurRad="38100" dist="38100" dir="2700000" algn="tl">
                    <a:srgbClr val="C0C0C0"/>
                  </a:outerShdw>
                </a:effectLst>
              </a:rPr>
              <a:t>   每次从队列中取出的是具有最高优先权的元素</a:t>
            </a:r>
          </a:p>
          <a:p>
            <a:pPr marL="0" indent="0">
              <a:spcBef>
                <a:spcPct val="10000"/>
              </a:spcBef>
              <a:buClr>
                <a:srgbClr val="008000"/>
              </a:buClr>
              <a:buSzPct val="50000"/>
              <a:buFont typeface="Wingdings" panose="05000000000000000000" pitchFamily="2" charset="2"/>
              <a:buChar char="n"/>
              <a:defRPr/>
            </a:pPr>
            <a:r>
              <a:rPr lang="zh-CN" altLang="en-US" dirty="0">
                <a:solidFill>
                  <a:srgbClr val="0000FF"/>
                </a:solidFill>
                <a:effectLst>
                  <a:outerShdw blurRad="38100" dist="38100" dir="2700000" algn="tl">
                    <a:srgbClr val="C0C0C0"/>
                  </a:outerShdw>
                </a:effectLst>
              </a:rPr>
              <a:t>如下表：任务优先权及执行顺序的关系</a:t>
            </a:r>
            <a:endParaRPr lang="zh-CN" altLang="en-US" dirty="0"/>
          </a:p>
        </p:txBody>
      </p:sp>
      <p:sp>
        <p:nvSpPr>
          <p:cNvPr id="87045" name="Text Box 5"/>
          <p:cNvSpPr txBox="1">
            <a:spLocks noChangeArrowheads="1"/>
          </p:cNvSpPr>
          <p:nvPr/>
        </p:nvSpPr>
        <p:spPr bwMode="auto">
          <a:xfrm>
            <a:off x="847676" y="4705325"/>
            <a:ext cx="42973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zh-CN" altLang="en-US" sz="2800" dirty="0">
                <a:solidFill>
                  <a:srgbClr val="FF3300"/>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数字越小，优先权越高。</a:t>
            </a:r>
            <a:endParaRPr lang="zh-CN" altLang="en-US" sz="2800" dirty="0">
              <a:latin typeface="Times New Roman" panose="02020603050405020304" pitchFamily="18" charset="0"/>
              <a:ea typeface="+mn-ea"/>
              <a:cs typeface="Times New Roman" panose="02020603050405020304" pitchFamily="18" charset="0"/>
            </a:endParaRPr>
          </a:p>
        </p:txBody>
      </p:sp>
      <p:pic>
        <p:nvPicPr>
          <p:cNvPr id="12" name="Picture 2" descr="http://img.ddvip.com/2013/0321/20130321102228142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6200" y="2348880"/>
            <a:ext cx="3859257" cy="3577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ts1.mm.bing.net/th?&amp;id=HN.608051654393007869&amp;w=300&amp;h=300&amp;c=0&amp;pid=1.9&amp;rs=0&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7900" y="311014"/>
            <a:ext cx="1992354" cy="11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normAutofit/>
          </a:bodyPr>
          <a:lstStyle/>
          <a:p>
            <a:pPr>
              <a:defRPr/>
            </a:pPr>
            <a:r>
              <a:rPr lang="zh-CN" altLang="en-US" dirty="0" smtClean="0"/>
              <a:t>堆 </a:t>
            </a:r>
            <a:r>
              <a:rPr lang="en-US" altLang="zh-CN" dirty="0" smtClean="0"/>
              <a:t>VS </a:t>
            </a:r>
            <a:r>
              <a:rPr lang="zh-CN" altLang="en-US" dirty="0" smtClean="0"/>
              <a:t>栈？</a:t>
            </a:r>
            <a:endParaRPr lang="zh-CN" altLang="en-US" dirty="0"/>
          </a:p>
        </p:txBody>
      </p:sp>
      <p:sp>
        <p:nvSpPr>
          <p:cNvPr id="18436" name="文本占位符 4"/>
          <p:cNvSpPr>
            <a:spLocks noGrp="1"/>
          </p:cNvSpPr>
          <p:nvPr>
            <p:ph type="body" idx="1"/>
          </p:nvPr>
        </p:nvSpPr>
        <p:spPr/>
        <p:txBody>
          <a:bodyPr>
            <a:normAutofit/>
          </a:bodyPr>
          <a:lstStyle/>
          <a:p>
            <a:r>
              <a:rPr lang="zh-CN" altLang="en-US" sz="2800" dirty="0" smtClean="0">
                <a:solidFill>
                  <a:srgbClr val="0033CC"/>
                </a:solidFill>
              </a:rPr>
              <a:t>内存分配中的栈 </a:t>
            </a:r>
            <a:r>
              <a:rPr lang="en-US" altLang="zh-CN" sz="2800" dirty="0" smtClean="0">
                <a:solidFill>
                  <a:srgbClr val="0033CC"/>
                </a:solidFill>
              </a:rPr>
              <a:t>(Stack)</a:t>
            </a:r>
            <a:endParaRPr lang="zh-CN" altLang="en-US" sz="2800" dirty="0" smtClean="0">
              <a:solidFill>
                <a:srgbClr val="0033CC"/>
              </a:solidFill>
            </a:endParaRPr>
          </a:p>
        </p:txBody>
      </p:sp>
      <p:sp>
        <p:nvSpPr>
          <p:cNvPr id="18437" name="内容占位符 2"/>
          <p:cNvSpPr>
            <a:spLocks noGrp="1"/>
          </p:cNvSpPr>
          <p:nvPr>
            <p:ph sz="half" idx="2"/>
          </p:nvPr>
        </p:nvSpPr>
        <p:spPr/>
        <p:txBody>
          <a:bodyPr>
            <a:normAutofit/>
          </a:bodyPr>
          <a:lstStyle/>
          <a:p>
            <a:pPr marL="0" indent="0"/>
            <a:r>
              <a:rPr lang="zh-CN" altLang="en-US" dirty="0">
                <a:solidFill>
                  <a:srgbClr val="0000CC"/>
                </a:solidFill>
              </a:rPr>
              <a:t>编译器自动分配释放 ，存放函数的参数值，局部变量的值等</a:t>
            </a:r>
            <a:endParaRPr lang="en-US" altLang="zh-CN" dirty="0">
              <a:solidFill>
                <a:srgbClr val="0000CC"/>
              </a:solidFill>
            </a:endParaRPr>
          </a:p>
          <a:p>
            <a:pPr marL="0" indent="0"/>
            <a:r>
              <a:rPr lang="zh-CN" altLang="en-US" dirty="0">
                <a:solidFill>
                  <a:srgbClr val="0000CC"/>
                </a:solidFill>
              </a:rPr>
              <a:t>操作方式类似于数据结构中的栈</a:t>
            </a:r>
            <a:endParaRPr lang="en-US" altLang="zh-CN" dirty="0">
              <a:solidFill>
                <a:srgbClr val="0000CC"/>
              </a:solidFill>
            </a:endParaRPr>
          </a:p>
        </p:txBody>
      </p:sp>
      <p:sp>
        <p:nvSpPr>
          <p:cNvPr id="18438" name="文本占位符 5"/>
          <p:cNvSpPr>
            <a:spLocks noGrp="1"/>
          </p:cNvSpPr>
          <p:nvPr>
            <p:ph type="body" sz="quarter" idx="3"/>
          </p:nvPr>
        </p:nvSpPr>
        <p:spPr/>
        <p:txBody>
          <a:bodyPr>
            <a:normAutofit/>
          </a:bodyPr>
          <a:lstStyle/>
          <a:p>
            <a:r>
              <a:rPr lang="zh-CN" altLang="en-US" sz="2800" dirty="0" smtClean="0">
                <a:solidFill>
                  <a:srgbClr val="FF0000"/>
                </a:solidFill>
              </a:rPr>
              <a:t>内存分配中的堆</a:t>
            </a:r>
            <a:r>
              <a:rPr lang="en-US" altLang="zh-CN" sz="2800" dirty="0" smtClean="0">
                <a:solidFill>
                  <a:srgbClr val="FF0000"/>
                </a:solidFill>
              </a:rPr>
              <a:t>(Heap)</a:t>
            </a:r>
            <a:endParaRPr lang="zh-CN" altLang="en-US" sz="2800" dirty="0" smtClean="0">
              <a:solidFill>
                <a:srgbClr val="FF0000"/>
              </a:solidFill>
            </a:endParaRPr>
          </a:p>
        </p:txBody>
      </p:sp>
      <p:sp>
        <p:nvSpPr>
          <p:cNvPr id="18439" name="内容占位符 6"/>
          <p:cNvSpPr>
            <a:spLocks noGrp="1"/>
          </p:cNvSpPr>
          <p:nvPr>
            <p:ph sz="quarter" idx="4"/>
          </p:nvPr>
        </p:nvSpPr>
        <p:spPr>
          <a:xfrm>
            <a:off x="6241404" y="1556792"/>
            <a:ext cx="5183188" cy="4464496"/>
          </a:xfrm>
        </p:spPr>
        <p:txBody>
          <a:bodyPr>
            <a:normAutofit/>
          </a:bodyPr>
          <a:lstStyle/>
          <a:p>
            <a:pPr marL="0" indent="0"/>
            <a:r>
              <a:rPr lang="zh-CN" altLang="en-US">
                <a:solidFill>
                  <a:srgbClr val="FF0000"/>
                </a:solidFill>
              </a:rPr>
              <a:t>由程序员分配释放， 若程序员不释放，程序结束时可能由</a:t>
            </a:r>
            <a:r>
              <a:rPr lang="en-US" altLang="zh-CN">
                <a:solidFill>
                  <a:srgbClr val="FF0000"/>
                </a:solidFill>
              </a:rPr>
              <a:t>OS</a:t>
            </a:r>
            <a:r>
              <a:rPr lang="zh-CN" altLang="en-US">
                <a:solidFill>
                  <a:srgbClr val="FF0000"/>
                </a:solidFill>
              </a:rPr>
              <a:t>回收</a:t>
            </a:r>
            <a:endParaRPr lang="en-US" altLang="zh-CN">
              <a:solidFill>
                <a:srgbClr val="FF0000"/>
              </a:solidFill>
            </a:endParaRPr>
          </a:p>
          <a:p>
            <a:pPr marL="0" indent="0"/>
            <a:r>
              <a:rPr lang="zh-CN" altLang="en-US">
                <a:solidFill>
                  <a:srgbClr val="FF0000"/>
                </a:solidFill>
              </a:rPr>
              <a:t>与数据结构中的堆是两回事，分配方式倒是类似于链表</a:t>
            </a:r>
          </a:p>
        </p:txBody>
      </p:sp>
      <p:pic>
        <p:nvPicPr>
          <p:cNvPr id="18440" name="Picture 2" descr="http://images.cnblogs.com/cnblogs_com/gnface/201209/20120920235443143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100" y="3486150"/>
            <a:ext cx="478790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4" descr="http://images.cnblogs.com/cnblogs_com/jsean/clip_image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514725"/>
            <a:ext cx="4427538"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http://www.kankanews.com/ICkengine/wp-content/plugins/wp-o-matic/cache/d3464c1854_02104335-vBy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4076" y="3150179"/>
            <a:ext cx="9043924" cy="370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3" name="Rectangle 3"/>
          <p:cNvSpPr>
            <a:spLocks noGrp="1" noRot="1" noChangeArrowheads="1"/>
          </p:cNvSpPr>
          <p:nvPr>
            <p:ph type="title"/>
          </p:nvPr>
        </p:nvSpPr>
        <p:spPr/>
        <p:txBody>
          <a:bodyPr anchor="ctr"/>
          <a:lstStyle/>
          <a:p>
            <a:pPr eaLnBrk="1" hangingPunct="1">
              <a:defRPr/>
            </a:pPr>
            <a:r>
              <a:rPr lang="en-US" altLang="zh-CN" sz="3600" dirty="0" smtClean="0">
                <a:latin typeface="黑体" panose="02010609060101010101" pitchFamily="49" charset="-122"/>
                <a:ea typeface="黑体" panose="02010609060101010101" pitchFamily="49" charset="-122"/>
              </a:rPr>
              <a:t>3.5 </a:t>
            </a:r>
            <a:r>
              <a:rPr lang="zh-CN" altLang="en-US" sz="3600" dirty="0" smtClean="0">
                <a:latin typeface="黑体" panose="02010609060101010101" pitchFamily="49" charset="-122"/>
                <a:ea typeface="黑体" panose="02010609060101010101" pitchFamily="49" charset="-122"/>
              </a:rPr>
              <a:t>队列</a:t>
            </a:r>
            <a:r>
              <a:rPr lang="zh-CN" altLang="en-US" sz="3600" dirty="0">
                <a:latin typeface="黑体" panose="02010609060101010101" pitchFamily="49" charset="-122"/>
                <a:ea typeface="黑体" panose="02010609060101010101" pitchFamily="49" charset="-122"/>
              </a:rPr>
              <a:t>的应用</a:t>
            </a:r>
          </a:p>
        </p:txBody>
      </p:sp>
      <p:sp>
        <p:nvSpPr>
          <p:cNvPr id="107522" name="Rectangle 2"/>
          <p:cNvSpPr>
            <a:spLocks noGrp="1" noChangeArrowheads="1"/>
          </p:cNvSpPr>
          <p:nvPr>
            <p:ph idx="1"/>
          </p:nvPr>
        </p:nvSpPr>
        <p:spPr/>
        <p:txBody>
          <a:bodyPr>
            <a:normAutofit fontScale="92500"/>
          </a:bodyPr>
          <a:lstStyle/>
          <a:p>
            <a:pPr marL="0" indent="0" eaLnBrk="1" hangingPunct="1">
              <a:lnSpc>
                <a:spcPct val="130000"/>
              </a:lnSpc>
              <a:buClr>
                <a:schemeClr val="tx1"/>
              </a:buClr>
            </a:pPr>
            <a:r>
              <a:rPr lang="zh-CN" altLang="en-US" dirty="0" smtClean="0"/>
              <a:t>最典型的例子，就是</a:t>
            </a:r>
            <a:r>
              <a:rPr lang="en-US" altLang="zh-CN" dirty="0" smtClean="0">
                <a:solidFill>
                  <a:srgbClr val="0000CC"/>
                </a:solidFill>
              </a:rPr>
              <a:t>OS</a:t>
            </a:r>
            <a:r>
              <a:rPr lang="zh-CN" altLang="en-US" dirty="0" smtClean="0">
                <a:solidFill>
                  <a:srgbClr val="0000CC"/>
                </a:solidFill>
              </a:rPr>
              <a:t>中的作业排队</a:t>
            </a:r>
            <a:r>
              <a:rPr lang="zh-CN" altLang="en-US" dirty="0" smtClean="0"/>
              <a:t>。 </a:t>
            </a:r>
          </a:p>
          <a:p>
            <a:pPr marL="0" indent="0" eaLnBrk="1" hangingPunct="1"/>
            <a:r>
              <a:rPr lang="zh-CN" altLang="en-US" dirty="0" smtClean="0"/>
              <a:t>凡是申请输出的作业都从队尾进入队列。                </a:t>
            </a:r>
          </a:p>
          <a:p>
            <a:pPr marL="0" indent="0" eaLnBrk="1" hangingPunct="1">
              <a:lnSpc>
                <a:spcPct val="110000"/>
              </a:lnSpc>
            </a:pPr>
            <a:r>
              <a:rPr lang="zh-CN" altLang="en-US" dirty="0" smtClean="0"/>
              <a:t>另外，凡日常生活中的排队都可用</a:t>
            </a:r>
            <a:r>
              <a:rPr lang="zh-CN" altLang="en-US" dirty="0" smtClean="0">
                <a:solidFill>
                  <a:srgbClr val="0000CC"/>
                </a:solidFill>
              </a:rPr>
              <a:t>队列模拟</a:t>
            </a:r>
            <a:r>
              <a:rPr lang="zh-CN" altLang="en-US" dirty="0" smtClean="0"/>
              <a:t>，如银行业务活动的模拟。</a:t>
            </a:r>
          </a:p>
          <a:p>
            <a:pPr marL="0" indent="0" eaLnBrk="1" hangingPunct="1">
              <a:lnSpc>
                <a:spcPct val="110000"/>
              </a:lnSpc>
            </a:pPr>
            <a:r>
              <a:rPr lang="zh-CN" altLang="en-US" dirty="0" smtClean="0"/>
              <a:t>后面有些算法中也要用到队列结构，如二叉树的层次遍历算法、图的广度优先搜索算法等。</a:t>
            </a:r>
          </a:p>
          <a:p>
            <a:pPr marL="0" indent="0" eaLnBrk="1" hangingPunct="1">
              <a:lnSpc>
                <a:spcPct val="110000"/>
              </a:lnSpc>
            </a:pPr>
            <a:endParaRPr lang="zh-CN" altLang="en-US" dirty="0" smtClean="0"/>
          </a:p>
          <a:p>
            <a:pPr marL="0" indent="0" eaLnBrk="1" hangingPunct="1">
              <a:lnSpc>
                <a:spcPct val="110000"/>
              </a:lnSpc>
              <a:buNone/>
            </a:pPr>
            <a:r>
              <a:rPr lang="zh-CN" altLang="en-US" dirty="0" smtClean="0"/>
              <a:t>应用举例：</a:t>
            </a:r>
          </a:p>
          <a:p>
            <a:pPr marL="0" indent="0" eaLnBrk="1" hangingPunct="1">
              <a:lnSpc>
                <a:spcPct val="110000"/>
              </a:lnSpc>
            </a:pPr>
            <a:r>
              <a:rPr kumimoji="1" lang="zh-CN" altLang="en-US" dirty="0" smtClean="0">
                <a:solidFill>
                  <a:srgbClr val="800000"/>
                </a:solidFill>
              </a:rPr>
              <a:t>      </a:t>
            </a:r>
            <a:r>
              <a:rPr kumimoji="1" lang="zh-CN" altLang="en-US" dirty="0" smtClean="0">
                <a:solidFill>
                  <a:srgbClr val="0000CC"/>
                </a:solidFill>
              </a:rPr>
              <a:t>回文问题</a:t>
            </a:r>
            <a:endParaRPr lang="en-US" altLang="zh-CN" dirty="0" smtClean="0">
              <a:solidFill>
                <a:srgbClr val="0000CC"/>
              </a:solidFill>
            </a:endParaRPr>
          </a:p>
          <a:p>
            <a:pPr marL="0" indent="0" eaLnBrk="1" hangingPunct="1">
              <a:lnSpc>
                <a:spcPct val="110000"/>
              </a:lnSpc>
            </a:pPr>
            <a:r>
              <a:rPr lang="en-US" altLang="zh-CN" dirty="0" smtClean="0">
                <a:solidFill>
                  <a:srgbClr val="0000CC"/>
                </a:solidFill>
                <a:latin typeface="楷体_GB2312" pitchFamily="49" charset="-122"/>
              </a:rPr>
              <a:t>   </a:t>
            </a:r>
            <a:r>
              <a:rPr lang="zh-CN" altLang="en-US" dirty="0" smtClean="0">
                <a:solidFill>
                  <a:srgbClr val="0000CC"/>
                </a:solidFill>
                <a:latin typeface="楷体_GB2312" pitchFamily="49" charset="-122"/>
              </a:rPr>
              <a:t>逐行打印二项展开式的系数</a:t>
            </a: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fontScale="90000"/>
          </a:bodyPr>
          <a:lstStyle/>
          <a:p>
            <a:r>
              <a:rPr lang="zh-CN" altLang="en-US" dirty="0"/>
              <a:t>回文</a:t>
            </a:r>
            <a:r>
              <a:rPr lang="zh-CN" altLang="en-US" dirty="0" smtClean="0"/>
              <a:t>问题</a:t>
            </a:r>
            <a:endParaRPr lang="zh-CN" altLang="en-US" dirty="0"/>
          </a:p>
        </p:txBody>
      </p:sp>
      <p:sp>
        <p:nvSpPr>
          <p:cNvPr id="143363" name="Rectangle 3"/>
          <p:cNvSpPr>
            <a:spLocks noGrp="1" noChangeArrowheads="1"/>
          </p:cNvSpPr>
          <p:nvPr>
            <p:ph idx="1"/>
          </p:nvPr>
        </p:nvSpPr>
        <p:spPr>
          <a:xfrm>
            <a:off x="838200" y="983778"/>
            <a:ext cx="5399087" cy="5193185"/>
          </a:xfrm>
        </p:spPr>
        <p:txBody>
          <a:bodyPr/>
          <a:lstStyle/>
          <a:p>
            <a:pPr marL="0" indent="0" eaLnBrk="1" hangingPunct="1">
              <a:buNone/>
            </a:pPr>
            <a:r>
              <a:rPr kumimoji="1" lang="en-US" altLang="zh-CN" dirty="0" smtClean="0">
                <a:solidFill>
                  <a:srgbClr val="800000"/>
                </a:solidFill>
                <a:latin typeface="Tahoma" panose="020B0604030504040204" pitchFamily="34" charset="0"/>
              </a:rPr>
              <a:t> </a:t>
            </a:r>
            <a:endParaRPr lang="zh-CN" altLang="en-US" b="0" dirty="0" smtClean="0">
              <a:solidFill>
                <a:srgbClr val="0000CC"/>
              </a:solidFill>
            </a:endParaRPr>
          </a:p>
          <a:p>
            <a:pPr marL="0" indent="0" eaLnBrk="1" hangingPunct="1">
              <a:spcAft>
                <a:spcPct val="100000"/>
              </a:spcAft>
              <a:buNone/>
            </a:pPr>
            <a:r>
              <a:rPr lang="zh-CN" altLang="en-US" b="0" dirty="0" smtClean="0"/>
              <a:t>       </a:t>
            </a:r>
            <a:r>
              <a:rPr lang="zh-CN" altLang="en-US" sz="2400" dirty="0"/>
              <a:t>以中间字符为基准两边字符完全相同的字符序列称之为回文，编写一个函数判断字符序列是否是回文。</a:t>
            </a:r>
          </a:p>
          <a:p>
            <a:pPr marL="0" indent="0" eaLnBrk="1" hangingPunct="1">
              <a:buNone/>
            </a:pPr>
            <a:r>
              <a:rPr lang="zh-CN" altLang="en-US" b="0" dirty="0" smtClean="0"/>
              <a:t>	</a:t>
            </a:r>
            <a:r>
              <a:rPr lang="zh-CN" altLang="en-US" dirty="0" smtClean="0">
                <a:solidFill>
                  <a:schemeClr val="tx2"/>
                </a:solidFill>
              </a:rPr>
              <a:t>例如</a:t>
            </a:r>
            <a:r>
              <a:rPr lang="zh-CN" altLang="en-US" dirty="0" smtClean="0"/>
              <a:t>：</a:t>
            </a:r>
          </a:p>
          <a:p>
            <a:pPr marL="0" indent="0" eaLnBrk="1" hangingPunct="1">
              <a:buNone/>
            </a:pPr>
            <a:r>
              <a:rPr lang="zh-CN" altLang="en-US" b="0" dirty="0" smtClean="0"/>
              <a:t>		 </a:t>
            </a:r>
            <a:r>
              <a:rPr lang="en-US" altLang="zh-CN" b="0" dirty="0" smtClean="0"/>
              <a:t>A B </a:t>
            </a:r>
            <a:r>
              <a:rPr lang="en-US" altLang="zh-CN" b="0" dirty="0" err="1" smtClean="0"/>
              <a:t>B</a:t>
            </a:r>
            <a:r>
              <a:rPr lang="en-US" altLang="zh-CN" b="0" dirty="0" smtClean="0"/>
              <a:t> A</a:t>
            </a:r>
          </a:p>
          <a:p>
            <a:pPr marL="0" indent="0" eaLnBrk="1" hangingPunct="1">
              <a:buNone/>
            </a:pPr>
            <a:r>
              <a:rPr lang="en-US" altLang="zh-CN" b="0" dirty="0" smtClean="0"/>
              <a:t>		 A B C D E D C B A</a:t>
            </a:r>
          </a:p>
          <a:p>
            <a:pPr marL="0" indent="0" eaLnBrk="1" hangingPunct="1">
              <a:buNone/>
            </a:pPr>
            <a:r>
              <a:rPr lang="en-US" altLang="zh-CN" b="0" dirty="0" smtClean="0"/>
              <a:t>		 A B C D E D C A B</a:t>
            </a:r>
          </a:p>
          <a:p>
            <a:pPr marL="0" indent="0" eaLnBrk="1" hangingPunct="1"/>
            <a:endParaRPr lang="en-US" altLang="zh-CN" b="0" dirty="0" smtClean="0"/>
          </a:p>
        </p:txBody>
      </p:sp>
      <p:grpSp>
        <p:nvGrpSpPr>
          <p:cNvPr id="2" name="Group 40"/>
          <p:cNvGrpSpPr>
            <a:grpSpLocks/>
          </p:cNvGrpSpPr>
          <p:nvPr/>
        </p:nvGrpSpPr>
        <p:grpSpPr bwMode="auto">
          <a:xfrm>
            <a:off x="7320012" y="812800"/>
            <a:ext cx="2338387" cy="5568950"/>
            <a:chOff x="2925" y="618"/>
            <a:chExt cx="1473" cy="3508"/>
          </a:xfrm>
        </p:grpSpPr>
        <p:sp>
          <p:nvSpPr>
            <p:cNvPr id="108570" name="Rectangle 23"/>
            <p:cNvSpPr>
              <a:spLocks noChangeArrowheads="1"/>
            </p:cNvSpPr>
            <p:nvPr/>
          </p:nvSpPr>
          <p:spPr bwMode="auto">
            <a:xfrm>
              <a:off x="3605" y="618"/>
              <a:ext cx="793" cy="3037"/>
            </a:xfrm>
            <a:prstGeom prst="rect">
              <a:avLst/>
            </a:prstGeom>
            <a:solidFill>
              <a:srgbClr val="57D98C"/>
            </a:solidFill>
            <a:ln w="12700" cap="sq">
              <a:solidFill>
                <a:schemeClr val="tx1"/>
              </a:solidFill>
              <a:miter lim="800000"/>
              <a:headEnd type="none" w="sm" len="sm"/>
              <a:tailEnd type="none" w="sm" len="sm"/>
            </a:ln>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spcBef>
                  <a:spcPct val="0"/>
                </a:spcBef>
                <a:buClrTx/>
                <a:buSzTx/>
                <a:buFontTx/>
                <a:buNone/>
              </a:pPr>
              <a:endParaRPr lang="zh-CN" altLang="zh-CN" sz="2400">
                <a:ea typeface="宋体" panose="02010600030101010101" pitchFamily="2" charset="-122"/>
              </a:endParaRPr>
            </a:p>
          </p:txBody>
        </p:sp>
        <p:sp>
          <p:nvSpPr>
            <p:cNvPr id="108571" name="Text Box 24"/>
            <p:cNvSpPr txBox="1">
              <a:spLocks noChangeArrowheads="1"/>
            </p:cNvSpPr>
            <p:nvPr/>
          </p:nvSpPr>
          <p:spPr bwMode="auto">
            <a:xfrm>
              <a:off x="3866" y="3323"/>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A</a:t>
              </a:r>
            </a:p>
          </p:txBody>
        </p:sp>
        <p:sp>
          <p:nvSpPr>
            <p:cNvPr id="108572" name="Text Box 25"/>
            <p:cNvSpPr txBox="1">
              <a:spLocks noChangeArrowheads="1"/>
            </p:cNvSpPr>
            <p:nvPr/>
          </p:nvSpPr>
          <p:spPr bwMode="auto">
            <a:xfrm>
              <a:off x="3877" y="3021"/>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B</a:t>
              </a:r>
            </a:p>
          </p:txBody>
        </p:sp>
        <p:sp>
          <p:nvSpPr>
            <p:cNvPr id="108573" name="Text Box 26"/>
            <p:cNvSpPr txBox="1">
              <a:spLocks noChangeArrowheads="1"/>
            </p:cNvSpPr>
            <p:nvPr/>
          </p:nvSpPr>
          <p:spPr bwMode="auto">
            <a:xfrm>
              <a:off x="3877" y="2704"/>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C</a:t>
              </a:r>
            </a:p>
          </p:txBody>
        </p:sp>
        <p:sp>
          <p:nvSpPr>
            <p:cNvPr id="108574" name="Text Box 27"/>
            <p:cNvSpPr txBox="1">
              <a:spLocks noChangeArrowheads="1"/>
            </p:cNvSpPr>
            <p:nvPr/>
          </p:nvSpPr>
          <p:spPr bwMode="auto">
            <a:xfrm>
              <a:off x="3877" y="2416"/>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D</a:t>
              </a:r>
            </a:p>
          </p:txBody>
        </p:sp>
        <p:sp>
          <p:nvSpPr>
            <p:cNvPr id="108575" name="Text Box 28"/>
            <p:cNvSpPr txBox="1">
              <a:spLocks noChangeArrowheads="1"/>
            </p:cNvSpPr>
            <p:nvPr/>
          </p:nvSpPr>
          <p:spPr bwMode="auto">
            <a:xfrm>
              <a:off x="3877" y="2114"/>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E</a:t>
              </a:r>
            </a:p>
          </p:txBody>
        </p:sp>
        <p:sp>
          <p:nvSpPr>
            <p:cNvPr id="108576" name="Text Box 29"/>
            <p:cNvSpPr txBox="1">
              <a:spLocks noChangeArrowheads="1"/>
            </p:cNvSpPr>
            <p:nvPr/>
          </p:nvSpPr>
          <p:spPr bwMode="auto">
            <a:xfrm>
              <a:off x="3877" y="1826"/>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D</a:t>
              </a:r>
            </a:p>
          </p:txBody>
        </p:sp>
        <p:sp>
          <p:nvSpPr>
            <p:cNvPr id="108577" name="Text Box 30"/>
            <p:cNvSpPr txBox="1">
              <a:spLocks noChangeArrowheads="1"/>
            </p:cNvSpPr>
            <p:nvPr/>
          </p:nvSpPr>
          <p:spPr bwMode="auto">
            <a:xfrm>
              <a:off x="3878" y="1524"/>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C</a:t>
              </a:r>
            </a:p>
          </p:txBody>
        </p:sp>
        <p:sp>
          <p:nvSpPr>
            <p:cNvPr id="108578" name="Text Box 31"/>
            <p:cNvSpPr txBox="1">
              <a:spLocks noChangeArrowheads="1"/>
            </p:cNvSpPr>
            <p:nvPr/>
          </p:nvSpPr>
          <p:spPr bwMode="auto">
            <a:xfrm>
              <a:off x="3878" y="1207"/>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B</a:t>
              </a:r>
            </a:p>
          </p:txBody>
        </p:sp>
        <p:sp>
          <p:nvSpPr>
            <p:cNvPr id="108579" name="Text Box 32"/>
            <p:cNvSpPr txBox="1">
              <a:spLocks noChangeArrowheads="1"/>
            </p:cNvSpPr>
            <p:nvPr/>
          </p:nvSpPr>
          <p:spPr bwMode="auto">
            <a:xfrm>
              <a:off x="3878" y="919"/>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A</a:t>
              </a:r>
            </a:p>
          </p:txBody>
        </p:sp>
        <p:sp>
          <p:nvSpPr>
            <p:cNvPr id="108580" name="Text Box 35"/>
            <p:cNvSpPr txBox="1">
              <a:spLocks noChangeArrowheads="1"/>
            </p:cNvSpPr>
            <p:nvPr/>
          </p:nvSpPr>
          <p:spPr bwMode="auto">
            <a:xfrm>
              <a:off x="3738" y="3838"/>
              <a:ext cx="5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2400"/>
                <a:t>队列</a:t>
              </a:r>
            </a:p>
          </p:txBody>
        </p:sp>
        <p:sp>
          <p:nvSpPr>
            <p:cNvPr id="108581" name="Text Box 37"/>
            <p:cNvSpPr txBox="1">
              <a:spLocks noChangeArrowheads="1"/>
            </p:cNvSpPr>
            <p:nvPr/>
          </p:nvSpPr>
          <p:spPr bwMode="auto">
            <a:xfrm>
              <a:off x="3003" y="709"/>
              <a:ext cx="6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ea typeface="宋体" panose="02010600030101010101" pitchFamily="2" charset="-122"/>
                </a:rPr>
                <a:t>rear-&gt;</a:t>
              </a:r>
            </a:p>
          </p:txBody>
        </p:sp>
        <p:sp>
          <p:nvSpPr>
            <p:cNvPr id="108582" name="Text Box 38"/>
            <p:cNvSpPr txBox="1">
              <a:spLocks noChangeArrowheads="1"/>
            </p:cNvSpPr>
            <p:nvPr/>
          </p:nvSpPr>
          <p:spPr bwMode="auto">
            <a:xfrm>
              <a:off x="2925" y="3324"/>
              <a:ext cx="70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ea typeface="宋体" panose="02010600030101010101" pitchFamily="2" charset="-122"/>
                </a:rPr>
                <a:t>front-&gt;</a:t>
              </a:r>
            </a:p>
          </p:txBody>
        </p:sp>
      </p:grpSp>
      <p:grpSp>
        <p:nvGrpSpPr>
          <p:cNvPr id="3" name="Group 41"/>
          <p:cNvGrpSpPr>
            <a:grpSpLocks/>
          </p:cNvGrpSpPr>
          <p:nvPr/>
        </p:nvGrpSpPr>
        <p:grpSpPr bwMode="auto">
          <a:xfrm>
            <a:off x="9679037" y="883816"/>
            <a:ext cx="2033587" cy="5497512"/>
            <a:chOff x="4411" y="663"/>
            <a:chExt cx="1281" cy="3463"/>
          </a:xfrm>
        </p:grpSpPr>
        <p:sp>
          <p:nvSpPr>
            <p:cNvPr id="108558" name="Rectangle 12"/>
            <p:cNvSpPr>
              <a:spLocks noChangeArrowheads="1"/>
            </p:cNvSpPr>
            <p:nvPr/>
          </p:nvSpPr>
          <p:spPr bwMode="auto">
            <a:xfrm>
              <a:off x="4899" y="663"/>
              <a:ext cx="793" cy="2992"/>
            </a:xfrm>
            <a:prstGeom prst="rect">
              <a:avLst/>
            </a:prstGeom>
            <a:solidFill>
              <a:srgbClr val="57D98C"/>
            </a:solidFill>
            <a:ln w="12700" cap="sq">
              <a:solidFill>
                <a:schemeClr val="tx1"/>
              </a:solidFill>
              <a:miter lim="800000"/>
              <a:headEnd type="none" w="sm" len="sm"/>
              <a:tailEnd type="none" w="sm" len="sm"/>
            </a:ln>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spcBef>
                  <a:spcPct val="0"/>
                </a:spcBef>
                <a:buClrTx/>
                <a:buSzTx/>
                <a:buFontTx/>
                <a:buNone/>
              </a:pPr>
              <a:endParaRPr lang="zh-CN" altLang="zh-CN" sz="2400">
                <a:ea typeface="宋体" panose="02010600030101010101" pitchFamily="2" charset="-122"/>
              </a:endParaRPr>
            </a:p>
          </p:txBody>
        </p:sp>
        <p:sp>
          <p:nvSpPr>
            <p:cNvPr id="108559" name="Text Box 13"/>
            <p:cNvSpPr txBox="1">
              <a:spLocks noChangeArrowheads="1"/>
            </p:cNvSpPr>
            <p:nvPr/>
          </p:nvSpPr>
          <p:spPr bwMode="auto">
            <a:xfrm>
              <a:off x="5160" y="3323"/>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A</a:t>
              </a:r>
            </a:p>
          </p:txBody>
        </p:sp>
        <p:sp>
          <p:nvSpPr>
            <p:cNvPr id="108560" name="Text Box 14"/>
            <p:cNvSpPr txBox="1">
              <a:spLocks noChangeArrowheads="1"/>
            </p:cNvSpPr>
            <p:nvPr/>
          </p:nvSpPr>
          <p:spPr bwMode="auto">
            <a:xfrm>
              <a:off x="5171" y="3021"/>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B</a:t>
              </a:r>
            </a:p>
          </p:txBody>
        </p:sp>
        <p:sp>
          <p:nvSpPr>
            <p:cNvPr id="108561" name="Text Box 15"/>
            <p:cNvSpPr txBox="1">
              <a:spLocks noChangeArrowheads="1"/>
            </p:cNvSpPr>
            <p:nvPr/>
          </p:nvSpPr>
          <p:spPr bwMode="auto">
            <a:xfrm>
              <a:off x="5171" y="2704"/>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C</a:t>
              </a:r>
            </a:p>
          </p:txBody>
        </p:sp>
        <p:sp>
          <p:nvSpPr>
            <p:cNvPr id="108562" name="Text Box 16"/>
            <p:cNvSpPr txBox="1">
              <a:spLocks noChangeArrowheads="1"/>
            </p:cNvSpPr>
            <p:nvPr/>
          </p:nvSpPr>
          <p:spPr bwMode="auto">
            <a:xfrm>
              <a:off x="5171" y="2416"/>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D</a:t>
              </a:r>
            </a:p>
          </p:txBody>
        </p:sp>
        <p:sp>
          <p:nvSpPr>
            <p:cNvPr id="108563" name="Text Box 17"/>
            <p:cNvSpPr txBox="1">
              <a:spLocks noChangeArrowheads="1"/>
            </p:cNvSpPr>
            <p:nvPr/>
          </p:nvSpPr>
          <p:spPr bwMode="auto">
            <a:xfrm>
              <a:off x="5171" y="2114"/>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E</a:t>
              </a:r>
            </a:p>
          </p:txBody>
        </p:sp>
        <p:sp>
          <p:nvSpPr>
            <p:cNvPr id="108564" name="Text Box 18"/>
            <p:cNvSpPr txBox="1">
              <a:spLocks noChangeArrowheads="1"/>
            </p:cNvSpPr>
            <p:nvPr/>
          </p:nvSpPr>
          <p:spPr bwMode="auto">
            <a:xfrm>
              <a:off x="5171" y="1826"/>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D</a:t>
              </a:r>
            </a:p>
          </p:txBody>
        </p:sp>
        <p:sp>
          <p:nvSpPr>
            <p:cNvPr id="108565" name="Text Box 19"/>
            <p:cNvSpPr txBox="1">
              <a:spLocks noChangeArrowheads="1"/>
            </p:cNvSpPr>
            <p:nvPr/>
          </p:nvSpPr>
          <p:spPr bwMode="auto">
            <a:xfrm>
              <a:off x="5148" y="1524"/>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C</a:t>
              </a:r>
            </a:p>
          </p:txBody>
        </p:sp>
        <p:sp>
          <p:nvSpPr>
            <p:cNvPr id="108566" name="Text Box 20"/>
            <p:cNvSpPr txBox="1">
              <a:spLocks noChangeArrowheads="1"/>
            </p:cNvSpPr>
            <p:nvPr/>
          </p:nvSpPr>
          <p:spPr bwMode="auto">
            <a:xfrm>
              <a:off x="5148" y="1207"/>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dirty="0">
                  <a:solidFill>
                    <a:schemeClr val="hlink"/>
                  </a:solidFill>
                  <a:ea typeface="宋体" panose="02010600030101010101" pitchFamily="2" charset="-122"/>
                </a:rPr>
                <a:t>B</a:t>
              </a:r>
            </a:p>
          </p:txBody>
        </p:sp>
        <p:sp>
          <p:nvSpPr>
            <p:cNvPr id="108567" name="Text Box 21"/>
            <p:cNvSpPr txBox="1">
              <a:spLocks noChangeArrowheads="1"/>
            </p:cNvSpPr>
            <p:nvPr/>
          </p:nvSpPr>
          <p:spPr bwMode="auto">
            <a:xfrm>
              <a:off x="5148" y="919"/>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A</a:t>
              </a:r>
            </a:p>
          </p:txBody>
        </p:sp>
        <p:sp>
          <p:nvSpPr>
            <p:cNvPr id="108568" name="Text Box 34"/>
            <p:cNvSpPr txBox="1">
              <a:spLocks noChangeArrowheads="1"/>
            </p:cNvSpPr>
            <p:nvPr/>
          </p:nvSpPr>
          <p:spPr bwMode="auto">
            <a:xfrm>
              <a:off x="5171" y="3838"/>
              <a:ext cx="30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2400"/>
                <a:t>栈</a:t>
              </a:r>
            </a:p>
          </p:txBody>
        </p:sp>
        <p:sp>
          <p:nvSpPr>
            <p:cNvPr id="108569" name="Text Box 39"/>
            <p:cNvSpPr txBox="1">
              <a:spLocks noChangeArrowheads="1"/>
            </p:cNvSpPr>
            <p:nvPr/>
          </p:nvSpPr>
          <p:spPr bwMode="auto">
            <a:xfrm>
              <a:off x="4411" y="709"/>
              <a:ext cx="5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ea typeface="宋体" panose="02010600030101010101" pitchFamily="2" charset="-122"/>
                </a:rPr>
                <a:t>top-&gt;</a:t>
              </a:r>
            </a:p>
          </p:txBody>
        </p:sp>
      </p:grpSp>
      <p:sp>
        <p:nvSpPr>
          <p:cNvPr id="108549" name="Text Box 42"/>
          <p:cNvSpPr txBox="1">
            <a:spLocks noChangeArrowheads="1"/>
          </p:cNvSpPr>
          <p:nvPr/>
        </p:nvSpPr>
        <p:spPr bwMode="auto">
          <a:xfrm>
            <a:off x="6686574" y="6093296"/>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endParaRPr lang="zh-CN" altLang="zh-CN" sz="2400">
              <a:ea typeface="宋体" panose="02010600030101010101" pitchFamily="2" charset="-122"/>
            </a:endParaRPr>
          </a:p>
        </p:txBody>
      </p:sp>
      <p:sp>
        <p:nvSpPr>
          <p:cNvPr id="143403" name="Line 43"/>
          <p:cNvSpPr>
            <a:spLocks noChangeShapeType="1"/>
          </p:cNvSpPr>
          <p:nvPr/>
        </p:nvSpPr>
        <p:spPr bwMode="auto">
          <a:xfrm>
            <a:off x="10272761" y="1460079"/>
            <a:ext cx="0" cy="3598863"/>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zh-CN" altLang="en-US"/>
          </a:p>
        </p:txBody>
      </p:sp>
      <p:sp>
        <p:nvSpPr>
          <p:cNvPr id="143404" name="Line 44"/>
          <p:cNvSpPr>
            <a:spLocks noChangeShapeType="1"/>
          </p:cNvSpPr>
          <p:nvPr/>
        </p:nvSpPr>
        <p:spPr bwMode="auto">
          <a:xfrm flipV="1">
            <a:off x="8185198" y="1460501"/>
            <a:ext cx="0" cy="3598863"/>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363">
                                            <p:txEl>
                                              <p:pRg st="4" end="4"/>
                                            </p:txEl>
                                          </p:spTgt>
                                        </p:tgtEl>
                                        <p:attrNameLst>
                                          <p:attrName>style.visibility</p:attrName>
                                        </p:attrNameLst>
                                      </p:cBhvr>
                                      <p:to>
                                        <p:strVal val="visible"/>
                                      </p:to>
                                    </p:set>
                                    <p:animEffect transition="in" filter="blinds(horizontal)">
                                      <p:cBhvr>
                                        <p:cTn id="7" dur="500"/>
                                        <p:tgtEl>
                                          <p:spTgt spid="143363">
                                            <p:txEl>
                                              <p:pRg st="4" end="4"/>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3363">
                                            <p:txEl>
                                              <p:pRg st="5" end="5"/>
                                            </p:txEl>
                                          </p:spTgt>
                                        </p:tgtEl>
                                        <p:attrNameLst>
                                          <p:attrName>style.visibility</p:attrName>
                                        </p:attrNameLst>
                                      </p:cBhvr>
                                      <p:to>
                                        <p:strVal val="visible"/>
                                      </p:to>
                                    </p:set>
                                    <p:animEffect transition="in" filter="blinds(horizontal)">
                                      <p:cBhvr>
                                        <p:cTn id="12" dur="500"/>
                                        <p:tgtEl>
                                          <p:spTgt spid="143363">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slide(fromBottom)">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slide(fromBottom)">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3404"/>
                                        </p:tgtEl>
                                        <p:attrNameLst>
                                          <p:attrName>style.visibility</p:attrName>
                                        </p:attrNameLst>
                                      </p:cBhvr>
                                      <p:to>
                                        <p:strVal val="visible"/>
                                      </p:to>
                                    </p:set>
                                    <p:animEffect transition="in" filter="blinds(horizontal)">
                                      <p:cBhvr>
                                        <p:cTn id="27" dur="500"/>
                                        <p:tgtEl>
                                          <p:spTgt spid="14340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3403"/>
                                        </p:tgtEl>
                                        <p:attrNameLst>
                                          <p:attrName>style.visibility</p:attrName>
                                        </p:attrNameLst>
                                      </p:cBhvr>
                                      <p:to>
                                        <p:strVal val="visible"/>
                                      </p:to>
                                    </p:set>
                                    <p:animEffect transition="in" filter="blinds(horizontal)">
                                      <p:cBhvr>
                                        <p:cTn id="32" dur="500"/>
                                        <p:tgtEl>
                                          <p:spTgt spid="143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build="p"/>
      <p:bldP spid="143403" grpId="0" animBg="1"/>
      <p:bldP spid="14340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sp>
        <p:nvSpPr>
          <p:cNvPr id="110594" name="Rectangle 2"/>
          <p:cNvSpPr>
            <a:spLocks noGrp="1" noChangeArrowheads="1"/>
          </p:cNvSpPr>
          <p:nvPr>
            <p:ph idx="1"/>
          </p:nvPr>
        </p:nvSpPr>
        <p:spPr>
          <a:xfrm>
            <a:off x="479376" y="983778"/>
            <a:ext cx="10515600" cy="5193185"/>
          </a:xfrm>
        </p:spPr>
        <p:txBody>
          <a:bodyPr>
            <a:normAutofit/>
          </a:bodyPr>
          <a:lstStyle/>
          <a:p>
            <a:pPr marL="0" indent="0" eaLnBrk="1" hangingPunct="1">
              <a:lnSpc>
                <a:spcPct val="90000"/>
              </a:lnSpc>
              <a:buNone/>
            </a:pPr>
            <a:r>
              <a:rPr lang="zh-CN" altLang="en-US" dirty="0" smtClean="0">
                <a:solidFill>
                  <a:schemeClr val="tx2"/>
                </a:solidFill>
              </a:rPr>
              <a:t>思想：</a:t>
            </a:r>
          </a:p>
          <a:p>
            <a:pPr marL="0" indent="0" eaLnBrk="1" hangingPunct="1">
              <a:lnSpc>
                <a:spcPct val="90000"/>
              </a:lnSpc>
              <a:buNone/>
            </a:pPr>
            <a:endParaRPr lang="zh-CN" altLang="en-US" sz="700" dirty="0">
              <a:solidFill>
                <a:schemeClr val="tx2"/>
              </a:solidFill>
            </a:endParaRPr>
          </a:p>
          <a:p>
            <a:pPr marL="0" indent="0" eaLnBrk="1" hangingPunct="1">
              <a:lnSpc>
                <a:spcPct val="90000"/>
              </a:lnSpc>
              <a:buNone/>
            </a:pPr>
            <a:r>
              <a:rPr lang="zh-CN" altLang="en-US" dirty="0" smtClean="0"/>
              <a:t>    （</a:t>
            </a:r>
            <a:r>
              <a:rPr lang="en-US" altLang="zh-CN" dirty="0" smtClean="0"/>
              <a:t>1</a:t>
            </a:r>
            <a:r>
              <a:rPr lang="zh-CN" altLang="en-US" dirty="0" smtClean="0"/>
              <a:t>）自左向右扫描字符串，字符依次</a:t>
            </a:r>
          </a:p>
          <a:p>
            <a:pPr marL="457200" lvl="1" indent="0">
              <a:buNone/>
            </a:pPr>
            <a:r>
              <a:rPr lang="zh-CN" altLang="en-US" sz="2400" dirty="0"/>
              <a:t>	     </a:t>
            </a:r>
            <a:r>
              <a:rPr lang="en-US" altLang="zh-CN" sz="2400" dirty="0"/>
              <a:t>  </a:t>
            </a:r>
            <a:r>
              <a:rPr lang="zh-CN" altLang="en-US" sz="2400" dirty="0"/>
              <a:t>进栈</a:t>
            </a:r>
            <a:r>
              <a:rPr lang="en-US" altLang="zh-CN" sz="2400" dirty="0"/>
              <a:t>S</a:t>
            </a:r>
            <a:r>
              <a:rPr lang="zh-CN" altLang="en-US" sz="2400" dirty="0"/>
              <a:t>；</a:t>
            </a:r>
          </a:p>
          <a:p>
            <a:pPr marL="457200" lvl="1" indent="0">
              <a:buNone/>
            </a:pPr>
            <a:r>
              <a:rPr lang="zh-CN" altLang="en-US" sz="2400" dirty="0"/>
              <a:t>	    </a:t>
            </a:r>
            <a:r>
              <a:rPr lang="en-US" altLang="zh-CN" sz="2400" dirty="0"/>
              <a:t>  </a:t>
            </a:r>
            <a:r>
              <a:rPr lang="zh-CN" altLang="en-US" sz="2400" dirty="0"/>
              <a:t>入队列</a:t>
            </a:r>
            <a:r>
              <a:rPr lang="en-US" altLang="zh-CN" sz="2400" dirty="0"/>
              <a:t>Q</a:t>
            </a:r>
            <a:r>
              <a:rPr lang="zh-CN" altLang="en-US" sz="2400" dirty="0"/>
              <a:t>；</a:t>
            </a:r>
          </a:p>
          <a:p>
            <a:pPr marL="0" indent="0" eaLnBrk="1" hangingPunct="1">
              <a:lnSpc>
                <a:spcPct val="90000"/>
              </a:lnSpc>
              <a:buNone/>
            </a:pPr>
            <a:r>
              <a:rPr lang="zh-CN" altLang="en-US" dirty="0" smtClean="0"/>
              <a:t>     （</a:t>
            </a:r>
            <a:r>
              <a:rPr lang="en-US" altLang="zh-CN" dirty="0" smtClean="0"/>
              <a:t>2</a:t>
            </a:r>
            <a:r>
              <a:rPr lang="zh-CN" altLang="en-US" dirty="0" smtClean="0"/>
              <a:t>）当栈</a:t>
            </a:r>
            <a:r>
              <a:rPr lang="en-US" altLang="zh-CN" dirty="0" smtClean="0"/>
              <a:t>S</a:t>
            </a:r>
            <a:r>
              <a:rPr lang="zh-CN" altLang="en-US" dirty="0" smtClean="0"/>
              <a:t>非空且队列</a:t>
            </a:r>
            <a:r>
              <a:rPr lang="en-US" altLang="zh-CN" dirty="0" smtClean="0"/>
              <a:t>Q</a:t>
            </a:r>
            <a:r>
              <a:rPr lang="zh-CN" altLang="en-US" dirty="0" smtClean="0"/>
              <a:t>非空时，依次</a:t>
            </a:r>
          </a:p>
          <a:p>
            <a:pPr marL="0" indent="0" eaLnBrk="1" hangingPunct="1">
              <a:lnSpc>
                <a:spcPct val="90000"/>
              </a:lnSpc>
              <a:buNone/>
            </a:pPr>
            <a:r>
              <a:rPr lang="zh-CN" altLang="en-US" dirty="0" smtClean="0"/>
              <a:t>	    </a:t>
            </a:r>
            <a:r>
              <a:rPr lang="en-US" altLang="zh-CN" sz="2400" dirty="0"/>
              <a:t>  </a:t>
            </a:r>
            <a:r>
              <a:rPr lang="zh-CN" altLang="en-US" sz="2400" dirty="0"/>
              <a:t>若</a:t>
            </a:r>
            <a:r>
              <a:rPr lang="en-US" altLang="zh-CN" sz="2400" dirty="0"/>
              <a:t>S</a:t>
            </a:r>
            <a:r>
              <a:rPr lang="zh-CN" altLang="en-US" sz="2400" dirty="0"/>
              <a:t>栈顶元素和</a:t>
            </a:r>
            <a:r>
              <a:rPr lang="en-US" altLang="zh-CN" sz="2400" dirty="0"/>
              <a:t>Q</a:t>
            </a:r>
            <a:r>
              <a:rPr lang="zh-CN" altLang="en-US" sz="2400" dirty="0"/>
              <a:t>队头元素相等，则</a:t>
            </a:r>
          </a:p>
          <a:p>
            <a:pPr marL="0" indent="0" eaLnBrk="1" hangingPunct="1">
              <a:lnSpc>
                <a:spcPct val="90000"/>
              </a:lnSpc>
              <a:buNone/>
            </a:pPr>
            <a:r>
              <a:rPr lang="zh-CN" altLang="en-US" sz="2000" dirty="0"/>
              <a:t>			</a:t>
            </a:r>
            <a:r>
              <a:rPr lang="en-US" altLang="zh-CN" sz="2400" dirty="0"/>
              <a:t>S</a:t>
            </a:r>
            <a:r>
              <a:rPr lang="zh-CN" altLang="en-US" sz="2400" dirty="0"/>
              <a:t>出栈；</a:t>
            </a:r>
          </a:p>
          <a:p>
            <a:pPr marL="0" indent="0" eaLnBrk="1" hangingPunct="1">
              <a:lnSpc>
                <a:spcPct val="90000"/>
              </a:lnSpc>
              <a:buNone/>
            </a:pPr>
            <a:r>
              <a:rPr lang="zh-CN" altLang="en-US" sz="2400" dirty="0"/>
              <a:t>			</a:t>
            </a:r>
            <a:r>
              <a:rPr lang="en-US" altLang="zh-CN" sz="2400" dirty="0"/>
              <a:t>Q</a:t>
            </a:r>
            <a:r>
              <a:rPr lang="zh-CN" altLang="en-US" sz="2400" dirty="0"/>
              <a:t>出队列；</a:t>
            </a:r>
          </a:p>
          <a:p>
            <a:pPr marL="0" indent="0" eaLnBrk="1" hangingPunct="1">
              <a:lnSpc>
                <a:spcPct val="90000"/>
              </a:lnSpc>
              <a:buNone/>
            </a:pPr>
            <a:r>
              <a:rPr lang="zh-CN" altLang="en-US" sz="2400" dirty="0"/>
              <a:t>                  否则，输出不是回文，并退出</a:t>
            </a:r>
          </a:p>
          <a:p>
            <a:pPr marL="0" indent="0" eaLnBrk="1" hangingPunct="1">
              <a:lnSpc>
                <a:spcPct val="90000"/>
              </a:lnSpc>
              <a:buNone/>
            </a:pPr>
            <a:r>
              <a:rPr lang="zh-CN" altLang="en-US" dirty="0" smtClean="0"/>
              <a:t>     </a:t>
            </a:r>
            <a:r>
              <a:rPr lang="en-US" altLang="zh-CN" dirty="0" smtClean="0"/>
              <a:t> </a:t>
            </a:r>
            <a:r>
              <a:rPr lang="zh-CN" altLang="en-US" dirty="0" smtClean="0"/>
              <a:t>（</a:t>
            </a:r>
            <a:r>
              <a:rPr lang="en-US" altLang="zh-CN" dirty="0" smtClean="0"/>
              <a:t>3</a:t>
            </a:r>
            <a:r>
              <a:rPr lang="zh-CN" altLang="en-US" dirty="0" smtClean="0"/>
              <a:t>）输出字符串是回文，并退出</a:t>
            </a:r>
            <a:endParaRPr lang="zh-CN" altLang="en-US" sz="900" dirty="0"/>
          </a:p>
        </p:txBody>
      </p:sp>
      <p:grpSp>
        <p:nvGrpSpPr>
          <p:cNvPr id="9" name="Group 40"/>
          <p:cNvGrpSpPr>
            <a:grpSpLocks/>
          </p:cNvGrpSpPr>
          <p:nvPr/>
        </p:nvGrpSpPr>
        <p:grpSpPr bwMode="auto">
          <a:xfrm>
            <a:off x="7320012" y="812800"/>
            <a:ext cx="2338387" cy="5568950"/>
            <a:chOff x="2925" y="618"/>
            <a:chExt cx="1473" cy="3508"/>
          </a:xfrm>
        </p:grpSpPr>
        <p:sp>
          <p:nvSpPr>
            <p:cNvPr id="10" name="Rectangle 23"/>
            <p:cNvSpPr>
              <a:spLocks noChangeArrowheads="1"/>
            </p:cNvSpPr>
            <p:nvPr/>
          </p:nvSpPr>
          <p:spPr bwMode="auto">
            <a:xfrm>
              <a:off x="3605" y="618"/>
              <a:ext cx="793" cy="3037"/>
            </a:xfrm>
            <a:prstGeom prst="rect">
              <a:avLst/>
            </a:prstGeom>
            <a:solidFill>
              <a:srgbClr val="57D98C"/>
            </a:solidFill>
            <a:ln w="12700" cap="sq">
              <a:solidFill>
                <a:schemeClr val="tx1"/>
              </a:solidFill>
              <a:miter lim="800000"/>
              <a:headEnd type="none" w="sm" len="sm"/>
              <a:tailEnd type="none" w="sm" len="sm"/>
            </a:ln>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spcBef>
                  <a:spcPct val="0"/>
                </a:spcBef>
                <a:buClrTx/>
                <a:buSzTx/>
                <a:buFontTx/>
                <a:buNone/>
              </a:pPr>
              <a:endParaRPr lang="zh-CN" altLang="zh-CN" sz="2400">
                <a:ea typeface="宋体" panose="02010600030101010101" pitchFamily="2" charset="-122"/>
              </a:endParaRPr>
            </a:p>
          </p:txBody>
        </p:sp>
        <p:sp>
          <p:nvSpPr>
            <p:cNvPr id="11" name="Text Box 24"/>
            <p:cNvSpPr txBox="1">
              <a:spLocks noChangeArrowheads="1"/>
            </p:cNvSpPr>
            <p:nvPr/>
          </p:nvSpPr>
          <p:spPr bwMode="auto">
            <a:xfrm>
              <a:off x="3866" y="3323"/>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A</a:t>
              </a:r>
            </a:p>
          </p:txBody>
        </p:sp>
        <p:sp>
          <p:nvSpPr>
            <p:cNvPr id="12" name="Text Box 25"/>
            <p:cNvSpPr txBox="1">
              <a:spLocks noChangeArrowheads="1"/>
            </p:cNvSpPr>
            <p:nvPr/>
          </p:nvSpPr>
          <p:spPr bwMode="auto">
            <a:xfrm>
              <a:off x="3877" y="3021"/>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B</a:t>
              </a:r>
            </a:p>
          </p:txBody>
        </p:sp>
        <p:sp>
          <p:nvSpPr>
            <p:cNvPr id="13" name="Text Box 26"/>
            <p:cNvSpPr txBox="1">
              <a:spLocks noChangeArrowheads="1"/>
            </p:cNvSpPr>
            <p:nvPr/>
          </p:nvSpPr>
          <p:spPr bwMode="auto">
            <a:xfrm>
              <a:off x="3877" y="2704"/>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C</a:t>
              </a:r>
            </a:p>
          </p:txBody>
        </p:sp>
        <p:sp>
          <p:nvSpPr>
            <p:cNvPr id="14" name="Text Box 27"/>
            <p:cNvSpPr txBox="1">
              <a:spLocks noChangeArrowheads="1"/>
            </p:cNvSpPr>
            <p:nvPr/>
          </p:nvSpPr>
          <p:spPr bwMode="auto">
            <a:xfrm>
              <a:off x="3877" y="2416"/>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D</a:t>
              </a:r>
            </a:p>
          </p:txBody>
        </p:sp>
        <p:sp>
          <p:nvSpPr>
            <p:cNvPr id="15" name="Text Box 28"/>
            <p:cNvSpPr txBox="1">
              <a:spLocks noChangeArrowheads="1"/>
            </p:cNvSpPr>
            <p:nvPr/>
          </p:nvSpPr>
          <p:spPr bwMode="auto">
            <a:xfrm>
              <a:off x="3877" y="2114"/>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E</a:t>
              </a:r>
            </a:p>
          </p:txBody>
        </p:sp>
        <p:sp>
          <p:nvSpPr>
            <p:cNvPr id="16" name="Text Box 29"/>
            <p:cNvSpPr txBox="1">
              <a:spLocks noChangeArrowheads="1"/>
            </p:cNvSpPr>
            <p:nvPr/>
          </p:nvSpPr>
          <p:spPr bwMode="auto">
            <a:xfrm>
              <a:off x="3877" y="1826"/>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D</a:t>
              </a:r>
            </a:p>
          </p:txBody>
        </p:sp>
        <p:sp>
          <p:nvSpPr>
            <p:cNvPr id="17" name="Text Box 30"/>
            <p:cNvSpPr txBox="1">
              <a:spLocks noChangeArrowheads="1"/>
            </p:cNvSpPr>
            <p:nvPr/>
          </p:nvSpPr>
          <p:spPr bwMode="auto">
            <a:xfrm>
              <a:off x="3878" y="1524"/>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C</a:t>
              </a:r>
            </a:p>
          </p:txBody>
        </p:sp>
        <p:sp>
          <p:nvSpPr>
            <p:cNvPr id="18" name="Text Box 31"/>
            <p:cNvSpPr txBox="1">
              <a:spLocks noChangeArrowheads="1"/>
            </p:cNvSpPr>
            <p:nvPr/>
          </p:nvSpPr>
          <p:spPr bwMode="auto">
            <a:xfrm>
              <a:off x="3878" y="1207"/>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B</a:t>
              </a:r>
            </a:p>
          </p:txBody>
        </p:sp>
        <p:sp>
          <p:nvSpPr>
            <p:cNvPr id="19" name="Text Box 32"/>
            <p:cNvSpPr txBox="1">
              <a:spLocks noChangeArrowheads="1"/>
            </p:cNvSpPr>
            <p:nvPr/>
          </p:nvSpPr>
          <p:spPr bwMode="auto">
            <a:xfrm>
              <a:off x="3878" y="919"/>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A</a:t>
              </a:r>
            </a:p>
          </p:txBody>
        </p:sp>
        <p:sp>
          <p:nvSpPr>
            <p:cNvPr id="20" name="Text Box 35"/>
            <p:cNvSpPr txBox="1">
              <a:spLocks noChangeArrowheads="1"/>
            </p:cNvSpPr>
            <p:nvPr/>
          </p:nvSpPr>
          <p:spPr bwMode="auto">
            <a:xfrm>
              <a:off x="3738" y="3838"/>
              <a:ext cx="5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2400"/>
                <a:t>队列</a:t>
              </a:r>
            </a:p>
          </p:txBody>
        </p:sp>
        <p:sp>
          <p:nvSpPr>
            <p:cNvPr id="21" name="Text Box 37"/>
            <p:cNvSpPr txBox="1">
              <a:spLocks noChangeArrowheads="1"/>
            </p:cNvSpPr>
            <p:nvPr/>
          </p:nvSpPr>
          <p:spPr bwMode="auto">
            <a:xfrm>
              <a:off x="3003" y="709"/>
              <a:ext cx="6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ea typeface="宋体" panose="02010600030101010101" pitchFamily="2" charset="-122"/>
                </a:rPr>
                <a:t>rear-&gt;</a:t>
              </a:r>
            </a:p>
          </p:txBody>
        </p:sp>
        <p:sp>
          <p:nvSpPr>
            <p:cNvPr id="22" name="Text Box 38"/>
            <p:cNvSpPr txBox="1">
              <a:spLocks noChangeArrowheads="1"/>
            </p:cNvSpPr>
            <p:nvPr/>
          </p:nvSpPr>
          <p:spPr bwMode="auto">
            <a:xfrm>
              <a:off x="2925" y="3324"/>
              <a:ext cx="70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ea typeface="宋体" panose="02010600030101010101" pitchFamily="2" charset="-122"/>
                </a:rPr>
                <a:t>front-&gt;</a:t>
              </a:r>
            </a:p>
          </p:txBody>
        </p:sp>
      </p:grpSp>
      <p:grpSp>
        <p:nvGrpSpPr>
          <p:cNvPr id="23" name="Group 41"/>
          <p:cNvGrpSpPr>
            <a:grpSpLocks/>
          </p:cNvGrpSpPr>
          <p:nvPr/>
        </p:nvGrpSpPr>
        <p:grpSpPr bwMode="auto">
          <a:xfrm>
            <a:off x="9679037" y="883816"/>
            <a:ext cx="2033587" cy="5497512"/>
            <a:chOff x="4411" y="663"/>
            <a:chExt cx="1281" cy="3463"/>
          </a:xfrm>
        </p:grpSpPr>
        <p:sp>
          <p:nvSpPr>
            <p:cNvPr id="24" name="Rectangle 12"/>
            <p:cNvSpPr>
              <a:spLocks noChangeArrowheads="1"/>
            </p:cNvSpPr>
            <p:nvPr/>
          </p:nvSpPr>
          <p:spPr bwMode="auto">
            <a:xfrm>
              <a:off x="4899" y="663"/>
              <a:ext cx="793" cy="2992"/>
            </a:xfrm>
            <a:prstGeom prst="rect">
              <a:avLst/>
            </a:prstGeom>
            <a:solidFill>
              <a:srgbClr val="57D98C"/>
            </a:solidFill>
            <a:ln w="12700" cap="sq">
              <a:solidFill>
                <a:schemeClr val="tx1"/>
              </a:solidFill>
              <a:miter lim="800000"/>
              <a:headEnd type="none" w="sm" len="sm"/>
              <a:tailEnd type="none" w="sm" len="sm"/>
            </a:ln>
          </p:spPr>
          <p:txBody>
            <a:bodyPr wrap="none" anchor="ct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spcBef>
                  <a:spcPct val="0"/>
                </a:spcBef>
                <a:buClrTx/>
                <a:buSzTx/>
                <a:buFontTx/>
                <a:buNone/>
              </a:pPr>
              <a:endParaRPr lang="zh-CN" altLang="zh-CN" sz="2400">
                <a:ea typeface="宋体" panose="02010600030101010101" pitchFamily="2" charset="-122"/>
              </a:endParaRPr>
            </a:p>
          </p:txBody>
        </p:sp>
        <p:sp>
          <p:nvSpPr>
            <p:cNvPr id="25" name="Text Box 13"/>
            <p:cNvSpPr txBox="1">
              <a:spLocks noChangeArrowheads="1"/>
            </p:cNvSpPr>
            <p:nvPr/>
          </p:nvSpPr>
          <p:spPr bwMode="auto">
            <a:xfrm>
              <a:off x="5160" y="3323"/>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A</a:t>
              </a:r>
            </a:p>
          </p:txBody>
        </p:sp>
        <p:sp>
          <p:nvSpPr>
            <p:cNvPr id="26" name="Text Box 14"/>
            <p:cNvSpPr txBox="1">
              <a:spLocks noChangeArrowheads="1"/>
            </p:cNvSpPr>
            <p:nvPr/>
          </p:nvSpPr>
          <p:spPr bwMode="auto">
            <a:xfrm>
              <a:off x="5171" y="3021"/>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B</a:t>
              </a:r>
            </a:p>
          </p:txBody>
        </p:sp>
        <p:sp>
          <p:nvSpPr>
            <p:cNvPr id="27" name="Text Box 15"/>
            <p:cNvSpPr txBox="1">
              <a:spLocks noChangeArrowheads="1"/>
            </p:cNvSpPr>
            <p:nvPr/>
          </p:nvSpPr>
          <p:spPr bwMode="auto">
            <a:xfrm>
              <a:off x="5171" y="2704"/>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C</a:t>
              </a:r>
            </a:p>
          </p:txBody>
        </p:sp>
        <p:sp>
          <p:nvSpPr>
            <p:cNvPr id="28" name="Text Box 16"/>
            <p:cNvSpPr txBox="1">
              <a:spLocks noChangeArrowheads="1"/>
            </p:cNvSpPr>
            <p:nvPr/>
          </p:nvSpPr>
          <p:spPr bwMode="auto">
            <a:xfrm>
              <a:off x="5171" y="2416"/>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D</a:t>
              </a:r>
            </a:p>
          </p:txBody>
        </p:sp>
        <p:sp>
          <p:nvSpPr>
            <p:cNvPr id="29" name="Text Box 17"/>
            <p:cNvSpPr txBox="1">
              <a:spLocks noChangeArrowheads="1"/>
            </p:cNvSpPr>
            <p:nvPr/>
          </p:nvSpPr>
          <p:spPr bwMode="auto">
            <a:xfrm>
              <a:off x="5171" y="2114"/>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E</a:t>
              </a:r>
            </a:p>
          </p:txBody>
        </p:sp>
        <p:sp>
          <p:nvSpPr>
            <p:cNvPr id="30" name="Text Box 18"/>
            <p:cNvSpPr txBox="1">
              <a:spLocks noChangeArrowheads="1"/>
            </p:cNvSpPr>
            <p:nvPr/>
          </p:nvSpPr>
          <p:spPr bwMode="auto">
            <a:xfrm>
              <a:off x="5171" y="1826"/>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D</a:t>
              </a:r>
            </a:p>
          </p:txBody>
        </p:sp>
        <p:sp>
          <p:nvSpPr>
            <p:cNvPr id="31" name="Text Box 19"/>
            <p:cNvSpPr txBox="1">
              <a:spLocks noChangeArrowheads="1"/>
            </p:cNvSpPr>
            <p:nvPr/>
          </p:nvSpPr>
          <p:spPr bwMode="auto">
            <a:xfrm>
              <a:off x="5148" y="1524"/>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C</a:t>
              </a:r>
            </a:p>
          </p:txBody>
        </p:sp>
        <p:sp>
          <p:nvSpPr>
            <p:cNvPr id="32" name="Text Box 20"/>
            <p:cNvSpPr txBox="1">
              <a:spLocks noChangeArrowheads="1"/>
            </p:cNvSpPr>
            <p:nvPr/>
          </p:nvSpPr>
          <p:spPr bwMode="auto">
            <a:xfrm>
              <a:off x="5148" y="1207"/>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dirty="0">
                  <a:solidFill>
                    <a:schemeClr val="hlink"/>
                  </a:solidFill>
                  <a:ea typeface="宋体" panose="02010600030101010101" pitchFamily="2" charset="-122"/>
                </a:rPr>
                <a:t>B</a:t>
              </a:r>
            </a:p>
          </p:txBody>
        </p:sp>
        <p:sp>
          <p:nvSpPr>
            <p:cNvPr id="33" name="Text Box 21"/>
            <p:cNvSpPr txBox="1">
              <a:spLocks noChangeArrowheads="1"/>
            </p:cNvSpPr>
            <p:nvPr/>
          </p:nvSpPr>
          <p:spPr bwMode="auto">
            <a:xfrm>
              <a:off x="5148" y="919"/>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solidFill>
                    <a:schemeClr val="hlink"/>
                  </a:solidFill>
                  <a:ea typeface="宋体" panose="02010600030101010101" pitchFamily="2" charset="-122"/>
                </a:rPr>
                <a:t>A</a:t>
              </a:r>
            </a:p>
          </p:txBody>
        </p:sp>
        <p:sp>
          <p:nvSpPr>
            <p:cNvPr id="34" name="Text Box 34"/>
            <p:cNvSpPr txBox="1">
              <a:spLocks noChangeArrowheads="1"/>
            </p:cNvSpPr>
            <p:nvPr/>
          </p:nvSpPr>
          <p:spPr bwMode="auto">
            <a:xfrm>
              <a:off x="5171" y="3838"/>
              <a:ext cx="30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2400"/>
                <a:t>栈</a:t>
              </a:r>
            </a:p>
          </p:txBody>
        </p:sp>
        <p:sp>
          <p:nvSpPr>
            <p:cNvPr id="35" name="Text Box 39"/>
            <p:cNvSpPr txBox="1">
              <a:spLocks noChangeArrowheads="1"/>
            </p:cNvSpPr>
            <p:nvPr/>
          </p:nvSpPr>
          <p:spPr bwMode="auto">
            <a:xfrm>
              <a:off x="4411" y="709"/>
              <a:ext cx="5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60000"/>
                <a:buFont typeface="Wingdings" panose="05000000000000000000" pitchFamily="2" charset="2"/>
                <a:defRPr sz="2800" b="1">
                  <a:solidFill>
                    <a:schemeClr val="tx1"/>
                  </a:solidFill>
                  <a:latin typeface="Times New Roman" panose="02020603050405020304" pitchFamily="18" charset="0"/>
                  <a:ea typeface="楷体_GB2312" pitchFamily="49" charset="-122"/>
                  <a:cs typeface="Times New Roman" panose="02020603050405020304" pitchFamily="18" charset="0"/>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sz="2400">
                  <a:ea typeface="宋体" panose="02010600030101010101" pitchFamily="2" charset="-122"/>
                </a:rPr>
                <a:t>top-&gt;</a:t>
              </a:r>
            </a:p>
          </p:txBody>
        </p:sp>
      </p:grpSp>
      <p:sp>
        <p:nvSpPr>
          <p:cNvPr id="36" name="Line 43"/>
          <p:cNvSpPr>
            <a:spLocks noChangeShapeType="1"/>
          </p:cNvSpPr>
          <p:nvPr/>
        </p:nvSpPr>
        <p:spPr bwMode="auto">
          <a:xfrm>
            <a:off x="10272761" y="1460079"/>
            <a:ext cx="0" cy="3598863"/>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zh-CN" altLang="en-US"/>
          </a:p>
        </p:txBody>
      </p:sp>
      <p:sp>
        <p:nvSpPr>
          <p:cNvPr id="37" name="Line 44"/>
          <p:cNvSpPr>
            <a:spLocks noChangeShapeType="1"/>
          </p:cNvSpPr>
          <p:nvPr/>
        </p:nvSpPr>
        <p:spPr bwMode="auto">
          <a:xfrm flipV="1">
            <a:off x="8185198" y="1460501"/>
            <a:ext cx="0" cy="3598863"/>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Bottom)">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slide(fromBottom)">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linds(horizontal)">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linds(horizontal)">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618" name="Object 2"/>
          <p:cNvGraphicFramePr>
            <a:graphicFrameLocks noChangeAspect="1"/>
          </p:cNvGraphicFramePr>
          <p:nvPr>
            <p:extLst>
              <p:ext uri="{D42A27DB-BD31-4B8C-83A1-F6EECF244321}">
                <p14:modId xmlns:p14="http://schemas.microsoft.com/office/powerpoint/2010/main" val="2562710756"/>
              </p:ext>
            </p:extLst>
          </p:nvPr>
        </p:nvGraphicFramePr>
        <p:xfrm>
          <a:off x="1544638" y="1268760"/>
          <a:ext cx="8153400" cy="4800600"/>
        </p:xfrm>
        <a:graphic>
          <a:graphicData uri="http://schemas.openxmlformats.org/presentationml/2006/ole">
            <mc:AlternateContent xmlns:mc="http://schemas.openxmlformats.org/markup-compatibility/2006">
              <mc:Choice xmlns:v="urn:schemas-microsoft-com:vml" Requires="v">
                <p:oleObj spid="_x0000_s111669" name="Document" r:id="rId3" imgW="2570479" imgH="1340254" progId="Word.Document.8">
                  <p:embed/>
                </p:oleObj>
              </mc:Choice>
              <mc:Fallback>
                <p:oleObj name="Document" r:id="rId3" imgW="2570479" imgH="1340254"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4638" y="1268760"/>
                        <a:ext cx="81534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标题 1"/>
          <p:cNvSpPr>
            <a:spLocks noGrp="1"/>
          </p:cNvSpPr>
          <p:nvPr>
            <p:ph type="title"/>
          </p:nvPr>
        </p:nvSpPr>
        <p:spPr/>
        <p:txBody>
          <a:bodyPr>
            <a:normAutofit/>
          </a:bodyPr>
          <a:lstStyle/>
          <a:p>
            <a:pPr lvl="1" algn="l" rtl="0">
              <a:lnSpc>
                <a:spcPct val="90000"/>
              </a:lnSpc>
              <a:spcBef>
                <a:spcPct val="0"/>
              </a:spcBef>
            </a:pPr>
            <a:r>
              <a:rPr lang="zh-CN" altLang="en-US" sz="3200" dirty="0" smtClean="0">
                <a:solidFill>
                  <a:srgbClr val="0000FF"/>
                </a:solidFill>
                <a:effectLst>
                  <a:outerShdw blurRad="38100" dist="38100" dir="2700000" algn="tl">
                    <a:srgbClr val="C0C0C0"/>
                  </a:outerShdw>
                </a:effectLst>
                <a:ea typeface="仿宋_GB2312" pitchFamily="49" charset="-122"/>
              </a:rPr>
              <a:t>逐行打印二项展开式 </a:t>
            </a:r>
            <a:r>
              <a:rPr lang="en-US" altLang="zh-CN" sz="3200" dirty="0" smtClean="0">
                <a:solidFill>
                  <a:srgbClr val="CC3300"/>
                </a:solidFill>
                <a:effectLst>
                  <a:outerShdw blurRad="38100" dist="38100" dir="2700000" algn="tl">
                    <a:srgbClr val="C0C0C0"/>
                  </a:outerShdw>
                </a:effectLst>
                <a:latin typeface="Times New Roman" panose="02020603050405020304" pitchFamily="18" charset="0"/>
                <a:ea typeface="仿宋_GB2312" pitchFamily="49" charset="-122"/>
                <a:cs typeface="Times New Roman" panose="02020603050405020304" pitchFamily="18" charset="0"/>
              </a:rPr>
              <a:t>(</a:t>
            </a:r>
            <a:r>
              <a:rPr lang="en-US" altLang="zh-CN" sz="3200" i="1" dirty="0" err="1" smtClean="0">
                <a:solidFill>
                  <a:srgbClr val="CC3300"/>
                </a:solidFill>
                <a:effectLst>
                  <a:outerShdw blurRad="38100" dist="38100" dir="2700000" algn="tl">
                    <a:srgbClr val="C0C0C0"/>
                  </a:outerShdw>
                </a:effectLst>
                <a:latin typeface="Times New Roman" panose="02020603050405020304" pitchFamily="18" charset="0"/>
                <a:ea typeface="仿宋_GB2312" pitchFamily="49" charset="-122"/>
                <a:cs typeface="Times New Roman" panose="02020603050405020304" pitchFamily="18" charset="0"/>
              </a:rPr>
              <a:t>a</a:t>
            </a:r>
            <a:r>
              <a:rPr lang="en-US" altLang="zh-CN" sz="3200" dirty="0" err="1" smtClean="0">
                <a:solidFill>
                  <a:srgbClr val="CC3300"/>
                </a:solidFill>
                <a:effectLst>
                  <a:outerShdw blurRad="38100" dist="38100" dir="2700000" algn="tl">
                    <a:srgbClr val="C0C0C0"/>
                  </a:outerShdw>
                </a:effectLst>
                <a:latin typeface="Times New Roman" panose="02020603050405020304" pitchFamily="18" charset="0"/>
                <a:ea typeface="仿宋_GB2312" pitchFamily="49" charset="-122"/>
                <a:cs typeface="Times New Roman" panose="02020603050405020304" pitchFamily="18" charset="0"/>
              </a:rPr>
              <a:t>+</a:t>
            </a:r>
            <a:r>
              <a:rPr lang="en-US" altLang="zh-CN" sz="3200" i="1" dirty="0" err="1" smtClean="0">
                <a:solidFill>
                  <a:srgbClr val="CC3300"/>
                </a:solidFill>
                <a:effectLst>
                  <a:outerShdw blurRad="38100" dist="38100" dir="2700000" algn="tl">
                    <a:srgbClr val="C0C0C0"/>
                  </a:outerShdw>
                </a:effectLst>
                <a:latin typeface="Times New Roman" panose="02020603050405020304" pitchFamily="18" charset="0"/>
                <a:ea typeface="仿宋_GB2312" pitchFamily="49" charset="-122"/>
                <a:cs typeface="Times New Roman" panose="02020603050405020304" pitchFamily="18" charset="0"/>
              </a:rPr>
              <a:t>b</a:t>
            </a:r>
            <a:r>
              <a:rPr lang="en-US" altLang="zh-CN" sz="3200" dirty="0" smtClean="0">
                <a:solidFill>
                  <a:srgbClr val="CC3300"/>
                </a:solidFill>
                <a:effectLst>
                  <a:outerShdw blurRad="38100" dist="38100" dir="2700000" algn="tl">
                    <a:srgbClr val="C0C0C0"/>
                  </a:outerShdw>
                </a:effectLst>
                <a:latin typeface="Times New Roman" panose="02020603050405020304" pitchFamily="18" charset="0"/>
                <a:ea typeface="仿宋_GB2312" pitchFamily="49" charset="-122"/>
                <a:cs typeface="Times New Roman" panose="02020603050405020304" pitchFamily="18" charset="0"/>
              </a:rPr>
              <a:t>)</a:t>
            </a:r>
            <a:r>
              <a:rPr lang="en-US" altLang="zh-CN" sz="3200" i="1" baseline="30000" dirty="0" err="1" smtClean="0">
                <a:solidFill>
                  <a:srgbClr val="CC3300"/>
                </a:solidFill>
                <a:effectLst>
                  <a:outerShdw blurRad="38100" dist="38100" dir="2700000" algn="tl">
                    <a:srgbClr val="C0C0C0"/>
                  </a:outerShdw>
                </a:effectLst>
                <a:latin typeface="Times New Roman" panose="02020603050405020304" pitchFamily="18" charset="0"/>
                <a:ea typeface="仿宋_GB2312" pitchFamily="49" charset="-122"/>
                <a:cs typeface="Times New Roman" panose="02020603050405020304" pitchFamily="18" charset="0"/>
              </a:rPr>
              <a:t>i</a:t>
            </a:r>
            <a:r>
              <a:rPr lang="en-US" altLang="zh-CN" sz="3200" i="1" baseline="30000" dirty="0" smtClean="0">
                <a:solidFill>
                  <a:srgbClr val="CC3300"/>
                </a:solidFill>
                <a:effectLst>
                  <a:outerShdw blurRad="38100" dist="38100" dir="2700000" algn="tl">
                    <a:srgbClr val="C0C0C0"/>
                  </a:outerShdw>
                </a:effectLst>
                <a:latin typeface="Times New Roman" panose="02020603050405020304" pitchFamily="18" charset="0"/>
                <a:ea typeface="仿宋_GB2312" pitchFamily="49" charset="-122"/>
                <a:cs typeface="Times New Roman" panose="02020603050405020304" pitchFamily="18" charset="0"/>
              </a:rPr>
              <a:t> </a:t>
            </a:r>
            <a:r>
              <a:rPr lang="zh-CN" altLang="en-US" sz="3200" dirty="0" smtClean="0">
                <a:solidFill>
                  <a:srgbClr val="0000FF"/>
                </a:solidFill>
                <a:effectLst>
                  <a:outerShdw blurRad="38100" dist="38100" dir="2700000" algn="tl">
                    <a:srgbClr val="C0C0C0"/>
                  </a:outerShdw>
                </a:effectLst>
                <a:ea typeface="仿宋_GB2312" pitchFamily="49" charset="-122"/>
              </a:rPr>
              <a:t>的系数</a:t>
            </a:r>
            <a:endParaRPr lang="zh-CN" altLang="en-US" dirty="0"/>
          </a:p>
        </p:txBody>
      </p:sp>
    </p:spTree>
  </p:cSld>
  <p:clrMapOvr>
    <a:masterClrMapping/>
  </p:clrMapOvr>
  <p:transition spd="slow"/>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Text Box 3"/>
          <p:cNvSpPr txBox="1">
            <a:spLocks noChangeArrowheads="1"/>
          </p:cNvSpPr>
          <p:nvPr/>
        </p:nvSpPr>
        <p:spPr bwMode="auto">
          <a:xfrm>
            <a:off x="2794001" y="1130300"/>
            <a:ext cx="6086475"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zh-CN" altLang="en-US" sz="2800" dirty="0">
                <a:solidFill>
                  <a:srgbClr val="3333CC"/>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分析第</a:t>
            </a:r>
            <a:r>
              <a:rPr lang="zh-CN" altLang="en-US" sz="2800" i="1" dirty="0">
                <a:solidFill>
                  <a:srgbClr val="3333CC"/>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 </a:t>
            </a:r>
            <a:r>
              <a:rPr lang="en-US" altLang="zh-CN" sz="2800" i="1" dirty="0" err="1">
                <a:solidFill>
                  <a:srgbClr val="3333CC"/>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i</a:t>
            </a:r>
            <a:r>
              <a:rPr lang="en-US" altLang="zh-CN" sz="2800" i="1" dirty="0">
                <a:solidFill>
                  <a:srgbClr val="3333CC"/>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 </a:t>
            </a:r>
            <a:r>
              <a:rPr lang="zh-CN" altLang="en-US" sz="2800" dirty="0">
                <a:solidFill>
                  <a:srgbClr val="3333CC"/>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行元素与第 </a:t>
            </a:r>
            <a:r>
              <a:rPr lang="en-US" altLang="zh-CN" sz="2800" i="1" dirty="0">
                <a:solidFill>
                  <a:srgbClr val="3333CC"/>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i</a:t>
            </a:r>
            <a:r>
              <a:rPr lang="en-US" altLang="zh-CN" sz="2800" dirty="0">
                <a:solidFill>
                  <a:srgbClr val="3333CC"/>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+1</a:t>
            </a:r>
            <a:r>
              <a:rPr lang="zh-CN" altLang="en-US" sz="2800" dirty="0">
                <a:solidFill>
                  <a:srgbClr val="3333CC"/>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行元素的关系</a:t>
            </a:r>
            <a:endParaRPr lang="zh-CN" altLang="en-US" sz="2800" dirty="0">
              <a:latin typeface="Times New Roman" panose="02020603050405020304" pitchFamily="18" charset="0"/>
              <a:ea typeface="+mn-ea"/>
              <a:cs typeface="Times New Roman" panose="02020603050405020304" pitchFamily="18" charset="0"/>
            </a:endParaRPr>
          </a:p>
        </p:txBody>
      </p:sp>
      <p:sp>
        <p:nvSpPr>
          <p:cNvPr id="82948" name="Text Box 4"/>
          <p:cNvSpPr txBox="1">
            <a:spLocks noChangeArrowheads="1"/>
          </p:cNvSpPr>
          <p:nvPr/>
        </p:nvSpPr>
        <p:spPr bwMode="auto">
          <a:xfrm>
            <a:off x="2590800" y="5930900"/>
            <a:ext cx="731520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zh-CN" altLang="en-US" sz="2800">
                <a:solidFill>
                  <a:srgbClr val="FF3300"/>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从前一行的数据可以计算下一行的数据</a:t>
            </a:r>
            <a:endParaRPr lang="zh-CN" altLang="en-US" sz="2800">
              <a:latin typeface="Times New Roman" panose="02020603050405020304" pitchFamily="18" charset="0"/>
              <a:ea typeface="+mn-ea"/>
              <a:cs typeface="Times New Roman" panose="02020603050405020304" pitchFamily="18" charset="0"/>
            </a:endParaRPr>
          </a:p>
        </p:txBody>
      </p:sp>
      <p:sp>
        <p:nvSpPr>
          <p:cNvPr id="82949" name="Text Box 5"/>
          <p:cNvSpPr txBox="1">
            <a:spLocks noChangeArrowheads="1"/>
          </p:cNvSpPr>
          <p:nvPr/>
        </p:nvSpPr>
        <p:spPr bwMode="auto">
          <a:xfrm>
            <a:off x="2362201" y="2913064"/>
            <a:ext cx="847725"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hlink"/>
                </a:solidFill>
                <a:latin typeface="Times New Roman" panose="02020603050405020304" pitchFamily="18" charset="0"/>
                <a:ea typeface="+mn-ea"/>
                <a:cs typeface="Times New Roman" panose="02020603050405020304" pitchFamily="18" charset="0"/>
              </a:rPr>
              <a:t>i = 2</a:t>
            </a:r>
            <a:endParaRPr lang="en-US" altLang="zh-CN" sz="2800">
              <a:latin typeface="Times New Roman" panose="02020603050405020304" pitchFamily="18" charset="0"/>
              <a:ea typeface="+mn-ea"/>
              <a:cs typeface="Times New Roman" panose="02020603050405020304" pitchFamily="18" charset="0"/>
            </a:endParaRPr>
          </a:p>
        </p:txBody>
      </p:sp>
      <p:sp>
        <p:nvSpPr>
          <p:cNvPr id="82950" name="Rectangle 6"/>
          <p:cNvSpPr>
            <a:spLocks noChangeArrowheads="1"/>
          </p:cNvSpPr>
          <p:nvPr/>
        </p:nvSpPr>
        <p:spPr bwMode="auto">
          <a:xfrm>
            <a:off x="2362201" y="4025900"/>
            <a:ext cx="847725"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hlink"/>
                </a:solidFill>
                <a:latin typeface="Times New Roman" panose="02020603050405020304" pitchFamily="18" charset="0"/>
                <a:ea typeface="+mn-ea"/>
                <a:cs typeface="Times New Roman" panose="02020603050405020304" pitchFamily="18" charset="0"/>
              </a:rPr>
              <a:t>i = 3</a:t>
            </a:r>
          </a:p>
        </p:txBody>
      </p:sp>
      <p:sp>
        <p:nvSpPr>
          <p:cNvPr id="82951" name="Rectangle 7"/>
          <p:cNvSpPr>
            <a:spLocks noChangeArrowheads="1"/>
          </p:cNvSpPr>
          <p:nvPr/>
        </p:nvSpPr>
        <p:spPr bwMode="auto">
          <a:xfrm>
            <a:off x="2341564" y="5122864"/>
            <a:ext cx="847725"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chemeClr val="hlink"/>
                </a:solidFill>
                <a:latin typeface="Times New Roman" panose="02020603050405020304" pitchFamily="18" charset="0"/>
                <a:ea typeface="+mn-ea"/>
                <a:cs typeface="Times New Roman" panose="02020603050405020304" pitchFamily="18" charset="0"/>
              </a:rPr>
              <a:t>i = 4</a:t>
            </a:r>
          </a:p>
        </p:txBody>
      </p:sp>
      <p:sp>
        <p:nvSpPr>
          <p:cNvPr id="82952" name="Line 8"/>
          <p:cNvSpPr>
            <a:spLocks noChangeShapeType="1"/>
          </p:cNvSpPr>
          <p:nvPr/>
        </p:nvSpPr>
        <p:spPr bwMode="auto">
          <a:xfrm>
            <a:off x="2819400" y="3492500"/>
            <a:ext cx="0" cy="533400"/>
          </a:xfrm>
          <a:prstGeom prst="line">
            <a:avLst/>
          </a:prstGeom>
          <a:noFill/>
          <a:ln w="38100">
            <a:solidFill>
              <a:srgbClr val="008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2953" name="Line 9"/>
          <p:cNvSpPr>
            <a:spLocks noChangeShapeType="1"/>
          </p:cNvSpPr>
          <p:nvPr/>
        </p:nvSpPr>
        <p:spPr bwMode="auto">
          <a:xfrm>
            <a:off x="2819400" y="4635500"/>
            <a:ext cx="0" cy="533400"/>
          </a:xfrm>
          <a:prstGeom prst="line">
            <a:avLst/>
          </a:prstGeom>
          <a:noFill/>
          <a:ln w="38100">
            <a:solidFill>
              <a:srgbClr val="008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2954" name="Text Box 10"/>
          <p:cNvSpPr txBox="1">
            <a:spLocks noChangeArrowheads="1"/>
          </p:cNvSpPr>
          <p:nvPr/>
        </p:nvSpPr>
        <p:spPr bwMode="auto">
          <a:xfrm>
            <a:off x="3854451" y="4056064"/>
            <a:ext cx="51212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rgbClr val="000099"/>
                </a:solidFill>
                <a:latin typeface="Times New Roman" panose="02020603050405020304" pitchFamily="18" charset="0"/>
                <a:ea typeface="+mn-ea"/>
                <a:cs typeface="Times New Roman" panose="02020603050405020304" pitchFamily="18" charset="0"/>
              </a:rPr>
              <a:t>0        1         3        3         1        0</a:t>
            </a:r>
            <a:endParaRPr lang="en-US" altLang="zh-CN" sz="2800" dirty="0">
              <a:latin typeface="Times New Roman" panose="02020603050405020304" pitchFamily="18" charset="0"/>
              <a:ea typeface="+mn-ea"/>
              <a:cs typeface="Times New Roman" panose="02020603050405020304" pitchFamily="18" charset="0"/>
            </a:endParaRPr>
          </a:p>
        </p:txBody>
      </p:sp>
      <p:sp>
        <p:nvSpPr>
          <p:cNvPr id="82955" name="Text Box 11"/>
          <p:cNvSpPr txBox="1">
            <a:spLocks noChangeArrowheads="1"/>
          </p:cNvSpPr>
          <p:nvPr/>
        </p:nvSpPr>
        <p:spPr bwMode="auto">
          <a:xfrm>
            <a:off x="4311650" y="5092701"/>
            <a:ext cx="42243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rgbClr val="000099"/>
                </a:solidFill>
                <a:latin typeface="Times New Roman" panose="02020603050405020304" pitchFamily="18" charset="0"/>
                <a:ea typeface="+mn-ea"/>
                <a:cs typeface="Times New Roman" panose="02020603050405020304" pitchFamily="18" charset="0"/>
              </a:rPr>
              <a:t>1         4        6        4          1</a:t>
            </a:r>
            <a:endParaRPr lang="en-US" altLang="zh-CN" sz="2800" dirty="0">
              <a:latin typeface="Times New Roman" panose="02020603050405020304" pitchFamily="18" charset="0"/>
              <a:ea typeface="+mn-ea"/>
              <a:cs typeface="Times New Roman" panose="02020603050405020304" pitchFamily="18" charset="0"/>
            </a:endParaRPr>
          </a:p>
        </p:txBody>
      </p:sp>
      <p:sp>
        <p:nvSpPr>
          <p:cNvPr id="82956" name="Text Box 12"/>
          <p:cNvSpPr txBox="1">
            <a:spLocks noChangeArrowheads="1"/>
          </p:cNvSpPr>
          <p:nvPr/>
        </p:nvSpPr>
        <p:spPr bwMode="auto">
          <a:xfrm>
            <a:off x="4311651" y="2913064"/>
            <a:ext cx="39544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rgbClr val="000099"/>
                </a:solidFill>
                <a:latin typeface="Times New Roman" panose="02020603050405020304" pitchFamily="18" charset="0"/>
                <a:ea typeface="+mn-ea"/>
                <a:cs typeface="Times New Roman" panose="02020603050405020304" pitchFamily="18" charset="0"/>
              </a:rPr>
              <a:t>0       1          2        1       0</a:t>
            </a:r>
            <a:endParaRPr lang="en-US" altLang="zh-CN" sz="2800" dirty="0">
              <a:latin typeface="Times New Roman" panose="02020603050405020304" pitchFamily="18" charset="0"/>
              <a:ea typeface="+mn-ea"/>
              <a:cs typeface="Times New Roman" panose="02020603050405020304" pitchFamily="18" charset="0"/>
            </a:endParaRPr>
          </a:p>
        </p:txBody>
      </p:sp>
      <p:sp>
        <p:nvSpPr>
          <p:cNvPr id="82957" name="Text Box 13"/>
          <p:cNvSpPr txBox="1">
            <a:spLocks noChangeArrowheads="1"/>
          </p:cNvSpPr>
          <p:nvPr/>
        </p:nvSpPr>
        <p:spPr bwMode="auto">
          <a:xfrm>
            <a:off x="4794251" y="1739901"/>
            <a:ext cx="30575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rgbClr val="000099"/>
                </a:solidFill>
                <a:latin typeface="Times New Roman" panose="02020603050405020304" pitchFamily="18" charset="0"/>
                <a:ea typeface="+mn-ea"/>
                <a:cs typeface="Times New Roman" panose="02020603050405020304" pitchFamily="18" charset="0"/>
              </a:rPr>
              <a:t>0         1        1      0</a:t>
            </a:r>
            <a:endParaRPr lang="en-US" altLang="zh-CN" sz="2800" dirty="0">
              <a:latin typeface="Times New Roman" panose="02020603050405020304" pitchFamily="18" charset="0"/>
              <a:ea typeface="+mn-ea"/>
              <a:cs typeface="Times New Roman" panose="02020603050405020304" pitchFamily="18" charset="0"/>
            </a:endParaRPr>
          </a:p>
        </p:txBody>
      </p:sp>
      <p:sp>
        <p:nvSpPr>
          <p:cNvPr id="82958" name="Line 14"/>
          <p:cNvSpPr>
            <a:spLocks noChangeShapeType="1"/>
          </p:cNvSpPr>
          <p:nvPr/>
        </p:nvSpPr>
        <p:spPr bwMode="auto">
          <a:xfrm>
            <a:off x="4063207" y="2518568"/>
            <a:ext cx="1143000" cy="533400"/>
          </a:xfrm>
          <a:prstGeom prst="line">
            <a:avLst/>
          </a:prstGeom>
          <a:noFill/>
          <a:ln w="2857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2959" name="Text Box 15"/>
          <p:cNvSpPr txBox="1">
            <a:spLocks noChangeArrowheads="1"/>
          </p:cNvSpPr>
          <p:nvPr/>
        </p:nvSpPr>
        <p:spPr bwMode="auto">
          <a:xfrm>
            <a:off x="3733800" y="2120900"/>
            <a:ext cx="32385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chemeClr val="tx2"/>
                </a:solidFill>
                <a:latin typeface="Times New Roman" panose="02020603050405020304" pitchFamily="18" charset="0"/>
                <a:ea typeface="+mn-ea"/>
                <a:cs typeface="Times New Roman" panose="02020603050405020304" pitchFamily="18" charset="0"/>
              </a:rPr>
              <a:t>s</a:t>
            </a:r>
            <a:endParaRPr lang="en-US" altLang="zh-CN" sz="2800">
              <a:latin typeface="Times New Roman" panose="02020603050405020304" pitchFamily="18" charset="0"/>
              <a:ea typeface="+mn-ea"/>
              <a:cs typeface="Times New Roman" panose="02020603050405020304" pitchFamily="18" charset="0"/>
            </a:endParaRPr>
          </a:p>
        </p:txBody>
      </p:sp>
      <p:sp>
        <p:nvSpPr>
          <p:cNvPr id="82960" name="Line 16"/>
          <p:cNvSpPr>
            <a:spLocks noChangeShapeType="1"/>
          </p:cNvSpPr>
          <p:nvPr/>
        </p:nvSpPr>
        <p:spPr bwMode="auto">
          <a:xfrm flipH="1">
            <a:off x="6553200" y="2425700"/>
            <a:ext cx="1676400" cy="685800"/>
          </a:xfrm>
          <a:prstGeom prst="line">
            <a:avLst/>
          </a:prstGeom>
          <a:noFill/>
          <a:ln w="2857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2961" name="Text Box 17"/>
          <p:cNvSpPr txBox="1">
            <a:spLocks noChangeArrowheads="1"/>
          </p:cNvSpPr>
          <p:nvPr/>
        </p:nvSpPr>
        <p:spPr bwMode="auto">
          <a:xfrm>
            <a:off x="8229601" y="2044700"/>
            <a:ext cx="284163"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chemeClr val="tx2"/>
                </a:solidFill>
                <a:latin typeface="Times New Roman" panose="02020603050405020304" pitchFamily="18" charset="0"/>
                <a:ea typeface="+mn-ea"/>
                <a:cs typeface="Times New Roman" panose="02020603050405020304" pitchFamily="18" charset="0"/>
              </a:rPr>
              <a:t>t</a:t>
            </a:r>
            <a:endParaRPr lang="en-US" altLang="zh-CN" sz="2800">
              <a:latin typeface="Times New Roman" panose="02020603050405020304" pitchFamily="18" charset="0"/>
              <a:ea typeface="+mn-ea"/>
              <a:cs typeface="Times New Roman" panose="02020603050405020304" pitchFamily="18" charset="0"/>
            </a:endParaRPr>
          </a:p>
        </p:txBody>
      </p:sp>
      <p:sp>
        <p:nvSpPr>
          <p:cNvPr id="82962" name="Line 18"/>
          <p:cNvSpPr>
            <a:spLocks noChangeShapeType="1"/>
          </p:cNvSpPr>
          <p:nvPr/>
        </p:nvSpPr>
        <p:spPr bwMode="auto">
          <a:xfrm flipH="1">
            <a:off x="6019800" y="3187700"/>
            <a:ext cx="3124200" cy="990600"/>
          </a:xfrm>
          <a:prstGeom prst="line">
            <a:avLst/>
          </a:prstGeom>
          <a:noFill/>
          <a:ln w="2857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2963" name="Text Box 19"/>
          <p:cNvSpPr txBox="1">
            <a:spLocks noChangeArrowheads="1"/>
          </p:cNvSpPr>
          <p:nvPr/>
        </p:nvSpPr>
        <p:spPr bwMode="auto">
          <a:xfrm>
            <a:off x="8991600" y="2578100"/>
            <a:ext cx="62865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i="1">
                <a:solidFill>
                  <a:schemeClr val="tx2"/>
                </a:solidFill>
                <a:latin typeface="Times New Roman" panose="02020603050405020304" pitchFamily="18" charset="0"/>
                <a:ea typeface="+mn-ea"/>
                <a:cs typeface="Times New Roman" panose="02020603050405020304" pitchFamily="18" charset="0"/>
              </a:rPr>
              <a:t>s+t</a:t>
            </a:r>
            <a:endParaRPr lang="en-US" altLang="zh-CN" sz="2800">
              <a:latin typeface="Times New Roman" panose="02020603050405020304" pitchFamily="18" charset="0"/>
              <a:ea typeface="+mn-ea"/>
              <a:cs typeface="Times New Roman" panose="02020603050405020304" pitchFamily="18" charset="0"/>
            </a:endParaRPr>
          </a:p>
        </p:txBody>
      </p:sp>
      <p:sp>
        <p:nvSpPr>
          <p:cNvPr id="82964" name="Line 20"/>
          <p:cNvSpPr>
            <a:spLocks noChangeShapeType="1"/>
          </p:cNvSpPr>
          <p:nvPr/>
        </p:nvSpPr>
        <p:spPr bwMode="auto">
          <a:xfrm>
            <a:off x="5029200" y="2273300"/>
            <a:ext cx="304800" cy="762000"/>
          </a:xfrm>
          <a:prstGeom prst="line">
            <a:avLst/>
          </a:prstGeom>
          <a:noFill/>
          <a:ln w="38100" cap="rnd">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2965" name="Line 21"/>
          <p:cNvSpPr>
            <a:spLocks noChangeShapeType="1"/>
          </p:cNvSpPr>
          <p:nvPr/>
        </p:nvSpPr>
        <p:spPr bwMode="auto">
          <a:xfrm>
            <a:off x="4572000" y="3416300"/>
            <a:ext cx="304800" cy="762000"/>
          </a:xfrm>
          <a:prstGeom prst="line">
            <a:avLst/>
          </a:prstGeom>
          <a:noFill/>
          <a:ln w="38100" cap="rnd">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2966" name="Line 22"/>
          <p:cNvSpPr>
            <a:spLocks noChangeShapeType="1"/>
          </p:cNvSpPr>
          <p:nvPr/>
        </p:nvSpPr>
        <p:spPr bwMode="auto">
          <a:xfrm>
            <a:off x="4114800" y="4559300"/>
            <a:ext cx="304800" cy="609600"/>
          </a:xfrm>
          <a:prstGeom prst="line">
            <a:avLst/>
          </a:prstGeom>
          <a:noFill/>
          <a:ln w="38100" cap="rnd">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2967" name="Line 23"/>
          <p:cNvSpPr>
            <a:spLocks noChangeShapeType="1"/>
          </p:cNvSpPr>
          <p:nvPr/>
        </p:nvSpPr>
        <p:spPr bwMode="auto">
          <a:xfrm>
            <a:off x="5029200" y="4559300"/>
            <a:ext cx="304800" cy="685800"/>
          </a:xfrm>
          <a:prstGeom prst="line">
            <a:avLst/>
          </a:prstGeom>
          <a:noFill/>
          <a:ln w="38100" cap="rnd">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2968" name="Line 24"/>
          <p:cNvSpPr>
            <a:spLocks noChangeShapeType="1"/>
          </p:cNvSpPr>
          <p:nvPr/>
        </p:nvSpPr>
        <p:spPr bwMode="auto">
          <a:xfrm>
            <a:off x="5943600" y="2197100"/>
            <a:ext cx="304800" cy="838200"/>
          </a:xfrm>
          <a:prstGeom prst="line">
            <a:avLst/>
          </a:prstGeom>
          <a:noFill/>
          <a:ln w="38100" cap="rnd">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2969" name="Line 25"/>
          <p:cNvSpPr>
            <a:spLocks noChangeShapeType="1"/>
          </p:cNvSpPr>
          <p:nvPr/>
        </p:nvSpPr>
        <p:spPr bwMode="auto">
          <a:xfrm>
            <a:off x="6858000" y="2273300"/>
            <a:ext cx="304800" cy="762000"/>
          </a:xfrm>
          <a:prstGeom prst="line">
            <a:avLst/>
          </a:prstGeom>
          <a:noFill/>
          <a:ln w="38100" cap="rnd">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2970" name="Line 26"/>
          <p:cNvSpPr>
            <a:spLocks noChangeShapeType="1"/>
          </p:cNvSpPr>
          <p:nvPr/>
        </p:nvSpPr>
        <p:spPr bwMode="auto">
          <a:xfrm>
            <a:off x="5486400" y="3416300"/>
            <a:ext cx="304800" cy="685800"/>
          </a:xfrm>
          <a:prstGeom prst="line">
            <a:avLst/>
          </a:prstGeom>
          <a:noFill/>
          <a:ln w="38100" cap="rnd">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2971" name="Line 27"/>
          <p:cNvSpPr>
            <a:spLocks noChangeShapeType="1"/>
          </p:cNvSpPr>
          <p:nvPr/>
        </p:nvSpPr>
        <p:spPr bwMode="auto">
          <a:xfrm>
            <a:off x="6400800" y="3416300"/>
            <a:ext cx="304800" cy="762000"/>
          </a:xfrm>
          <a:prstGeom prst="line">
            <a:avLst/>
          </a:prstGeom>
          <a:noFill/>
          <a:ln w="38100" cap="rnd">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2972" name="Line 28"/>
          <p:cNvSpPr>
            <a:spLocks noChangeShapeType="1"/>
          </p:cNvSpPr>
          <p:nvPr/>
        </p:nvSpPr>
        <p:spPr bwMode="auto">
          <a:xfrm>
            <a:off x="7315200" y="3416300"/>
            <a:ext cx="304800" cy="685800"/>
          </a:xfrm>
          <a:prstGeom prst="line">
            <a:avLst/>
          </a:prstGeom>
          <a:noFill/>
          <a:ln w="38100" cap="rnd">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2973" name="Line 29"/>
          <p:cNvSpPr>
            <a:spLocks noChangeShapeType="1"/>
          </p:cNvSpPr>
          <p:nvPr/>
        </p:nvSpPr>
        <p:spPr bwMode="auto">
          <a:xfrm>
            <a:off x="5943600" y="4559300"/>
            <a:ext cx="304800" cy="685800"/>
          </a:xfrm>
          <a:prstGeom prst="line">
            <a:avLst/>
          </a:prstGeom>
          <a:noFill/>
          <a:ln w="38100" cap="rnd">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2974" name="Line 30"/>
          <p:cNvSpPr>
            <a:spLocks noChangeShapeType="1"/>
          </p:cNvSpPr>
          <p:nvPr/>
        </p:nvSpPr>
        <p:spPr bwMode="auto">
          <a:xfrm>
            <a:off x="6858000" y="4559300"/>
            <a:ext cx="304800" cy="685800"/>
          </a:xfrm>
          <a:prstGeom prst="line">
            <a:avLst/>
          </a:prstGeom>
          <a:noFill/>
          <a:ln w="38100" cap="rnd">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2975" name="Line 31"/>
          <p:cNvSpPr>
            <a:spLocks noChangeShapeType="1"/>
          </p:cNvSpPr>
          <p:nvPr/>
        </p:nvSpPr>
        <p:spPr bwMode="auto">
          <a:xfrm>
            <a:off x="7848600" y="4559300"/>
            <a:ext cx="304800" cy="685800"/>
          </a:xfrm>
          <a:prstGeom prst="line">
            <a:avLst/>
          </a:prstGeom>
          <a:noFill/>
          <a:ln w="38100" cap="rnd">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2976" name="Line 32"/>
          <p:cNvSpPr>
            <a:spLocks noChangeShapeType="1"/>
          </p:cNvSpPr>
          <p:nvPr/>
        </p:nvSpPr>
        <p:spPr bwMode="auto">
          <a:xfrm flipH="1">
            <a:off x="5029200" y="3416300"/>
            <a:ext cx="304800" cy="762000"/>
          </a:xfrm>
          <a:prstGeom prst="line">
            <a:avLst/>
          </a:prstGeom>
          <a:noFill/>
          <a:ln w="38100" cap="rnd">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2977" name="Line 33"/>
          <p:cNvSpPr>
            <a:spLocks noChangeShapeType="1"/>
          </p:cNvSpPr>
          <p:nvPr/>
        </p:nvSpPr>
        <p:spPr bwMode="auto">
          <a:xfrm flipH="1">
            <a:off x="5943600" y="3340100"/>
            <a:ext cx="304800" cy="762000"/>
          </a:xfrm>
          <a:prstGeom prst="line">
            <a:avLst/>
          </a:prstGeom>
          <a:noFill/>
          <a:ln w="38100" cap="rnd">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2978" name="Line 34"/>
          <p:cNvSpPr>
            <a:spLocks noChangeShapeType="1"/>
          </p:cNvSpPr>
          <p:nvPr/>
        </p:nvSpPr>
        <p:spPr bwMode="auto">
          <a:xfrm flipH="1">
            <a:off x="6858000" y="3416300"/>
            <a:ext cx="304800" cy="762000"/>
          </a:xfrm>
          <a:prstGeom prst="line">
            <a:avLst/>
          </a:prstGeom>
          <a:noFill/>
          <a:ln w="38100" cap="rnd">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2979" name="Line 35"/>
          <p:cNvSpPr>
            <a:spLocks noChangeShapeType="1"/>
          </p:cNvSpPr>
          <p:nvPr/>
        </p:nvSpPr>
        <p:spPr bwMode="auto">
          <a:xfrm flipH="1">
            <a:off x="7772400" y="3416300"/>
            <a:ext cx="304800" cy="762000"/>
          </a:xfrm>
          <a:prstGeom prst="line">
            <a:avLst/>
          </a:prstGeom>
          <a:noFill/>
          <a:ln w="38100" cap="rnd">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2980" name="Line 36"/>
          <p:cNvSpPr>
            <a:spLocks noChangeShapeType="1"/>
          </p:cNvSpPr>
          <p:nvPr/>
        </p:nvSpPr>
        <p:spPr bwMode="auto">
          <a:xfrm flipH="1">
            <a:off x="4572000" y="4559300"/>
            <a:ext cx="304800" cy="685800"/>
          </a:xfrm>
          <a:prstGeom prst="line">
            <a:avLst/>
          </a:prstGeom>
          <a:noFill/>
          <a:ln w="38100" cap="rnd">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2981" name="Line 37"/>
          <p:cNvSpPr>
            <a:spLocks noChangeShapeType="1"/>
          </p:cNvSpPr>
          <p:nvPr/>
        </p:nvSpPr>
        <p:spPr bwMode="auto">
          <a:xfrm flipH="1">
            <a:off x="5562600" y="4559300"/>
            <a:ext cx="304800" cy="685800"/>
          </a:xfrm>
          <a:prstGeom prst="line">
            <a:avLst/>
          </a:prstGeom>
          <a:noFill/>
          <a:ln w="38100" cap="rnd">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2982" name="Line 38"/>
          <p:cNvSpPr>
            <a:spLocks noChangeShapeType="1"/>
          </p:cNvSpPr>
          <p:nvPr/>
        </p:nvSpPr>
        <p:spPr bwMode="auto">
          <a:xfrm flipH="1">
            <a:off x="6400800" y="4559300"/>
            <a:ext cx="304800" cy="685800"/>
          </a:xfrm>
          <a:prstGeom prst="line">
            <a:avLst/>
          </a:prstGeom>
          <a:noFill/>
          <a:ln w="38100" cap="rnd">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2983" name="Line 39"/>
          <p:cNvSpPr>
            <a:spLocks noChangeShapeType="1"/>
          </p:cNvSpPr>
          <p:nvPr/>
        </p:nvSpPr>
        <p:spPr bwMode="auto">
          <a:xfrm flipH="1">
            <a:off x="8382000" y="4559300"/>
            <a:ext cx="304800" cy="685800"/>
          </a:xfrm>
          <a:prstGeom prst="line">
            <a:avLst/>
          </a:prstGeom>
          <a:noFill/>
          <a:ln w="38100" cap="rnd">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2984" name="Line 40"/>
          <p:cNvSpPr>
            <a:spLocks noChangeShapeType="1"/>
          </p:cNvSpPr>
          <p:nvPr/>
        </p:nvSpPr>
        <p:spPr bwMode="auto">
          <a:xfrm flipH="1">
            <a:off x="5486400" y="2273300"/>
            <a:ext cx="381000" cy="762000"/>
          </a:xfrm>
          <a:prstGeom prst="line">
            <a:avLst/>
          </a:prstGeom>
          <a:noFill/>
          <a:ln w="38100" cap="rnd">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2985" name="Line 41"/>
          <p:cNvSpPr>
            <a:spLocks noChangeShapeType="1"/>
          </p:cNvSpPr>
          <p:nvPr/>
        </p:nvSpPr>
        <p:spPr bwMode="auto">
          <a:xfrm flipH="1">
            <a:off x="6400800" y="2273300"/>
            <a:ext cx="381000" cy="762000"/>
          </a:xfrm>
          <a:prstGeom prst="line">
            <a:avLst/>
          </a:prstGeom>
          <a:noFill/>
          <a:ln w="38100" cap="rnd">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2986" name="Line 42"/>
          <p:cNvSpPr>
            <a:spLocks noChangeShapeType="1"/>
          </p:cNvSpPr>
          <p:nvPr/>
        </p:nvSpPr>
        <p:spPr bwMode="auto">
          <a:xfrm flipH="1">
            <a:off x="7135813" y="2224088"/>
            <a:ext cx="381000" cy="838200"/>
          </a:xfrm>
          <a:prstGeom prst="line">
            <a:avLst/>
          </a:prstGeom>
          <a:noFill/>
          <a:ln w="38100" cap="rnd">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47" name="Line 38"/>
          <p:cNvSpPr>
            <a:spLocks noChangeShapeType="1"/>
          </p:cNvSpPr>
          <p:nvPr/>
        </p:nvSpPr>
        <p:spPr bwMode="auto">
          <a:xfrm flipH="1">
            <a:off x="7440613" y="4514850"/>
            <a:ext cx="304800" cy="685800"/>
          </a:xfrm>
          <a:prstGeom prst="line">
            <a:avLst/>
          </a:prstGeom>
          <a:noFill/>
          <a:ln w="38100" cap="rnd">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2" name="标题 1"/>
          <p:cNvSpPr>
            <a:spLocks noGrp="1"/>
          </p:cNvSpPr>
          <p:nvPr>
            <p:ph type="title"/>
          </p:nvPr>
        </p:nvSpPr>
        <p:spPr/>
        <p:txBody>
          <a:bodyPr>
            <a:normAutofit fontScale="90000"/>
          </a:bodyPr>
          <a:lstStyle/>
          <a:p>
            <a:endParaRPr lang="zh-CN" altLang="en-US"/>
          </a:p>
        </p:txBody>
      </p:sp>
    </p:spTree>
  </p:cSld>
  <p:clrMapOvr>
    <a:masterClrMapping/>
  </p:clrMapOvr>
  <p:transition spd="slow"/>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4223792" y="1112839"/>
            <a:ext cx="79248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zh-CN" altLang="en-US" sz="2800" dirty="0">
                <a:solidFill>
                  <a:srgbClr val="CC3300"/>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从第 </a:t>
            </a:r>
            <a:r>
              <a:rPr lang="en-US" altLang="zh-CN" sz="2800" i="1" dirty="0" err="1">
                <a:solidFill>
                  <a:srgbClr val="CC3300"/>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i</a:t>
            </a:r>
            <a:r>
              <a:rPr lang="en-US" altLang="zh-CN" sz="2800" dirty="0">
                <a:solidFill>
                  <a:srgbClr val="CC3300"/>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 </a:t>
            </a:r>
            <a:r>
              <a:rPr lang="zh-CN" altLang="en-US" sz="2800" dirty="0">
                <a:solidFill>
                  <a:srgbClr val="CC3300"/>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行数据计算并存放第 </a:t>
            </a:r>
            <a:r>
              <a:rPr lang="en-US" altLang="zh-CN" sz="2800" i="1" dirty="0">
                <a:solidFill>
                  <a:srgbClr val="CC3300"/>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i</a:t>
            </a:r>
            <a:r>
              <a:rPr lang="en-US" altLang="zh-CN" sz="2800" dirty="0">
                <a:solidFill>
                  <a:srgbClr val="CC3300"/>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+1 </a:t>
            </a:r>
            <a:r>
              <a:rPr lang="zh-CN" altLang="en-US" sz="2800" dirty="0">
                <a:solidFill>
                  <a:srgbClr val="CC3300"/>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行数据</a:t>
            </a:r>
            <a:endParaRPr lang="zh-CN" altLang="en-US" sz="2800" dirty="0">
              <a:latin typeface="Times New Roman" panose="02020603050405020304" pitchFamily="18" charset="0"/>
              <a:ea typeface="+mn-ea"/>
              <a:cs typeface="Times New Roman" panose="02020603050405020304" pitchFamily="18" charset="0"/>
            </a:endParaRPr>
          </a:p>
        </p:txBody>
      </p:sp>
      <p:sp>
        <p:nvSpPr>
          <p:cNvPr id="83972" name="Line 4"/>
          <p:cNvSpPr>
            <a:spLocks noChangeShapeType="1"/>
          </p:cNvSpPr>
          <p:nvPr/>
        </p:nvSpPr>
        <p:spPr bwMode="auto">
          <a:xfrm>
            <a:off x="4359696" y="2135188"/>
            <a:ext cx="7696200" cy="0"/>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3973" name="Line 5"/>
          <p:cNvSpPr>
            <a:spLocks noChangeShapeType="1"/>
          </p:cNvSpPr>
          <p:nvPr/>
        </p:nvSpPr>
        <p:spPr bwMode="auto">
          <a:xfrm>
            <a:off x="4359696" y="2668588"/>
            <a:ext cx="7696200" cy="0"/>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3974" name="Line 6"/>
          <p:cNvSpPr>
            <a:spLocks noChangeShapeType="1"/>
          </p:cNvSpPr>
          <p:nvPr/>
        </p:nvSpPr>
        <p:spPr bwMode="auto">
          <a:xfrm>
            <a:off x="4664496" y="2135188"/>
            <a:ext cx="0" cy="533400"/>
          </a:xfrm>
          <a:prstGeom prst="line">
            <a:avLst/>
          </a:prstGeom>
          <a:noFill/>
          <a:ln w="952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3975" name="Line 7"/>
          <p:cNvSpPr>
            <a:spLocks noChangeShapeType="1"/>
          </p:cNvSpPr>
          <p:nvPr/>
        </p:nvSpPr>
        <p:spPr bwMode="auto">
          <a:xfrm>
            <a:off x="5274096" y="2135188"/>
            <a:ext cx="0" cy="533400"/>
          </a:xfrm>
          <a:prstGeom prst="line">
            <a:avLst/>
          </a:prstGeom>
          <a:noFill/>
          <a:ln w="952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3976" name="Line 8"/>
          <p:cNvSpPr>
            <a:spLocks noChangeShapeType="1"/>
          </p:cNvSpPr>
          <p:nvPr/>
        </p:nvSpPr>
        <p:spPr bwMode="auto">
          <a:xfrm>
            <a:off x="5883696" y="2135188"/>
            <a:ext cx="0" cy="533400"/>
          </a:xfrm>
          <a:prstGeom prst="line">
            <a:avLst/>
          </a:prstGeom>
          <a:noFill/>
          <a:ln w="952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3977" name="Line 9"/>
          <p:cNvSpPr>
            <a:spLocks noChangeShapeType="1"/>
          </p:cNvSpPr>
          <p:nvPr/>
        </p:nvSpPr>
        <p:spPr bwMode="auto">
          <a:xfrm>
            <a:off x="6493296" y="2135188"/>
            <a:ext cx="0" cy="533400"/>
          </a:xfrm>
          <a:prstGeom prst="line">
            <a:avLst/>
          </a:prstGeom>
          <a:noFill/>
          <a:ln w="952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3978" name="Line 10"/>
          <p:cNvSpPr>
            <a:spLocks noChangeShapeType="1"/>
          </p:cNvSpPr>
          <p:nvPr/>
        </p:nvSpPr>
        <p:spPr bwMode="auto">
          <a:xfrm>
            <a:off x="7102896" y="2135188"/>
            <a:ext cx="0" cy="533400"/>
          </a:xfrm>
          <a:prstGeom prst="line">
            <a:avLst/>
          </a:prstGeom>
          <a:noFill/>
          <a:ln w="952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3979" name="Line 11"/>
          <p:cNvSpPr>
            <a:spLocks noChangeShapeType="1"/>
          </p:cNvSpPr>
          <p:nvPr/>
        </p:nvSpPr>
        <p:spPr bwMode="auto">
          <a:xfrm>
            <a:off x="7712496" y="2135188"/>
            <a:ext cx="0" cy="533400"/>
          </a:xfrm>
          <a:prstGeom prst="line">
            <a:avLst/>
          </a:prstGeom>
          <a:noFill/>
          <a:ln w="952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3981" name="Line 13"/>
          <p:cNvSpPr>
            <a:spLocks noChangeShapeType="1"/>
          </p:cNvSpPr>
          <p:nvPr/>
        </p:nvSpPr>
        <p:spPr bwMode="auto">
          <a:xfrm>
            <a:off x="8322096" y="2135188"/>
            <a:ext cx="0" cy="533400"/>
          </a:xfrm>
          <a:prstGeom prst="line">
            <a:avLst/>
          </a:prstGeom>
          <a:noFill/>
          <a:ln w="952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3982" name="Line 14"/>
          <p:cNvSpPr>
            <a:spLocks noChangeShapeType="1"/>
          </p:cNvSpPr>
          <p:nvPr/>
        </p:nvSpPr>
        <p:spPr bwMode="auto">
          <a:xfrm>
            <a:off x="8931696" y="2135188"/>
            <a:ext cx="0" cy="533400"/>
          </a:xfrm>
          <a:prstGeom prst="line">
            <a:avLst/>
          </a:prstGeom>
          <a:noFill/>
          <a:ln w="952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3983" name="Line 15"/>
          <p:cNvSpPr>
            <a:spLocks noChangeShapeType="1"/>
          </p:cNvSpPr>
          <p:nvPr/>
        </p:nvSpPr>
        <p:spPr bwMode="auto">
          <a:xfrm>
            <a:off x="9541296" y="2135188"/>
            <a:ext cx="0" cy="533400"/>
          </a:xfrm>
          <a:prstGeom prst="line">
            <a:avLst/>
          </a:prstGeom>
          <a:noFill/>
          <a:ln w="952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3984" name="Line 16"/>
          <p:cNvSpPr>
            <a:spLocks noChangeShapeType="1"/>
          </p:cNvSpPr>
          <p:nvPr/>
        </p:nvSpPr>
        <p:spPr bwMode="auto">
          <a:xfrm>
            <a:off x="10150896" y="2135188"/>
            <a:ext cx="0" cy="533400"/>
          </a:xfrm>
          <a:prstGeom prst="line">
            <a:avLst/>
          </a:prstGeom>
          <a:noFill/>
          <a:ln w="952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3985" name="Line 17"/>
          <p:cNvSpPr>
            <a:spLocks noChangeShapeType="1"/>
          </p:cNvSpPr>
          <p:nvPr/>
        </p:nvSpPr>
        <p:spPr bwMode="auto">
          <a:xfrm>
            <a:off x="10760496" y="2135188"/>
            <a:ext cx="0" cy="533400"/>
          </a:xfrm>
          <a:prstGeom prst="line">
            <a:avLst/>
          </a:prstGeom>
          <a:noFill/>
          <a:ln w="952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3987" name="Line 19"/>
          <p:cNvSpPr>
            <a:spLocks noChangeShapeType="1"/>
          </p:cNvSpPr>
          <p:nvPr/>
        </p:nvSpPr>
        <p:spPr bwMode="auto">
          <a:xfrm>
            <a:off x="11370096" y="2135188"/>
            <a:ext cx="0" cy="533400"/>
          </a:xfrm>
          <a:prstGeom prst="line">
            <a:avLst/>
          </a:prstGeom>
          <a:noFill/>
          <a:ln w="952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3988" name="Line 20"/>
          <p:cNvSpPr>
            <a:spLocks noChangeShapeType="1"/>
          </p:cNvSpPr>
          <p:nvPr/>
        </p:nvSpPr>
        <p:spPr bwMode="auto">
          <a:xfrm>
            <a:off x="11979696" y="2135188"/>
            <a:ext cx="0" cy="533400"/>
          </a:xfrm>
          <a:prstGeom prst="line">
            <a:avLst/>
          </a:prstGeom>
          <a:noFill/>
          <a:ln w="952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3989" name="Text Box 21"/>
          <p:cNvSpPr txBox="1">
            <a:spLocks noChangeArrowheads="1"/>
          </p:cNvSpPr>
          <p:nvPr/>
        </p:nvSpPr>
        <p:spPr bwMode="auto">
          <a:xfrm>
            <a:off x="4857328" y="2135188"/>
            <a:ext cx="68350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zh-CN" sz="2800" dirty="0">
                <a:solidFill>
                  <a:srgbClr val="006600"/>
                </a:solidFill>
                <a:latin typeface="Times New Roman" panose="02020603050405020304" pitchFamily="18" charset="0"/>
                <a:ea typeface="+mn-ea"/>
                <a:cs typeface="Times New Roman" panose="02020603050405020304" pitchFamily="18" charset="0"/>
              </a:rPr>
              <a:t>1     2    1     0    </a:t>
            </a:r>
            <a:r>
              <a:rPr lang="en-US" altLang="zh-CN" sz="2800" dirty="0">
                <a:solidFill>
                  <a:srgbClr val="800080"/>
                </a:solidFill>
                <a:latin typeface="Times New Roman" panose="02020603050405020304" pitchFamily="18" charset="0"/>
                <a:ea typeface="+mn-ea"/>
                <a:cs typeface="Times New Roman" panose="02020603050405020304" pitchFamily="18" charset="0"/>
              </a:rPr>
              <a:t>1     3     3    1     0</a:t>
            </a:r>
            <a:r>
              <a:rPr lang="en-US" altLang="zh-CN" sz="2800" dirty="0">
                <a:solidFill>
                  <a:srgbClr val="006600"/>
                </a:solidFill>
                <a:latin typeface="Times New Roman" panose="02020603050405020304" pitchFamily="18" charset="0"/>
                <a:ea typeface="+mn-ea"/>
                <a:cs typeface="Times New Roman" panose="02020603050405020304" pitchFamily="18" charset="0"/>
              </a:rPr>
              <a:t>     </a:t>
            </a:r>
            <a:r>
              <a:rPr lang="en-US" altLang="zh-CN" sz="2800" dirty="0">
                <a:solidFill>
                  <a:srgbClr val="000099"/>
                </a:solidFill>
                <a:latin typeface="Times New Roman" panose="02020603050405020304" pitchFamily="18" charset="0"/>
                <a:ea typeface="+mn-ea"/>
                <a:cs typeface="Times New Roman" panose="02020603050405020304" pitchFamily="18" charset="0"/>
              </a:rPr>
              <a:t>1    4     </a:t>
            </a:r>
            <a:endParaRPr lang="en-US" altLang="zh-CN" sz="2800" dirty="0">
              <a:latin typeface="Times New Roman" panose="02020603050405020304" pitchFamily="18" charset="0"/>
              <a:ea typeface="+mn-ea"/>
              <a:cs typeface="Times New Roman" panose="02020603050405020304" pitchFamily="18" charset="0"/>
            </a:endParaRPr>
          </a:p>
        </p:txBody>
      </p:sp>
      <p:sp>
        <p:nvSpPr>
          <p:cNvPr id="83990" name="Text Box 22"/>
          <p:cNvSpPr txBox="1">
            <a:spLocks noChangeArrowheads="1"/>
          </p:cNvSpPr>
          <p:nvPr/>
        </p:nvSpPr>
        <p:spPr bwMode="auto">
          <a:xfrm>
            <a:off x="4191421" y="2744789"/>
            <a:ext cx="79121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chemeClr val="hlink"/>
                </a:solidFill>
                <a:latin typeface="Times New Roman" panose="02020603050405020304" pitchFamily="18" charset="0"/>
                <a:ea typeface="+mn-ea"/>
                <a:cs typeface="Times New Roman" panose="02020603050405020304" pitchFamily="18" charset="0"/>
              </a:rPr>
              <a:t>s=0</a:t>
            </a:r>
            <a:r>
              <a:rPr lang="en-US" altLang="zh-CN" sz="2800" dirty="0">
                <a:solidFill>
                  <a:srgbClr val="006600"/>
                </a:solidFill>
                <a:latin typeface="Times New Roman" panose="02020603050405020304" pitchFamily="18" charset="0"/>
                <a:ea typeface="+mn-ea"/>
                <a:cs typeface="Times New Roman" panose="02020603050405020304" pitchFamily="18" charset="0"/>
              </a:rPr>
              <a:t> t=1  t=2   t=1  t=0   t=1   t=3   t=3  t=1   t=0  t=1</a:t>
            </a:r>
            <a:endParaRPr lang="en-US" altLang="zh-CN" sz="2800" dirty="0">
              <a:latin typeface="Times New Roman" panose="02020603050405020304" pitchFamily="18" charset="0"/>
              <a:ea typeface="+mn-ea"/>
              <a:cs typeface="Times New Roman" panose="02020603050405020304" pitchFamily="18" charset="0"/>
            </a:endParaRPr>
          </a:p>
        </p:txBody>
      </p:sp>
      <p:sp>
        <p:nvSpPr>
          <p:cNvPr id="83991" name="Text Box 23"/>
          <p:cNvSpPr txBox="1">
            <a:spLocks noChangeArrowheads="1"/>
          </p:cNvSpPr>
          <p:nvPr/>
        </p:nvSpPr>
        <p:spPr bwMode="auto">
          <a:xfrm>
            <a:off x="4267621" y="3049589"/>
            <a:ext cx="66119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s+t</a:t>
            </a:r>
            <a:r>
              <a:rPr lang="en-US" altLang="zh-CN" sz="2800">
                <a:solidFill>
                  <a:schemeClr val="hlink"/>
                </a:solidFill>
                <a:latin typeface="Times New Roman" panose="02020603050405020304" pitchFamily="18" charset="0"/>
                <a:ea typeface="+mn-ea"/>
                <a:cs typeface="Times New Roman" panose="02020603050405020304" pitchFamily="18" charset="0"/>
              </a:rPr>
              <a:t>  s=t   s=t   s=t   s=t   s=t   s=t    s=t    s=t</a:t>
            </a:r>
            <a:endParaRPr lang="en-US" altLang="zh-CN" sz="2800">
              <a:latin typeface="Times New Roman" panose="02020603050405020304" pitchFamily="18" charset="0"/>
              <a:ea typeface="+mn-ea"/>
              <a:cs typeface="Times New Roman" panose="02020603050405020304" pitchFamily="18" charset="0"/>
            </a:endParaRPr>
          </a:p>
        </p:txBody>
      </p:sp>
      <p:sp>
        <p:nvSpPr>
          <p:cNvPr id="83992" name="Line 24"/>
          <p:cNvSpPr>
            <a:spLocks noChangeShapeType="1"/>
          </p:cNvSpPr>
          <p:nvPr/>
        </p:nvSpPr>
        <p:spPr bwMode="auto">
          <a:xfrm>
            <a:off x="4588296" y="3659188"/>
            <a:ext cx="0" cy="304800"/>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3993" name="Line 25"/>
          <p:cNvSpPr>
            <a:spLocks noChangeShapeType="1"/>
          </p:cNvSpPr>
          <p:nvPr/>
        </p:nvSpPr>
        <p:spPr bwMode="auto">
          <a:xfrm>
            <a:off x="4588296" y="3963988"/>
            <a:ext cx="2667000" cy="0"/>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3994" name="Line 26"/>
          <p:cNvSpPr>
            <a:spLocks noChangeShapeType="1"/>
          </p:cNvSpPr>
          <p:nvPr/>
        </p:nvSpPr>
        <p:spPr bwMode="auto">
          <a:xfrm flipV="1">
            <a:off x="7255296" y="2744788"/>
            <a:ext cx="0" cy="1219200"/>
          </a:xfrm>
          <a:prstGeom prst="line">
            <a:avLst/>
          </a:prstGeom>
          <a:noFill/>
          <a:ln w="28575">
            <a:solidFill>
              <a:srgbClr val="80008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3995" name="Line 27"/>
          <p:cNvSpPr>
            <a:spLocks noChangeShapeType="1"/>
          </p:cNvSpPr>
          <p:nvPr/>
        </p:nvSpPr>
        <p:spPr bwMode="auto">
          <a:xfrm>
            <a:off x="5350296" y="3811588"/>
            <a:ext cx="0" cy="381000"/>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3996" name="Line 28"/>
          <p:cNvSpPr>
            <a:spLocks noChangeShapeType="1"/>
          </p:cNvSpPr>
          <p:nvPr/>
        </p:nvSpPr>
        <p:spPr bwMode="auto">
          <a:xfrm>
            <a:off x="5350296" y="4192588"/>
            <a:ext cx="2590800" cy="0"/>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3997" name="Line 29"/>
          <p:cNvSpPr>
            <a:spLocks noChangeShapeType="1"/>
          </p:cNvSpPr>
          <p:nvPr/>
        </p:nvSpPr>
        <p:spPr bwMode="auto">
          <a:xfrm flipV="1">
            <a:off x="7941096" y="2744788"/>
            <a:ext cx="0" cy="1447800"/>
          </a:xfrm>
          <a:prstGeom prst="line">
            <a:avLst/>
          </a:prstGeom>
          <a:noFill/>
          <a:ln w="28575">
            <a:solidFill>
              <a:srgbClr val="80008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3998" name="Line 30"/>
          <p:cNvSpPr>
            <a:spLocks noChangeShapeType="1"/>
          </p:cNvSpPr>
          <p:nvPr/>
        </p:nvSpPr>
        <p:spPr bwMode="auto">
          <a:xfrm>
            <a:off x="5959896" y="3811588"/>
            <a:ext cx="0" cy="609600"/>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3999" name="Text Box 31"/>
          <p:cNvSpPr txBox="1">
            <a:spLocks noChangeArrowheads="1"/>
          </p:cNvSpPr>
          <p:nvPr/>
        </p:nvSpPr>
        <p:spPr bwMode="auto">
          <a:xfrm>
            <a:off x="5039147" y="3430589"/>
            <a:ext cx="58785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a:solidFill>
                  <a:srgbClr val="000099"/>
                </a:solidFill>
                <a:latin typeface="Times New Roman" panose="02020603050405020304" pitchFamily="18" charset="0"/>
                <a:ea typeface="+mn-ea"/>
                <a:cs typeface="Times New Roman" panose="02020603050405020304" pitchFamily="18" charset="0"/>
              </a:rPr>
              <a:t>s+t</a:t>
            </a:r>
            <a:r>
              <a:rPr lang="en-US" altLang="zh-CN" sz="2800">
                <a:solidFill>
                  <a:schemeClr val="hlink"/>
                </a:solidFill>
                <a:latin typeface="Times New Roman" panose="02020603050405020304" pitchFamily="18" charset="0"/>
                <a:ea typeface="+mn-ea"/>
                <a:cs typeface="Times New Roman" panose="02020603050405020304" pitchFamily="18" charset="0"/>
              </a:rPr>
              <a:t>   </a:t>
            </a:r>
            <a:r>
              <a:rPr lang="en-US" altLang="zh-CN" sz="2800">
                <a:solidFill>
                  <a:srgbClr val="000099"/>
                </a:solidFill>
                <a:latin typeface="Times New Roman" panose="02020603050405020304" pitchFamily="18" charset="0"/>
                <a:ea typeface="+mn-ea"/>
                <a:cs typeface="Times New Roman" panose="02020603050405020304" pitchFamily="18" charset="0"/>
              </a:rPr>
              <a:t>s+t</a:t>
            </a:r>
            <a:r>
              <a:rPr lang="en-US" altLang="zh-CN" sz="2800">
                <a:solidFill>
                  <a:schemeClr val="hlink"/>
                </a:solidFill>
                <a:latin typeface="Times New Roman" panose="02020603050405020304" pitchFamily="18" charset="0"/>
                <a:ea typeface="+mn-ea"/>
                <a:cs typeface="Times New Roman" panose="02020603050405020304" pitchFamily="18" charset="0"/>
              </a:rPr>
              <a:t>   </a:t>
            </a:r>
            <a:r>
              <a:rPr lang="en-US" altLang="zh-CN" sz="2800">
                <a:solidFill>
                  <a:srgbClr val="000099"/>
                </a:solidFill>
                <a:latin typeface="Times New Roman" panose="02020603050405020304" pitchFamily="18" charset="0"/>
                <a:ea typeface="+mn-ea"/>
                <a:cs typeface="Times New Roman" panose="02020603050405020304" pitchFamily="18" charset="0"/>
              </a:rPr>
              <a:t>s+t</a:t>
            </a:r>
            <a:r>
              <a:rPr lang="en-US" altLang="zh-CN" sz="2800">
                <a:solidFill>
                  <a:schemeClr val="hlink"/>
                </a:solidFill>
                <a:latin typeface="Times New Roman" panose="02020603050405020304" pitchFamily="18" charset="0"/>
                <a:ea typeface="+mn-ea"/>
                <a:cs typeface="Times New Roman" panose="02020603050405020304" pitchFamily="18" charset="0"/>
              </a:rPr>
              <a:t>   </a:t>
            </a:r>
            <a:r>
              <a:rPr lang="en-US" altLang="zh-CN" sz="2800">
                <a:solidFill>
                  <a:srgbClr val="000099"/>
                </a:solidFill>
                <a:latin typeface="Times New Roman" panose="02020603050405020304" pitchFamily="18" charset="0"/>
                <a:ea typeface="+mn-ea"/>
                <a:cs typeface="Times New Roman" panose="02020603050405020304" pitchFamily="18" charset="0"/>
              </a:rPr>
              <a:t>s+t</a:t>
            </a:r>
            <a:r>
              <a:rPr lang="en-US" altLang="zh-CN" sz="2800">
                <a:solidFill>
                  <a:schemeClr val="hlink"/>
                </a:solidFill>
                <a:latin typeface="Times New Roman" panose="02020603050405020304" pitchFamily="18" charset="0"/>
                <a:ea typeface="+mn-ea"/>
                <a:cs typeface="Times New Roman" panose="02020603050405020304" pitchFamily="18" charset="0"/>
              </a:rPr>
              <a:t>   </a:t>
            </a:r>
            <a:r>
              <a:rPr lang="en-US" altLang="zh-CN" sz="2800">
                <a:solidFill>
                  <a:srgbClr val="000099"/>
                </a:solidFill>
                <a:latin typeface="Times New Roman" panose="02020603050405020304" pitchFamily="18" charset="0"/>
                <a:ea typeface="+mn-ea"/>
                <a:cs typeface="Times New Roman" panose="02020603050405020304" pitchFamily="18" charset="0"/>
              </a:rPr>
              <a:t>s+t</a:t>
            </a:r>
            <a:r>
              <a:rPr lang="en-US" altLang="zh-CN" sz="2800">
                <a:solidFill>
                  <a:schemeClr val="hlink"/>
                </a:solidFill>
                <a:latin typeface="Times New Roman" panose="02020603050405020304" pitchFamily="18" charset="0"/>
                <a:ea typeface="+mn-ea"/>
                <a:cs typeface="Times New Roman" panose="02020603050405020304" pitchFamily="18" charset="0"/>
              </a:rPr>
              <a:t>   </a:t>
            </a:r>
            <a:r>
              <a:rPr lang="en-US" altLang="zh-CN" sz="2800">
                <a:solidFill>
                  <a:srgbClr val="000099"/>
                </a:solidFill>
                <a:latin typeface="Times New Roman" panose="02020603050405020304" pitchFamily="18" charset="0"/>
                <a:ea typeface="+mn-ea"/>
                <a:cs typeface="Times New Roman" panose="02020603050405020304" pitchFamily="18" charset="0"/>
              </a:rPr>
              <a:t>s+t   s+t    s+t</a:t>
            </a:r>
            <a:endParaRPr lang="en-US" altLang="zh-CN" sz="2800">
              <a:latin typeface="Times New Roman" panose="02020603050405020304" pitchFamily="18" charset="0"/>
              <a:ea typeface="+mn-ea"/>
              <a:cs typeface="Times New Roman" panose="02020603050405020304" pitchFamily="18" charset="0"/>
            </a:endParaRPr>
          </a:p>
        </p:txBody>
      </p:sp>
      <p:sp>
        <p:nvSpPr>
          <p:cNvPr id="84000" name="Line 32"/>
          <p:cNvSpPr>
            <a:spLocks noChangeShapeType="1"/>
          </p:cNvSpPr>
          <p:nvPr/>
        </p:nvSpPr>
        <p:spPr bwMode="auto">
          <a:xfrm>
            <a:off x="5959896" y="4421188"/>
            <a:ext cx="2590800" cy="0"/>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4001" name="Line 33"/>
          <p:cNvSpPr>
            <a:spLocks noChangeShapeType="1"/>
          </p:cNvSpPr>
          <p:nvPr/>
        </p:nvSpPr>
        <p:spPr bwMode="auto">
          <a:xfrm flipV="1">
            <a:off x="8550696" y="2744788"/>
            <a:ext cx="0" cy="1676400"/>
          </a:xfrm>
          <a:prstGeom prst="line">
            <a:avLst/>
          </a:prstGeom>
          <a:noFill/>
          <a:ln w="28575">
            <a:solidFill>
              <a:srgbClr val="80008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4002" name="Line 34"/>
          <p:cNvSpPr>
            <a:spLocks noChangeShapeType="1"/>
          </p:cNvSpPr>
          <p:nvPr/>
        </p:nvSpPr>
        <p:spPr bwMode="auto">
          <a:xfrm>
            <a:off x="6569496" y="3811588"/>
            <a:ext cx="0" cy="838200"/>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4003" name="Line 35"/>
          <p:cNvSpPr>
            <a:spLocks noChangeShapeType="1"/>
          </p:cNvSpPr>
          <p:nvPr/>
        </p:nvSpPr>
        <p:spPr bwMode="auto">
          <a:xfrm>
            <a:off x="6569496" y="4649788"/>
            <a:ext cx="2590800" cy="0"/>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4004" name="Line 36"/>
          <p:cNvSpPr>
            <a:spLocks noChangeShapeType="1"/>
          </p:cNvSpPr>
          <p:nvPr/>
        </p:nvSpPr>
        <p:spPr bwMode="auto">
          <a:xfrm flipV="1">
            <a:off x="9160296" y="2744788"/>
            <a:ext cx="0" cy="1905000"/>
          </a:xfrm>
          <a:prstGeom prst="line">
            <a:avLst/>
          </a:prstGeom>
          <a:noFill/>
          <a:ln w="28575">
            <a:solidFill>
              <a:srgbClr val="80008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4005" name="Line 37"/>
          <p:cNvSpPr>
            <a:spLocks noChangeShapeType="1"/>
          </p:cNvSpPr>
          <p:nvPr/>
        </p:nvSpPr>
        <p:spPr bwMode="auto">
          <a:xfrm>
            <a:off x="7179096" y="3811588"/>
            <a:ext cx="0" cy="1066800"/>
          </a:xfrm>
          <a:prstGeom prst="line">
            <a:avLst/>
          </a:prstGeom>
          <a:noFill/>
          <a:ln w="2857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4006" name="Line 38"/>
          <p:cNvSpPr>
            <a:spLocks noChangeShapeType="1"/>
          </p:cNvSpPr>
          <p:nvPr/>
        </p:nvSpPr>
        <p:spPr bwMode="auto">
          <a:xfrm>
            <a:off x="7179096" y="4878388"/>
            <a:ext cx="3200400" cy="0"/>
          </a:xfrm>
          <a:prstGeom prst="line">
            <a:avLst/>
          </a:prstGeom>
          <a:noFill/>
          <a:ln w="2857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4007" name="Line 39"/>
          <p:cNvSpPr>
            <a:spLocks noChangeShapeType="1"/>
          </p:cNvSpPr>
          <p:nvPr/>
        </p:nvSpPr>
        <p:spPr bwMode="auto">
          <a:xfrm flipV="1">
            <a:off x="10379496" y="2744788"/>
            <a:ext cx="0" cy="2133600"/>
          </a:xfrm>
          <a:prstGeom prst="line">
            <a:avLst/>
          </a:prstGeom>
          <a:noFill/>
          <a:ln w="28575">
            <a:solidFill>
              <a:srgbClr val="000099"/>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4008" name="Line 40"/>
          <p:cNvSpPr>
            <a:spLocks noChangeShapeType="1"/>
          </p:cNvSpPr>
          <p:nvPr/>
        </p:nvSpPr>
        <p:spPr bwMode="auto">
          <a:xfrm>
            <a:off x="7788696" y="3811588"/>
            <a:ext cx="0" cy="1295400"/>
          </a:xfrm>
          <a:prstGeom prst="line">
            <a:avLst/>
          </a:prstGeom>
          <a:noFill/>
          <a:ln w="2857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4009" name="Line 41"/>
          <p:cNvSpPr>
            <a:spLocks noChangeShapeType="1"/>
          </p:cNvSpPr>
          <p:nvPr/>
        </p:nvSpPr>
        <p:spPr bwMode="auto">
          <a:xfrm>
            <a:off x="7788696" y="5106988"/>
            <a:ext cx="3200400" cy="0"/>
          </a:xfrm>
          <a:prstGeom prst="line">
            <a:avLst/>
          </a:prstGeom>
          <a:noFill/>
          <a:ln w="2857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4010" name="Line 42"/>
          <p:cNvSpPr>
            <a:spLocks noChangeShapeType="1"/>
          </p:cNvSpPr>
          <p:nvPr/>
        </p:nvSpPr>
        <p:spPr bwMode="auto">
          <a:xfrm flipV="1">
            <a:off x="10989096" y="2744788"/>
            <a:ext cx="0" cy="2362200"/>
          </a:xfrm>
          <a:prstGeom prst="line">
            <a:avLst/>
          </a:prstGeom>
          <a:noFill/>
          <a:ln w="28575">
            <a:solidFill>
              <a:srgbClr val="000099"/>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4011" name="Line 43"/>
          <p:cNvSpPr>
            <a:spLocks noChangeShapeType="1"/>
          </p:cNvSpPr>
          <p:nvPr/>
        </p:nvSpPr>
        <p:spPr bwMode="auto">
          <a:xfrm>
            <a:off x="8398296" y="3811588"/>
            <a:ext cx="0" cy="1600200"/>
          </a:xfrm>
          <a:prstGeom prst="line">
            <a:avLst/>
          </a:prstGeom>
          <a:noFill/>
          <a:ln w="2857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4012" name="Line 44"/>
          <p:cNvSpPr>
            <a:spLocks noChangeShapeType="1"/>
          </p:cNvSpPr>
          <p:nvPr/>
        </p:nvSpPr>
        <p:spPr bwMode="auto">
          <a:xfrm>
            <a:off x="8398296" y="5411788"/>
            <a:ext cx="3200400" cy="0"/>
          </a:xfrm>
          <a:prstGeom prst="line">
            <a:avLst/>
          </a:prstGeom>
          <a:noFill/>
          <a:ln w="2857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4013" name="Line 45"/>
          <p:cNvSpPr>
            <a:spLocks noChangeShapeType="1"/>
          </p:cNvSpPr>
          <p:nvPr/>
        </p:nvSpPr>
        <p:spPr bwMode="auto">
          <a:xfrm flipV="1">
            <a:off x="11598696" y="2744788"/>
            <a:ext cx="0" cy="2667000"/>
          </a:xfrm>
          <a:prstGeom prst="line">
            <a:avLst/>
          </a:prstGeom>
          <a:noFill/>
          <a:ln w="28575">
            <a:solidFill>
              <a:srgbClr val="000099"/>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4014" name="Line 46"/>
          <p:cNvSpPr>
            <a:spLocks noChangeShapeType="1"/>
          </p:cNvSpPr>
          <p:nvPr/>
        </p:nvSpPr>
        <p:spPr bwMode="auto">
          <a:xfrm>
            <a:off x="9007896" y="3811588"/>
            <a:ext cx="0" cy="1905000"/>
          </a:xfrm>
          <a:prstGeom prst="line">
            <a:avLst/>
          </a:prstGeom>
          <a:noFill/>
          <a:ln w="2857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4015" name="Line 47"/>
          <p:cNvSpPr>
            <a:spLocks noChangeShapeType="1"/>
          </p:cNvSpPr>
          <p:nvPr/>
        </p:nvSpPr>
        <p:spPr bwMode="auto">
          <a:xfrm>
            <a:off x="9007896" y="5716588"/>
            <a:ext cx="2819400" cy="0"/>
          </a:xfrm>
          <a:prstGeom prst="line">
            <a:avLst/>
          </a:prstGeom>
          <a:noFill/>
          <a:ln w="28575">
            <a:solidFill>
              <a:srgbClr val="000099"/>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4016" name="Line 48"/>
          <p:cNvSpPr>
            <a:spLocks noChangeShapeType="1"/>
          </p:cNvSpPr>
          <p:nvPr/>
        </p:nvSpPr>
        <p:spPr bwMode="auto">
          <a:xfrm>
            <a:off x="9769896" y="6021388"/>
            <a:ext cx="2057400" cy="0"/>
          </a:xfrm>
          <a:prstGeom prst="line">
            <a:avLst/>
          </a:prstGeom>
          <a:noFill/>
          <a:ln w="28575">
            <a:solidFill>
              <a:srgbClr val="000099"/>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84017" name="Line 49"/>
          <p:cNvSpPr>
            <a:spLocks noChangeShapeType="1"/>
          </p:cNvSpPr>
          <p:nvPr/>
        </p:nvSpPr>
        <p:spPr bwMode="auto">
          <a:xfrm>
            <a:off x="9769896" y="3811588"/>
            <a:ext cx="0" cy="2209800"/>
          </a:xfrm>
          <a:prstGeom prst="line">
            <a:avLst/>
          </a:prstGeom>
          <a:noFill/>
          <a:ln w="2857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a:latin typeface="Times New Roman" panose="02020603050405020304" pitchFamily="18" charset="0"/>
              <a:ea typeface="+mn-ea"/>
              <a:cs typeface="Times New Roman" panose="02020603050405020304" pitchFamily="18" charset="0"/>
            </a:endParaRPr>
          </a:p>
        </p:txBody>
      </p:sp>
      <p:sp>
        <p:nvSpPr>
          <p:cNvPr id="54" name="Text Box 2"/>
          <p:cNvSpPr txBox="1">
            <a:spLocks noChangeArrowheads="1"/>
          </p:cNvSpPr>
          <p:nvPr/>
        </p:nvSpPr>
        <p:spPr bwMode="auto">
          <a:xfrm>
            <a:off x="191344" y="1124744"/>
            <a:ext cx="8007350" cy="5586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pPr>
              <a:lnSpc>
                <a:spcPct val="105000"/>
              </a:lnSpc>
              <a:defRPr/>
            </a:pPr>
            <a:r>
              <a:rPr lang="en-US" altLang="zh-CN" sz="2000" dirty="0" smtClean="0">
                <a:latin typeface="Times New Roman" panose="02020603050405020304" pitchFamily="18" charset="0"/>
                <a:ea typeface="楷体_GB2312" pitchFamily="49" charset="-122"/>
                <a:cs typeface="Times New Roman" panose="02020603050405020304" pitchFamily="18" charset="0"/>
              </a:rPr>
              <a:t>#</a:t>
            </a:r>
            <a:r>
              <a:rPr lang="en-US" altLang="zh-CN" sz="2000" dirty="0">
                <a:latin typeface="Times New Roman" panose="02020603050405020304" pitchFamily="18" charset="0"/>
                <a:ea typeface="楷体_GB2312" pitchFamily="49" charset="-122"/>
                <a:cs typeface="Times New Roman" panose="02020603050405020304" pitchFamily="18" charset="0"/>
              </a:rPr>
              <a:t>include</a:t>
            </a:r>
            <a:r>
              <a:rPr lang="en-US" altLang="zh-CN" sz="2000" i="1" dirty="0">
                <a:latin typeface="Times New Roman" panose="02020603050405020304" pitchFamily="18" charset="0"/>
                <a:ea typeface="楷体_GB2312" pitchFamily="49" charset="-122"/>
                <a:cs typeface="Times New Roman" panose="02020603050405020304" pitchFamily="18" charset="0"/>
              </a:rPr>
              <a:t> </a:t>
            </a:r>
            <a:r>
              <a:rPr lang="en-US" altLang="zh-CN" sz="2000" dirty="0">
                <a:latin typeface="Times New Roman" panose="02020603050405020304" pitchFamily="18" charset="0"/>
                <a:ea typeface="楷体_GB2312" pitchFamily="49" charset="-122"/>
                <a:cs typeface="Times New Roman" panose="02020603050405020304" pitchFamily="18" charset="0"/>
              </a:rPr>
              <a:t>&lt;</a:t>
            </a:r>
            <a:r>
              <a:rPr lang="en-US" altLang="zh-CN" sz="2000" dirty="0" err="1">
                <a:latin typeface="Times New Roman" panose="02020603050405020304" pitchFamily="18" charset="0"/>
                <a:ea typeface="楷体_GB2312" pitchFamily="49" charset="-122"/>
                <a:cs typeface="Times New Roman" panose="02020603050405020304" pitchFamily="18" charset="0"/>
              </a:rPr>
              <a:t>stdio.h</a:t>
            </a:r>
            <a:r>
              <a:rPr lang="en-US" altLang="zh-CN" sz="2000" dirty="0">
                <a:latin typeface="Times New Roman" panose="02020603050405020304" pitchFamily="18" charset="0"/>
                <a:ea typeface="楷体_GB2312" pitchFamily="49" charset="-122"/>
                <a:cs typeface="Times New Roman" panose="02020603050405020304" pitchFamily="18" charset="0"/>
              </a:rPr>
              <a:t>&gt;</a:t>
            </a:r>
            <a:endParaRPr lang="en-US" altLang="zh-CN" sz="2000" i="1" dirty="0">
              <a:latin typeface="Times New Roman" panose="02020603050405020304" pitchFamily="18" charset="0"/>
              <a:ea typeface="楷体_GB2312" pitchFamily="49" charset="-122"/>
              <a:cs typeface="Times New Roman" panose="02020603050405020304" pitchFamily="18" charset="0"/>
            </a:endParaRPr>
          </a:p>
          <a:p>
            <a:pPr>
              <a:lnSpc>
                <a:spcPct val="105000"/>
              </a:lnSpc>
              <a:defRPr/>
            </a:pPr>
            <a:r>
              <a:rPr lang="en-US" altLang="zh-CN" sz="2000" dirty="0">
                <a:latin typeface="Times New Roman" panose="02020603050405020304" pitchFamily="18" charset="0"/>
                <a:ea typeface="楷体_GB2312" pitchFamily="49" charset="-122"/>
                <a:cs typeface="Times New Roman" panose="02020603050405020304" pitchFamily="18" charset="0"/>
              </a:rPr>
              <a:t>#include</a:t>
            </a:r>
            <a:r>
              <a:rPr lang="en-US" altLang="zh-CN" sz="2000" i="1" dirty="0">
                <a:latin typeface="Times New Roman" panose="02020603050405020304" pitchFamily="18" charset="0"/>
                <a:ea typeface="楷体_GB2312" pitchFamily="49" charset="-122"/>
                <a:cs typeface="Times New Roman" panose="02020603050405020304" pitchFamily="18" charset="0"/>
              </a:rPr>
              <a:t> </a:t>
            </a:r>
            <a:r>
              <a:rPr lang="en-US" altLang="zh-CN" sz="2000" dirty="0">
                <a:latin typeface="Times New Roman" panose="02020603050405020304" pitchFamily="18" charset="0"/>
                <a:ea typeface="楷体_GB2312" pitchFamily="49" charset="-122"/>
                <a:cs typeface="Times New Roman" panose="02020603050405020304" pitchFamily="18" charset="0"/>
              </a:rPr>
              <a:t>&lt;</a:t>
            </a:r>
            <a:r>
              <a:rPr lang="en-US" altLang="zh-CN" sz="2000" dirty="0" err="1">
                <a:latin typeface="Times New Roman" panose="02020603050405020304" pitchFamily="18" charset="0"/>
                <a:ea typeface="楷体_GB2312" pitchFamily="49" charset="-122"/>
                <a:cs typeface="Times New Roman" panose="02020603050405020304" pitchFamily="18" charset="0"/>
              </a:rPr>
              <a:t>iostream.h</a:t>
            </a:r>
            <a:r>
              <a:rPr lang="en-US" altLang="zh-CN" sz="2000" dirty="0">
                <a:latin typeface="Times New Roman" panose="02020603050405020304" pitchFamily="18" charset="0"/>
                <a:ea typeface="楷体_GB2312" pitchFamily="49" charset="-122"/>
                <a:cs typeface="Times New Roman" panose="02020603050405020304" pitchFamily="18" charset="0"/>
              </a:rPr>
              <a:t>&gt;</a:t>
            </a:r>
          </a:p>
          <a:p>
            <a:pPr>
              <a:lnSpc>
                <a:spcPct val="105000"/>
              </a:lnSpc>
              <a:defRPr/>
            </a:pPr>
            <a:r>
              <a:rPr lang="en-US" altLang="zh-CN" sz="2000" dirty="0">
                <a:latin typeface="Times New Roman" panose="02020603050405020304" pitchFamily="18" charset="0"/>
                <a:ea typeface="楷体_GB2312" pitchFamily="49" charset="-122"/>
                <a:cs typeface="Times New Roman" panose="02020603050405020304" pitchFamily="18" charset="0"/>
              </a:rPr>
              <a:t>#include "</a:t>
            </a:r>
            <a:r>
              <a:rPr lang="en-US" altLang="zh-CN" sz="2000" dirty="0" err="1">
                <a:latin typeface="Times New Roman" panose="02020603050405020304" pitchFamily="18" charset="0"/>
                <a:ea typeface="楷体_GB2312" pitchFamily="49" charset="-122"/>
                <a:cs typeface="Times New Roman" panose="02020603050405020304" pitchFamily="18" charset="0"/>
              </a:rPr>
              <a:t>queue.h</a:t>
            </a:r>
            <a:r>
              <a:rPr lang="en-US" altLang="zh-CN" sz="2000" i="1" dirty="0">
                <a:latin typeface="Times New Roman" panose="02020603050405020304" pitchFamily="18" charset="0"/>
                <a:ea typeface="楷体_GB2312" pitchFamily="49" charset="-122"/>
                <a:cs typeface="Times New Roman" panose="02020603050405020304" pitchFamily="18" charset="0"/>
              </a:rPr>
              <a:t>"</a:t>
            </a:r>
            <a:endParaRPr lang="en-US" altLang="zh-CN" sz="2000" dirty="0">
              <a:latin typeface="Times New Roman" panose="02020603050405020304" pitchFamily="18" charset="0"/>
              <a:ea typeface="楷体_GB2312" pitchFamily="49" charset="-122"/>
              <a:cs typeface="Times New Roman" panose="02020603050405020304" pitchFamily="18" charset="0"/>
            </a:endParaRPr>
          </a:p>
          <a:p>
            <a:pPr>
              <a:lnSpc>
                <a:spcPct val="105000"/>
              </a:lnSpc>
              <a:defRPr/>
            </a:pPr>
            <a:r>
              <a:rPr lang="en-US" altLang="zh-CN" sz="2000" dirty="0">
                <a:latin typeface="Times New Roman" panose="02020603050405020304" pitchFamily="18" charset="0"/>
                <a:ea typeface="楷体_GB2312" pitchFamily="49" charset="-122"/>
                <a:cs typeface="Times New Roman" panose="02020603050405020304" pitchFamily="18" charset="0"/>
              </a:rPr>
              <a:t>void YANGVI ( </a:t>
            </a:r>
            <a:r>
              <a:rPr lang="en-US" altLang="zh-CN" sz="2000" dirty="0" err="1">
                <a:latin typeface="Times New Roman" panose="02020603050405020304" pitchFamily="18" charset="0"/>
                <a:ea typeface="楷体_GB2312" pitchFamily="49" charset="-122"/>
                <a:cs typeface="Times New Roman" panose="02020603050405020304" pitchFamily="18" charset="0"/>
              </a:rPr>
              <a:t>int</a:t>
            </a:r>
            <a:r>
              <a:rPr lang="en-US" altLang="zh-CN" sz="2000" dirty="0">
                <a:latin typeface="Times New Roman" panose="02020603050405020304" pitchFamily="18" charset="0"/>
                <a:ea typeface="楷体_GB2312" pitchFamily="49" charset="-122"/>
                <a:cs typeface="Times New Roman" panose="02020603050405020304" pitchFamily="18" charset="0"/>
              </a:rPr>
              <a:t> n ) {</a:t>
            </a:r>
          </a:p>
          <a:p>
            <a:pPr>
              <a:lnSpc>
                <a:spcPct val="105000"/>
              </a:lnSpc>
              <a:defRPr/>
            </a:pPr>
            <a:r>
              <a:rPr lang="en-US" altLang="zh-CN" sz="2000" dirty="0">
                <a:latin typeface="Times New Roman" panose="02020603050405020304" pitchFamily="18" charset="0"/>
                <a:ea typeface="楷体_GB2312" pitchFamily="49" charset="-122"/>
                <a:cs typeface="Times New Roman" panose="02020603050405020304" pitchFamily="18" charset="0"/>
              </a:rPr>
              <a:t>    Queue q(n+1); </a:t>
            </a:r>
            <a:r>
              <a:rPr lang="en-US" altLang="zh-CN" sz="2000" dirty="0" smtClean="0">
                <a:latin typeface="Times New Roman" panose="02020603050405020304" pitchFamily="18" charset="0"/>
                <a:ea typeface="楷体_GB2312" pitchFamily="49" charset="-122"/>
                <a:cs typeface="Times New Roman" panose="02020603050405020304" pitchFamily="18" charset="0"/>
              </a:rPr>
              <a:t>//</a:t>
            </a:r>
            <a:r>
              <a:rPr lang="zh-CN" altLang="zh-CN" sz="2000" dirty="0">
                <a:latin typeface="Times New Roman" panose="02020603050405020304" pitchFamily="18" charset="0"/>
                <a:ea typeface="楷体_GB2312" pitchFamily="49" charset="-122"/>
                <a:cs typeface="Times New Roman" panose="02020603050405020304" pitchFamily="18" charset="0"/>
              </a:rPr>
              <a:t>队列初始化</a:t>
            </a:r>
            <a:endParaRPr lang="en-US" altLang="zh-CN" sz="2000" dirty="0">
              <a:latin typeface="Times New Roman" panose="02020603050405020304" pitchFamily="18" charset="0"/>
              <a:ea typeface="楷体_GB2312" pitchFamily="49" charset="-122"/>
              <a:cs typeface="Times New Roman" panose="02020603050405020304" pitchFamily="18" charset="0"/>
            </a:endParaRPr>
          </a:p>
          <a:p>
            <a:pPr>
              <a:lnSpc>
                <a:spcPct val="105000"/>
              </a:lnSpc>
              <a:defRPr/>
            </a:pPr>
            <a:r>
              <a:rPr lang="en-US" altLang="zh-CN" sz="2000" dirty="0">
                <a:latin typeface="Times New Roman" panose="02020603050405020304" pitchFamily="18" charset="0"/>
                <a:ea typeface="楷体_GB2312" pitchFamily="49" charset="-122"/>
                <a:cs typeface="Times New Roman" panose="02020603050405020304" pitchFamily="18" charset="0"/>
              </a:rPr>
              <a:t>    </a:t>
            </a:r>
            <a:r>
              <a:rPr lang="en-US" altLang="zh-CN" sz="2000" dirty="0" err="1">
                <a:latin typeface="Times New Roman" panose="02020603050405020304" pitchFamily="18" charset="0"/>
                <a:ea typeface="楷体_GB2312" pitchFamily="49" charset="-122"/>
                <a:cs typeface="Times New Roman" panose="02020603050405020304" pitchFamily="18" charset="0"/>
              </a:rPr>
              <a:t>int</a:t>
            </a:r>
            <a:r>
              <a:rPr lang="en-US" altLang="zh-CN" sz="2000" dirty="0">
                <a:latin typeface="Times New Roman" panose="02020603050405020304" pitchFamily="18" charset="0"/>
                <a:ea typeface="楷体_GB2312" pitchFamily="49" charset="-122"/>
                <a:cs typeface="Times New Roman" panose="02020603050405020304" pitchFamily="18" charset="0"/>
              </a:rPr>
              <a:t> </a:t>
            </a:r>
            <a:r>
              <a:rPr lang="en-US" altLang="zh-CN" sz="2000" dirty="0" err="1">
                <a:latin typeface="Times New Roman" panose="02020603050405020304" pitchFamily="18" charset="0"/>
                <a:ea typeface="楷体_GB2312" pitchFamily="49" charset="-122"/>
                <a:cs typeface="Times New Roman" panose="02020603050405020304" pitchFamily="18" charset="0"/>
              </a:rPr>
              <a:t>i</a:t>
            </a:r>
            <a:r>
              <a:rPr lang="en-US" altLang="zh-CN" sz="2000" dirty="0">
                <a:latin typeface="Times New Roman" panose="02020603050405020304" pitchFamily="18" charset="0"/>
                <a:ea typeface="楷体_GB2312" pitchFamily="49" charset="-122"/>
                <a:cs typeface="Times New Roman" panose="02020603050405020304" pitchFamily="18" charset="0"/>
              </a:rPr>
              <a:t>=1,j,s=k=0,t,u;</a:t>
            </a:r>
            <a:endParaRPr lang="zh-CN" altLang="en-US" sz="2000" dirty="0">
              <a:latin typeface="Times New Roman" panose="02020603050405020304" pitchFamily="18" charset="0"/>
              <a:ea typeface="楷体_GB2312" pitchFamily="49" charset="-122"/>
              <a:cs typeface="Times New Roman" panose="02020603050405020304" pitchFamily="18" charset="0"/>
            </a:endParaRPr>
          </a:p>
          <a:p>
            <a:pPr>
              <a:lnSpc>
                <a:spcPct val="105000"/>
              </a:lnSpc>
              <a:defRPr/>
            </a:pPr>
            <a:r>
              <a:rPr lang="en-US" altLang="zh-CN" sz="2000" dirty="0">
                <a:latin typeface="Times New Roman" panose="02020603050405020304" pitchFamily="18" charset="0"/>
                <a:ea typeface="楷体_GB2312" pitchFamily="49" charset="-122"/>
                <a:cs typeface="Times New Roman" panose="02020603050405020304" pitchFamily="18" charset="0"/>
              </a:rPr>
              <a:t>    </a:t>
            </a:r>
            <a:r>
              <a:rPr lang="en-US" altLang="zh-CN" sz="2000" dirty="0" err="1">
                <a:latin typeface="Times New Roman" panose="02020603050405020304" pitchFamily="18" charset="0"/>
                <a:ea typeface="楷体_GB2312" pitchFamily="49" charset="-122"/>
                <a:cs typeface="Times New Roman" panose="02020603050405020304" pitchFamily="18" charset="0"/>
              </a:rPr>
              <a:t>q.EnQueue</a:t>
            </a:r>
            <a:r>
              <a:rPr lang="en-US" altLang="zh-CN" sz="2000" dirty="0">
                <a:latin typeface="Times New Roman" panose="02020603050405020304" pitchFamily="18" charset="0"/>
                <a:ea typeface="楷体_GB2312" pitchFamily="49" charset="-122"/>
                <a:cs typeface="Times New Roman" panose="02020603050405020304" pitchFamily="18" charset="0"/>
              </a:rPr>
              <a:t> (</a:t>
            </a:r>
            <a:r>
              <a:rPr lang="en-US" altLang="zh-CN" sz="2000" dirty="0" err="1">
                <a:latin typeface="Times New Roman" panose="02020603050405020304" pitchFamily="18" charset="0"/>
                <a:ea typeface="楷体_GB2312" pitchFamily="49" charset="-122"/>
                <a:cs typeface="Times New Roman" panose="02020603050405020304" pitchFamily="18" charset="0"/>
              </a:rPr>
              <a:t>i</a:t>
            </a:r>
            <a:r>
              <a:rPr lang="en-US" altLang="zh-CN" sz="2000" dirty="0">
                <a:latin typeface="Times New Roman" panose="02020603050405020304" pitchFamily="18" charset="0"/>
                <a:ea typeface="楷体_GB2312" pitchFamily="49" charset="-122"/>
                <a:cs typeface="Times New Roman" panose="02020603050405020304" pitchFamily="18" charset="0"/>
              </a:rPr>
              <a:t>);  </a:t>
            </a:r>
            <a:r>
              <a:rPr lang="en-US" altLang="zh-CN" sz="2000" dirty="0" err="1">
                <a:latin typeface="Times New Roman" panose="02020603050405020304" pitchFamily="18" charset="0"/>
                <a:ea typeface="楷体_GB2312" pitchFamily="49" charset="-122"/>
                <a:cs typeface="Times New Roman" panose="02020603050405020304" pitchFamily="18" charset="0"/>
              </a:rPr>
              <a:t>q.EnQueue</a:t>
            </a:r>
            <a:r>
              <a:rPr lang="en-US" altLang="zh-CN" sz="2000" dirty="0">
                <a:latin typeface="Times New Roman" panose="02020603050405020304" pitchFamily="18" charset="0"/>
                <a:ea typeface="楷体_GB2312" pitchFamily="49" charset="-122"/>
                <a:cs typeface="Times New Roman" panose="02020603050405020304" pitchFamily="18" charset="0"/>
              </a:rPr>
              <a:t> (</a:t>
            </a:r>
            <a:r>
              <a:rPr lang="en-US" altLang="zh-CN" sz="2000" dirty="0" err="1">
                <a:latin typeface="Times New Roman" panose="02020603050405020304" pitchFamily="18" charset="0"/>
                <a:ea typeface="楷体_GB2312" pitchFamily="49" charset="-122"/>
                <a:cs typeface="Times New Roman" panose="02020603050405020304" pitchFamily="18" charset="0"/>
              </a:rPr>
              <a:t>i</a:t>
            </a:r>
            <a:r>
              <a:rPr lang="en-US" altLang="zh-CN" sz="2000" dirty="0">
                <a:latin typeface="Times New Roman" panose="02020603050405020304" pitchFamily="18" charset="0"/>
                <a:ea typeface="楷体_GB2312" pitchFamily="49" charset="-122"/>
                <a:cs typeface="Times New Roman" panose="02020603050405020304" pitchFamily="18" charset="0"/>
              </a:rPr>
              <a:t>);	</a:t>
            </a:r>
            <a:endParaRPr lang="en-US" altLang="zh-CN" sz="2000" dirty="0" smtClean="0">
              <a:latin typeface="Times New Roman" panose="02020603050405020304" pitchFamily="18" charset="0"/>
              <a:ea typeface="楷体_GB2312" pitchFamily="49" charset="-122"/>
              <a:cs typeface="Times New Roman" panose="02020603050405020304" pitchFamily="18" charset="0"/>
            </a:endParaRPr>
          </a:p>
          <a:p>
            <a:pPr>
              <a:lnSpc>
                <a:spcPct val="105000"/>
              </a:lnSpc>
              <a:defRPr/>
            </a:pPr>
            <a:r>
              <a:rPr lang="en-US" altLang="zh-CN" sz="2000" dirty="0">
                <a:latin typeface="Times New Roman" panose="02020603050405020304" pitchFamily="18" charset="0"/>
                <a:ea typeface="楷体_GB2312" pitchFamily="49" charset="-122"/>
                <a:cs typeface="Times New Roman" panose="02020603050405020304" pitchFamily="18" charset="0"/>
              </a:rPr>
              <a:t> </a:t>
            </a:r>
            <a:r>
              <a:rPr lang="en-US" altLang="zh-CN" sz="2000" dirty="0" smtClean="0">
                <a:latin typeface="Times New Roman" panose="02020603050405020304" pitchFamily="18" charset="0"/>
                <a:ea typeface="楷体_GB2312" pitchFamily="49" charset="-122"/>
                <a:cs typeface="Times New Roman" panose="02020603050405020304" pitchFamily="18" charset="0"/>
              </a:rPr>
              <a:t>   //</a:t>
            </a:r>
            <a:r>
              <a:rPr lang="zh-CN" altLang="en-US" sz="2000" dirty="0">
                <a:latin typeface="Times New Roman" panose="02020603050405020304" pitchFamily="18" charset="0"/>
                <a:ea typeface="楷体_GB2312" pitchFamily="49" charset="-122"/>
                <a:cs typeface="Times New Roman" panose="02020603050405020304" pitchFamily="18" charset="0"/>
              </a:rPr>
              <a:t>逐行</a:t>
            </a:r>
            <a:r>
              <a:rPr lang="zh-CN" altLang="en-US" sz="2000" dirty="0" smtClean="0">
                <a:latin typeface="Times New Roman" panose="02020603050405020304" pitchFamily="18" charset="0"/>
                <a:ea typeface="楷体_GB2312" pitchFamily="49" charset="-122"/>
                <a:cs typeface="Times New Roman" panose="02020603050405020304" pitchFamily="18" charset="0"/>
              </a:rPr>
              <a:t>计算</a:t>
            </a:r>
            <a:endParaRPr lang="en-US" altLang="zh-CN" sz="2000" dirty="0">
              <a:latin typeface="Times New Roman" panose="02020603050405020304" pitchFamily="18" charset="0"/>
              <a:ea typeface="楷体_GB2312" pitchFamily="49" charset="-122"/>
              <a:cs typeface="Times New Roman" panose="02020603050405020304" pitchFamily="18" charset="0"/>
            </a:endParaRPr>
          </a:p>
          <a:p>
            <a:pPr>
              <a:lnSpc>
                <a:spcPct val="105000"/>
              </a:lnSpc>
              <a:defRPr/>
            </a:pPr>
            <a:r>
              <a:rPr lang="en-US" altLang="zh-CN" sz="2000" dirty="0">
                <a:latin typeface="Times New Roman" panose="02020603050405020304" pitchFamily="18" charset="0"/>
                <a:ea typeface="楷体_GB2312" pitchFamily="49" charset="-122"/>
                <a:cs typeface="Times New Roman" panose="02020603050405020304" pitchFamily="18" charset="0"/>
              </a:rPr>
              <a:t>    for (</a:t>
            </a:r>
            <a:r>
              <a:rPr lang="en-US" altLang="zh-CN" sz="2000" i="1" dirty="0">
                <a:latin typeface="Times New Roman" panose="02020603050405020304" pitchFamily="18" charset="0"/>
                <a:ea typeface="楷体_GB2312" pitchFamily="49" charset="-122"/>
                <a:cs typeface="Times New Roman" panose="02020603050405020304" pitchFamily="18" charset="0"/>
              </a:rPr>
              <a:t> </a:t>
            </a:r>
            <a:r>
              <a:rPr lang="en-US" altLang="zh-CN" sz="2000" dirty="0" err="1">
                <a:latin typeface="Times New Roman" panose="02020603050405020304" pitchFamily="18" charset="0"/>
                <a:ea typeface="楷体_GB2312" pitchFamily="49" charset="-122"/>
                <a:cs typeface="Times New Roman" panose="02020603050405020304" pitchFamily="18" charset="0"/>
              </a:rPr>
              <a:t>int</a:t>
            </a:r>
            <a:r>
              <a:rPr lang="en-US" altLang="zh-CN" sz="2000" i="1" dirty="0">
                <a:latin typeface="Times New Roman" panose="02020603050405020304" pitchFamily="18" charset="0"/>
                <a:ea typeface="楷体_GB2312" pitchFamily="49" charset="-122"/>
                <a:cs typeface="Times New Roman" panose="02020603050405020304" pitchFamily="18" charset="0"/>
              </a:rPr>
              <a:t> </a:t>
            </a:r>
            <a:r>
              <a:rPr lang="en-US" altLang="zh-CN" sz="2000" dirty="0" err="1">
                <a:latin typeface="Times New Roman" panose="02020603050405020304" pitchFamily="18" charset="0"/>
                <a:ea typeface="楷体_GB2312" pitchFamily="49" charset="-122"/>
                <a:cs typeface="Times New Roman" panose="02020603050405020304" pitchFamily="18" charset="0"/>
              </a:rPr>
              <a:t>i</a:t>
            </a:r>
            <a:r>
              <a:rPr lang="en-US" altLang="zh-CN" sz="2000" dirty="0">
                <a:latin typeface="Times New Roman" panose="02020603050405020304" pitchFamily="18" charset="0"/>
                <a:ea typeface="楷体_GB2312" pitchFamily="49" charset="-122"/>
                <a:cs typeface="Times New Roman" panose="02020603050405020304" pitchFamily="18" charset="0"/>
              </a:rPr>
              <a:t> = 1; </a:t>
            </a:r>
            <a:r>
              <a:rPr lang="en-US" altLang="zh-CN" sz="2000" dirty="0" err="1">
                <a:latin typeface="Times New Roman" panose="02020603050405020304" pitchFamily="18" charset="0"/>
                <a:ea typeface="楷体_GB2312" pitchFamily="49" charset="-122"/>
                <a:cs typeface="Times New Roman" panose="02020603050405020304" pitchFamily="18" charset="0"/>
              </a:rPr>
              <a:t>i</a:t>
            </a:r>
            <a:r>
              <a:rPr lang="en-US" altLang="zh-CN" sz="2000" dirty="0">
                <a:latin typeface="Times New Roman" panose="02020603050405020304" pitchFamily="18" charset="0"/>
                <a:ea typeface="楷体_GB2312" pitchFamily="49" charset="-122"/>
                <a:cs typeface="Times New Roman" panose="02020603050405020304" pitchFamily="18" charset="0"/>
              </a:rPr>
              <a:t> &lt;= n; </a:t>
            </a:r>
            <a:r>
              <a:rPr lang="en-US" altLang="zh-CN" sz="2000" dirty="0" err="1">
                <a:latin typeface="Times New Roman" panose="02020603050405020304" pitchFamily="18" charset="0"/>
                <a:ea typeface="楷体_GB2312" pitchFamily="49" charset="-122"/>
                <a:cs typeface="Times New Roman" panose="02020603050405020304" pitchFamily="18" charset="0"/>
              </a:rPr>
              <a:t>i</a:t>
            </a:r>
            <a:r>
              <a:rPr lang="en-US" altLang="zh-CN" sz="2000" dirty="0">
                <a:latin typeface="Times New Roman" panose="02020603050405020304" pitchFamily="18" charset="0"/>
                <a:ea typeface="楷体_GB2312" pitchFamily="49" charset="-122"/>
                <a:cs typeface="Times New Roman" panose="02020603050405020304" pitchFamily="18" charset="0"/>
              </a:rPr>
              <a:t>++ ) </a:t>
            </a:r>
            <a:r>
              <a:rPr lang="en-US" altLang="zh-CN" sz="2000" dirty="0" smtClean="0">
                <a:latin typeface="Times New Roman" panose="02020603050405020304" pitchFamily="18" charset="0"/>
                <a:ea typeface="楷体_GB2312" pitchFamily="49" charset="-122"/>
                <a:cs typeface="Times New Roman" panose="02020603050405020304" pitchFamily="18" charset="0"/>
              </a:rPr>
              <a:t>{</a:t>
            </a:r>
          </a:p>
          <a:p>
            <a:pPr>
              <a:lnSpc>
                <a:spcPct val="105000"/>
              </a:lnSpc>
              <a:defRPr/>
            </a:pPr>
            <a:r>
              <a:rPr lang="en-US" altLang="zh-CN" sz="2000" dirty="0" smtClean="0">
                <a:latin typeface="Times New Roman" panose="02020603050405020304" pitchFamily="18" charset="0"/>
                <a:ea typeface="楷体_GB2312" pitchFamily="49" charset="-122"/>
                <a:cs typeface="Times New Roman" panose="02020603050405020304" pitchFamily="18" charset="0"/>
              </a:rPr>
              <a:t>        </a:t>
            </a:r>
            <a:r>
              <a:rPr lang="en-US" altLang="zh-CN" sz="2000" dirty="0" err="1" smtClean="0">
                <a:latin typeface="Times New Roman" panose="02020603050405020304" pitchFamily="18" charset="0"/>
                <a:ea typeface="楷体_GB2312" pitchFamily="49" charset="-122"/>
                <a:cs typeface="Times New Roman" panose="02020603050405020304" pitchFamily="18" charset="0"/>
              </a:rPr>
              <a:t>cout</a:t>
            </a:r>
            <a:r>
              <a:rPr lang="en-US" altLang="zh-CN" sz="2000" dirty="0" smtClean="0">
                <a:latin typeface="Times New Roman" panose="02020603050405020304" pitchFamily="18" charset="0"/>
                <a:ea typeface="楷体_GB2312" pitchFamily="49" charset="-122"/>
                <a:cs typeface="Times New Roman" panose="02020603050405020304" pitchFamily="18" charset="0"/>
              </a:rPr>
              <a:t> </a:t>
            </a:r>
            <a:r>
              <a:rPr lang="en-US" altLang="zh-CN" sz="2000" dirty="0">
                <a:latin typeface="Times New Roman" panose="02020603050405020304" pitchFamily="18" charset="0"/>
                <a:ea typeface="楷体_GB2312" pitchFamily="49" charset="-122"/>
                <a:cs typeface="Times New Roman" panose="02020603050405020304" pitchFamily="18" charset="0"/>
              </a:rPr>
              <a:t>&lt;&lt; </a:t>
            </a:r>
            <a:r>
              <a:rPr lang="en-US" altLang="zh-CN" sz="2000" dirty="0" err="1">
                <a:latin typeface="Times New Roman" panose="02020603050405020304" pitchFamily="18" charset="0"/>
                <a:ea typeface="楷体_GB2312" pitchFamily="49" charset="-122"/>
                <a:cs typeface="Times New Roman" panose="02020603050405020304" pitchFamily="18" charset="0"/>
              </a:rPr>
              <a:t>endl</a:t>
            </a:r>
            <a:r>
              <a:rPr lang="en-US" altLang="zh-CN" sz="2000" dirty="0">
                <a:latin typeface="Times New Roman" panose="02020603050405020304" pitchFamily="18" charset="0"/>
                <a:ea typeface="楷体_GB2312" pitchFamily="49" charset="-122"/>
                <a:cs typeface="Times New Roman" panose="02020603050405020304" pitchFamily="18" charset="0"/>
              </a:rPr>
              <a:t>;					</a:t>
            </a:r>
          </a:p>
          <a:p>
            <a:pPr>
              <a:lnSpc>
                <a:spcPct val="105000"/>
              </a:lnSpc>
              <a:defRPr/>
            </a:pPr>
            <a:r>
              <a:rPr lang="en-US" altLang="zh-CN" sz="2000" dirty="0">
                <a:latin typeface="Times New Roman" panose="02020603050405020304" pitchFamily="18" charset="0"/>
                <a:ea typeface="楷体_GB2312" pitchFamily="49" charset="-122"/>
                <a:cs typeface="Times New Roman" panose="02020603050405020304" pitchFamily="18" charset="0"/>
              </a:rPr>
              <a:t>        </a:t>
            </a:r>
            <a:r>
              <a:rPr lang="en-US" altLang="zh-CN" sz="2000" dirty="0" err="1">
                <a:latin typeface="Times New Roman" panose="02020603050405020304" pitchFamily="18" charset="0"/>
                <a:ea typeface="楷体_GB2312" pitchFamily="49" charset="-122"/>
                <a:cs typeface="Times New Roman" panose="02020603050405020304" pitchFamily="18" charset="0"/>
              </a:rPr>
              <a:t>q.EnQueue</a:t>
            </a:r>
            <a:r>
              <a:rPr lang="en-US" altLang="zh-CN" sz="2000" dirty="0">
                <a:latin typeface="Times New Roman" panose="02020603050405020304" pitchFamily="18" charset="0"/>
                <a:ea typeface="楷体_GB2312" pitchFamily="49" charset="-122"/>
                <a:cs typeface="Times New Roman" panose="02020603050405020304" pitchFamily="18" charset="0"/>
              </a:rPr>
              <a:t> (k);					</a:t>
            </a:r>
          </a:p>
          <a:p>
            <a:pPr>
              <a:lnSpc>
                <a:spcPct val="105000"/>
              </a:lnSpc>
              <a:defRPr/>
            </a:pPr>
            <a:r>
              <a:rPr lang="en-US" altLang="zh-CN" sz="2000" dirty="0">
                <a:latin typeface="Times New Roman" panose="02020603050405020304" pitchFamily="18" charset="0"/>
                <a:ea typeface="楷体_GB2312" pitchFamily="49" charset="-122"/>
                <a:cs typeface="Times New Roman" panose="02020603050405020304" pitchFamily="18" charset="0"/>
              </a:rPr>
              <a:t>        for ( </a:t>
            </a:r>
            <a:r>
              <a:rPr lang="en-US" altLang="zh-CN" sz="2000" dirty="0" err="1">
                <a:latin typeface="Times New Roman" panose="02020603050405020304" pitchFamily="18" charset="0"/>
                <a:ea typeface="楷体_GB2312" pitchFamily="49" charset="-122"/>
                <a:cs typeface="Times New Roman" panose="02020603050405020304" pitchFamily="18" charset="0"/>
              </a:rPr>
              <a:t>int</a:t>
            </a:r>
            <a:r>
              <a:rPr lang="en-US" altLang="zh-CN" sz="2000" dirty="0">
                <a:latin typeface="Times New Roman" panose="02020603050405020304" pitchFamily="18" charset="0"/>
                <a:ea typeface="楷体_GB2312" pitchFamily="49" charset="-122"/>
                <a:cs typeface="Times New Roman" panose="02020603050405020304" pitchFamily="18" charset="0"/>
              </a:rPr>
              <a:t> j = 1; j &lt;= i+2; j++ ) {  //</a:t>
            </a:r>
            <a:r>
              <a:rPr lang="zh-CN" altLang="en-US" sz="2000" dirty="0">
                <a:latin typeface="Times New Roman" panose="02020603050405020304" pitchFamily="18" charset="0"/>
                <a:ea typeface="楷体_GB2312" pitchFamily="49" charset="-122"/>
                <a:cs typeface="Times New Roman" panose="02020603050405020304" pitchFamily="18" charset="0"/>
              </a:rPr>
              <a:t>下一行</a:t>
            </a:r>
          </a:p>
          <a:p>
            <a:pPr>
              <a:lnSpc>
                <a:spcPct val="105000"/>
              </a:lnSpc>
              <a:defRPr/>
            </a:pPr>
            <a:r>
              <a:rPr lang="zh-CN" altLang="en-US" sz="2000" dirty="0">
                <a:latin typeface="Times New Roman" panose="02020603050405020304" pitchFamily="18" charset="0"/>
                <a:ea typeface="楷体_GB2312" pitchFamily="49" charset="-122"/>
                <a:cs typeface="Times New Roman" panose="02020603050405020304" pitchFamily="18" charset="0"/>
              </a:rPr>
              <a:t>              </a:t>
            </a:r>
            <a:r>
              <a:rPr lang="en-US" altLang="zh-CN" sz="2000" dirty="0" err="1">
                <a:latin typeface="Times New Roman" panose="02020603050405020304" pitchFamily="18" charset="0"/>
                <a:ea typeface="楷体_GB2312" pitchFamily="49" charset="-122"/>
                <a:cs typeface="Times New Roman" panose="02020603050405020304" pitchFamily="18" charset="0"/>
              </a:rPr>
              <a:t>q.DeQueue</a:t>
            </a:r>
            <a:r>
              <a:rPr lang="en-US" altLang="zh-CN" sz="2000" dirty="0">
                <a:latin typeface="Times New Roman" panose="02020603050405020304" pitchFamily="18" charset="0"/>
                <a:ea typeface="楷体_GB2312" pitchFamily="49" charset="-122"/>
                <a:cs typeface="Times New Roman" panose="02020603050405020304" pitchFamily="18" charset="0"/>
              </a:rPr>
              <a:t> (t );	u=</a:t>
            </a:r>
            <a:r>
              <a:rPr lang="en-US" altLang="zh-CN" sz="2000" dirty="0" err="1">
                <a:latin typeface="Times New Roman" panose="02020603050405020304" pitchFamily="18" charset="0"/>
                <a:ea typeface="楷体_GB2312" pitchFamily="49" charset="-122"/>
                <a:cs typeface="Times New Roman" panose="02020603050405020304" pitchFamily="18" charset="0"/>
              </a:rPr>
              <a:t>s+t</a:t>
            </a:r>
            <a:r>
              <a:rPr lang="en-US" altLang="zh-CN" sz="2000" dirty="0">
                <a:latin typeface="Times New Roman" panose="02020603050405020304" pitchFamily="18" charset="0"/>
                <a:ea typeface="楷体_GB2312" pitchFamily="49" charset="-122"/>
                <a:cs typeface="Times New Roman" panose="02020603050405020304" pitchFamily="18" charset="0"/>
              </a:rPr>
              <a:t>;	</a:t>
            </a:r>
          </a:p>
          <a:p>
            <a:pPr>
              <a:lnSpc>
                <a:spcPct val="105000"/>
              </a:lnSpc>
              <a:defRPr/>
            </a:pPr>
            <a:r>
              <a:rPr lang="en-US" altLang="zh-CN" sz="2000" dirty="0">
                <a:latin typeface="Times New Roman" panose="02020603050405020304" pitchFamily="18" charset="0"/>
                <a:ea typeface="楷体_GB2312" pitchFamily="49" charset="-122"/>
                <a:cs typeface="Times New Roman" panose="02020603050405020304" pitchFamily="18" charset="0"/>
              </a:rPr>
              <a:t>              </a:t>
            </a:r>
            <a:r>
              <a:rPr lang="en-US" altLang="zh-CN" sz="2000" dirty="0" err="1">
                <a:latin typeface="Times New Roman" panose="02020603050405020304" pitchFamily="18" charset="0"/>
                <a:ea typeface="楷体_GB2312" pitchFamily="49" charset="-122"/>
                <a:cs typeface="Times New Roman" panose="02020603050405020304" pitchFamily="18" charset="0"/>
              </a:rPr>
              <a:t>q.EnQueue</a:t>
            </a:r>
            <a:r>
              <a:rPr lang="en-US" altLang="zh-CN" sz="2000" dirty="0">
                <a:latin typeface="Times New Roman" panose="02020603050405020304" pitchFamily="18" charset="0"/>
                <a:ea typeface="楷体_GB2312" pitchFamily="49" charset="-122"/>
                <a:cs typeface="Times New Roman" panose="02020603050405020304" pitchFamily="18" charset="0"/>
              </a:rPr>
              <a:t> (u);	s = t;</a:t>
            </a:r>
          </a:p>
          <a:p>
            <a:pPr>
              <a:lnSpc>
                <a:spcPct val="105000"/>
              </a:lnSpc>
              <a:defRPr/>
            </a:pPr>
            <a:r>
              <a:rPr lang="en-US" altLang="zh-CN" sz="2000" dirty="0">
                <a:latin typeface="Times New Roman" panose="02020603050405020304" pitchFamily="18" charset="0"/>
                <a:ea typeface="楷体_GB2312" pitchFamily="49" charset="-122"/>
                <a:cs typeface="Times New Roman" panose="02020603050405020304" pitchFamily="18" charset="0"/>
              </a:rPr>
              <a:t>              if ( j != i+2 ) </a:t>
            </a:r>
            <a:r>
              <a:rPr lang="en-US" altLang="zh-CN" sz="2000" dirty="0" err="1">
                <a:latin typeface="Times New Roman" panose="02020603050405020304" pitchFamily="18" charset="0"/>
                <a:ea typeface="楷体_GB2312" pitchFamily="49" charset="-122"/>
                <a:cs typeface="Times New Roman" panose="02020603050405020304" pitchFamily="18" charset="0"/>
              </a:rPr>
              <a:t>cout</a:t>
            </a:r>
            <a:r>
              <a:rPr lang="en-US" altLang="zh-CN" sz="2000" dirty="0">
                <a:latin typeface="Times New Roman" panose="02020603050405020304" pitchFamily="18" charset="0"/>
                <a:ea typeface="楷体_GB2312" pitchFamily="49" charset="-122"/>
                <a:cs typeface="Times New Roman" panose="02020603050405020304" pitchFamily="18" charset="0"/>
              </a:rPr>
              <a:t> &lt;&lt; s &lt;&lt; ' ';        }</a:t>
            </a:r>
          </a:p>
          <a:p>
            <a:pPr>
              <a:lnSpc>
                <a:spcPct val="105000"/>
              </a:lnSpc>
              <a:defRPr/>
            </a:pPr>
            <a:r>
              <a:rPr lang="en-US" altLang="zh-CN" sz="2000" dirty="0">
                <a:latin typeface="Times New Roman" panose="02020603050405020304" pitchFamily="18" charset="0"/>
                <a:ea typeface="楷体_GB2312" pitchFamily="49" charset="-122"/>
                <a:cs typeface="Times New Roman" panose="02020603050405020304" pitchFamily="18" charset="0"/>
              </a:rPr>
              <a:t>      }</a:t>
            </a:r>
          </a:p>
          <a:p>
            <a:pPr>
              <a:lnSpc>
                <a:spcPct val="105000"/>
              </a:lnSpc>
              <a:defRPr/>
            </a:pPr>
            <a:r>
              <a:rPr lang="en-US" altLang="zh-CN" sz="2000" dirty="0">
                <a:latin typeface="Times New Roman" panose="02020603050405020304" pitchFamily="18" charset="0"/>
                <a:ea typeface="楷体_GB2312" pitchFamily="49" charset="-122"/>
                <a:cs typeface="Times New Roman" panose="02020603050405020304" pitchFamily="18" charset="0"/>
              </a:rPr>
              <a:t>}</a:t>
            </a:r>
          </a:p>
        </p:txBody>
      </p:sp>
      <p:cxnSp>
        <p:nvCxnSpPr>
          <p:cNvPr id="5" name="直接连接符 4"/>
          <p:cNvCxnSpPr/>
          <p:nvPr/>
        </p:nvCxnSpPr>
        <p:spPr>
          <a:xfrm>
            <a:off x="4079776" y="836712"/>
            <a:ext cx="0" cy="3355876"/>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5735960" y="4764088"/>
            <a:ext cx="0" cy="1833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4079776" y="4192588"/>
            <a:ext cx="1656184" cy="571500"/>
          </a:xfrm>
          <a:prstGeom prst="line">
            <a:avLst/>
          </a:prstGeom>
        </p:spPr>
        <p:style>
          <a:lnRef idx="1">
            <a:schemeClr val="accent1"/>
          </a:lnRef>
          <a:fillRef idx="0">
            <a:schemeClr val="accent1"/>
          </a:fillRef>
          <a:effectRef idx="0">
            <a:schemeClr val="accent1"/>
          </a:effectRef>
          <a:fontRef idx="minor">
            <a:schemeClr val="tx1"/>
          </a:fontRef>
        </p:style>
      </p:cxnSp>
      <p:sp>
        <p:nvSpPr>
          <p:cNvPr id="61" name="标题 1"/>
          <p:cNvSpPr txBox="1">
            <a:spLocks/>
          </p:cNvSpPr>
          <p:nvPr/>
        </p:nvSpPr>
        <p:spPr>
          <a:xfrm>
            <a:off x="263352" y="5085"/>
            <a:ext cx="10515600" cy="68761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rgbClr val="0000CC"/>
                </a:solidFill>
                <a:latin typeface="+mj-lt"/>
                <a:ea typeface="+mj-ea"/>
                <a:cs typeface="+mj-cs"/>
              </a:defRPr>
            </a:lvl1pPr>
          </a:lstStyle>
          <a:p>
            <a:pPr fontAlgn="auto">
              <a:spcAft>
                <a:spcPts val="0"/>
              </a:spcAft>
            </a:pPr>
            <a:r>
              <a:rPr kumimoji="0" lang="zh-CN" altLang="en-US" sz="3600" b="0" dirty="0" smtClean="0"/>
              <a:t>利用队列打印二项展开式系数的程序</a:t>
            </a:r>
            <a:endParaRPr kumimoji="0" lang="zh-CN" altLang="en-US" sz="3600" b="0" dirty="0"/>
          </a:p>
        </p:txBody>
      </p:sp>
      <p:pic>
        <p:nvPicPr>
          <p:cNvPr id="2" name="图片 1"/>
          <p:cNvPicPr>
            <a:picLocks noChangeAspect="1"/>
          </p:cNvPicPr>
          <p:nvPr/>
        </p:nvPicPr>
        <p:blipFill>
          <a:blip r:embed="rId2"/>
          <a:stretch>
            <a:fillRect/>
          </a:stretch>
        </p:blipFill>
        <p:spPr>
          <a:xfrm>
            <a:off x="4804087" y="6498433"/>
            <a:ext cx="6332473" cy="282196"/>
          </a:xfrm>
          <a:prstGeom prst="rect">
            <a:avLst/>
          </a:prstGeom>
        </p:spPr>
      </p:pic>
      <p:sp>
        <p:nvSpPr>
          <p:cNvPr id="4" name="文本框 3"/>
          <p:cNvSpPr txBox="1"/>
          <p:nvPr/>
        </p:nvSpPr>
        <p:spPr>
          <a:xfrm>
            <a:off x="3390260" y="6433176"/>
            <a:ext cx="1467068" cy="400110"/>
          </a:xfrm>
          <a:prstGeom prst="rect">
            <a:avLst/>
          </a:prstGeom>
          <a:noFill/>
        </p:spPr>
        <p:txBody>
          <a:bodyPr wrap="none" rtlCol="0">
            <a:spAutoFit/>
          </a:bodyPr>
          <a:lstStyle/>
          <a:p>
            <a:r>
              <a:rPr lang="zh-CN" altLang="en-US" sz="2000" b="0" smtClean="0"/>
              <a:t>二项式定理</a:t>
            </a:r>
            <a:endParaRPr lang="zh-CN" altLang="en-US" sz="2000" b="0" dirty="0" smtClean="0"/>
          </a:p>
        </p:txBody>
      </p:sp>
      <p:pic>
        <p:nvPicPr>
          <p:cNvPr id="55" name="Picture 2" descr="http://ts4.mm.bing.net/th?id=HN.608022753555187693&amp;pid=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2460" y="4726079"/>
            <a:ext cx="1558959" cy="21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矩形 55"/>
          <p:cNvSpPr/>
          <p:nvPr/>
        </p:nvSpPr>
        <p:spPr bwMode="auto">
          <a:xfrm>
            <a:off x="7941096" y="5445224"/>
            <a:ext cx="2962111" cy="936104"/>
          </a:xfrm>
          <a:prstGeom prst="rect">
            <a:avLst/>
          </a:prstGeom>
          <a:solidFill>
            <a:srgbClr val="0000CC"/>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eaLnBrk="1" hangingPunct="1"/>
            <a:r>
              <a:rPr lang="zh-CN" altLang="en-US" sz="1800" b="0">
                <a:solidFill>
                  <a:schemeClr val="bg1"/>
                </a:solidFill>
                <a:ea typeface="黑体" panose="02010609060101010101" pitchFamily="49" charset="-122"/>
              </a:rPr>
              <a:t>数据结构：问题的数学模型（数据</a:t>
            </a:r>
            <a:r>
              <a:rPr lang="en-US" altLang="zh-CN" sz="1800" b="0">
                <a:solidFill>
                  <a:schemeClr val="bg1"/>
                </a:solidFill>
                <a:ea typeface="黑体" panose="02010609060101010101" pitchFamily="49" charset="-122"/>
              </a:rPr>
              <a:t>+</a:t>
            </a:r>
            <a:r>
              <a:rPr lang="zh-CN" altLang="en-US" sz="1800" b="0">
                <a:solidFill>
                  <a:schemeClr val="bg1"/>
                </a:solidFill>
                <a:ea typeface="黑体" panose="02010609060101010101" pitchFamily="49" charset="-122"/>
              </a:rPr>
              <a:t>关系</a:t>
            </a:r>
            <a:r>
              <a:rPr lang="zh-CN" altLang="en-US" sz="1800" b="0" smtClean="0">
                <a:solidFill>
                  <a:schemeClr val="bg1"/>
                </a:solidFill>
                <a:ea typeface="黑体" panose="02010609060101010101" pitchFamily="49" charset="-122"/>
              </a:rPr>
              <a:t>）。</a:t>
            </a:r>
            <a:endParaRPr lang="en-US" altLang="zh-CN" sz="1800" b="0" smtClean="0">
              <a:solidFill>
                <a:schemeClr val="bg1"/>
              </a:solidFill>
              <a:ea typeface="黑体" panose="02010609060101010101" pitchFamily="49" charset="-122"/>
            </a:endParaRPr>
          </a:p>
          <a:p>
            <a:pPr algn="ctr" eaLnBrk="1" hangingPunct="1"/>
            <a:r>
              <a:rPr lang="zh-CN" altLang="en-US" sz="1800" b="0" smtClean="0">
                <a:solidFill>
                  <a:schemeClr val="bg1"/>
                </a:solidFill>
                <a:ea typeface="黑体" panose="02010609060101010101" pitchFamily="49" charset="-122"/>
              </a:rPr>
              <a:t>类比数值计算问题中的公式</a:t>
            </a:r>
            <a:endParaRPr lang="zh-CN" altLang="en-US" sz="1800" b="0">
              <a:solidFill>
                <a:schemeClr val="bg1"/>
              </a:solidFill>
              <a:ea typeface="黑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barn(inVertical)">
                                      <p:cBhvr>
                                        <p:cTn id="19" dur="500"/>
                                        <p:tgtEl>
                                          <p:spTgt spid="5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barn(inVertical)">
                                      <p:cBhvr>
                                        <p:cTn id="2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2"/>
          <p:cNvSpPr txBox="1">
            <a:spLocks noChangeArrowheads="1"/>
          </p:cNvSpPr>
          <p:nvPr/>
        </p:nvSpPr>
        <p:spPr bwMode="auto">
          <a:xfrm>
            <a:off x="1774825" y="476845"/>
            <a:ext cx="31686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defRPr>
                <a:solidFill>
                  <a:schemeClr val="tx1"/>
                </a:solidFill>
                <a:latin typeface="Arial" panose="020B0604020202020204" pitchFamily="34" charset="0"/>
                <a:ea typeface="黑体" panose="02010609060101010101" pitchFamily="49" charset="-122"/>
              </a:defRPr>
            </a:lvl4pPr>
            <a:lvl5pPr marL="2057400" indent="-228600">
              <a:spcBef>
                <a:spcPct val="20000"/>
              </a:spcBef>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50000"/>
              </a:spcBef>
            </a:pPr>
            <a:r>
              <a:rPr kumimoji="0" lang="en-US" altLang="zh-CN" sz="3200">
                <a:solidFill>
                  <a:srgbClr val="0000FF"/>
                </a:solidFill>
                <a:latin typeface="Book Antiqua" panose="02040602050305030304" pitchFamily="18" charset="0"/>
                <a:ea typeface="宋体" panose="02010600030101010101" pitchFamily="2" charset="-122"/>
              </a:rPr>
              <a:t>Summary</a:t>
            </a:r>
          </a:p>
        </p:txBody>
      </p:sp>
      <p:sp>
        <p:nvSpPr>
          <p:cNvPr id="115715" name="Text Box 3"/>
          <p:cNvSpPr txBox="1">
            <a:spLocks noChangeArrowheads="1"/>
          </p:cNvSpPr>
          <p:nvPr/>
        </p:nvSpPr>
        <p:spPr bwMode="auto">
          <a:xfrm>
            <a:off x="6456364" y="837206"/>
            <a:ext cx="37433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defRPr>
                <a:solidFill>
                  <a:schemeClr val="tx1"/>
                </a:solidFill>
                <a:latin typeface="Arial" panose="020B0604020202020204" pitchFamily="34" charset="0"/>
                <a:ea typeface="黑体" panose="02010609060101010101" pitchFamily="49" charset="-122"/>
              </a:defRPr>
            </a:lvl4pPr>
            <a:lvl5pPr marL="2057400" indent="-228600">
              <a:spcBef>
                <a:spcPct val="20000"/>
              </a:spcBef>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50000"/>
              </a:spcBef>
            </a:pPr>
            <a:r>
              <a:rPr kumimoji="0" lang="zh-CN" altLang="en-US" sz="3200">
                <a:solidFill>
                  <a:srgbClr val="0000FF"/>
                </a:solidFill>
              </a:rPr>
              <a:t>课堂小结</a:t>
            </a:r>
          </a:p>
        </p:txBody>
      </p:sp>
      <p:sp>
        <p:nvSpPr>
          <p:cNvPr id="115716" name="Line 19"/>
          <p:cNvSpPr>
            <a:spLocks noChangeShapeType="1"/>
          </p:cNvSpPr>
          <p:nvPr/>
        </p:nvSpPr>
        <p:spPr bwMode="auto">
          <a:xfrm>
            <a:off x="2855914" y="3356569"/>
            <a:ext cx="6624637" cy="0"/>
          </a:xfrm>
          <a:prstGeom prst="line">
            <a:avLst/>
          </a:prstGeom>
          <a:noFill/>
          <a:ln w="38100" cap="rnd">
            <a:solidFill>
              <a:srgbClr val="0085A4"/>
            </a:solidFill>
            <a:prstDash val="sysDot"/>
            <a:round/>
            <a:headEnd/>
            <a:tailEnd/>
          </a:ln>
          <a:extLst>
            <a:ext uri="{909E8E84-426E-40DD-AFC4-6F175D3DCCD1}">
              <a14:hiddenFill xmlns:a14="http://schemas.microsoft.com/office/drawing/2010/main">
                <a:noFill/>
              </a14:hiddenFill>
            </a:ext>
          </a:extLst>
        </p:spPr>
        <p:txBody>
          <a:bodyPr anchor="ctr"/>
          <a:lstStyle/>
          <a:p>
            <a:endParaRPr lang="zh-CN" altLang="en-US"/>
          </a:p>
        </p:txBody>
      </p:sp>
      <p:sp>
        <p:nvSpPr>
          <p:cNvPr id="115717" name="Line 20"/>
          <p:cNvSpPr>
            <a:spLocks noChangeShapeType="1"/>
          </p:cNvSpPr>
          <p:nvPr/>
        </p:nvSpPr>
        <p:spPr bwMode="auto">
          <a:xfrm>
            <a:off x="2855914" y="4798019"/>
            <a:ext cx="6624637" cy="0"/>
          </a:xfrm>
          <a:prstGeom prst="line">
            <a:avLst/>
          </a:prstGeom>
          <a:noFill/>
          <a:ln w="38100" cap="rnd">
            <a:solidFill>
              <a:srgbClr val="0085A4"/>
            </a:solidFill>
            <a:prstDash val="sysDot"/>
            <a:round/>
            <a:headEnd/>
            <a:tailEnd/>
          </a:ln>
          <a:extLst>
            <a:ext uri="{909E8E84-426E-40DD-AFC4-6F175D3DCCD1}">
              <a14:hiddenFill xmlns:a14="http://schemas.microsoft.com/office/drawing/2010/main">
                <a:noFill/>
              </a14:hiddenFill>
            </a:ext>
          </a:extLst>
        </p:spPr>
        <p:txBody>
          <a:bodyPr anchor="ctr"/>
          <a:lstStyle/>
          <a:p>
            <a:endParaRPr lang="zh-CN" altLang="en-US"/>
          </a:p>
        </p:txBody>
      </p:sp>
      <p:sp>
        <p:nvSpPr>
          <p:cNvPr id="115718" name="AutoShape 3"/>
          <p:cNvSpPr>
            <a:spLocks noChangeArrowheads="1"/>
          </p:cNvSpPr>
          <p:nvPr/>
        </p:nvSpPr>
        <p:spPr bwMode="auto">
          <a:xfrm>
            <a:off x="1992313" y="1916707"/>
            <a:ext cx="8280400" cy="4392613"/>
          </a:xfrm>
          <a:prstGeom prst="roundRect">
            <a:avLst>
              <a:gd name="adj" fmla="val 4481"/>
            </a:avLst>
          </a:prstGeom>
          <a:noFill/>
          <a:ln w="38100" cap="rnd" algn="ctr">
            <a:solidFill>
              <a:srgbClr val="0085A4"/>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defRPr>
                <a:solidFill>
                  <a:schemeClr val="tx1"/>
                </a:solidFill>
                <a:latin typeface="Arial" panose="020B0604020202020204" pitchFamily="34" charset="0"/>
                <a:ea typeface="黑体" panose="02010609060101010101" pitchFamily="49" charset="-122"/>
              </a:defRPr>
            </a:lvl4pPr>
            <a:lvl5pPr marL="2057400" indent="-228600">
              <a:spcBef>
                <a:spcPct val="20000"/>
              </a:spcBef>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9pPr>
          </a:lstStyle>
          <a:p>
            <a:pPr algn="ctr" eaLnBrk="1" hangingPunct="1">
              <a:spcBef>
                <a:spcPct val="50000"/>
              </a:spcBef>
            </a:pPr>
            <a:endParaRPr kumimoji="0" lang="zh-CN" altLang="zh-CN" sz="1800">
              <a:latin typeface="文泉驿微米黑" pitchFamily="34" charset="-122"/>
              <a:ea typeface="文泉驿微米黑" pitchFamily="34" charset="-122"/>
            </a:endParaRPr>
          </a:p>
        </p:txBody>
      </p:sp>
      <p:grpSp>
        <p:nvGrpSpPr>
          <p:cNvPr id="115719" name="Group 7"/>
          <p:cNvGrpSpPr>
            <a:grpSpLocks/>
          </p:cNvGrpSpPr>
          <p:nvPr/>
        </p:nvGrpSpPr>
        <p:grpSpPr bwMode="auto">
          <a:xfrm>
            <a:off x="2351089" y="2205631"/>
            <a:ext cx="4752975" cy="935038"/>
            <a:chOff x="521" y="1480"/>
            <a:chExt cx="2994" cy="589"/>
          </a:xfrm>
        </p:grpSpPr>
        <p:sp>
          <p:nvSpPr>
            <p:cNvPr id="115729" name="AutoShape 8"/>
            <p:cNvSpPr>
              <a:spLocks noChangeArrowheads="1"/>
            </p:cNvSpPr>
            <p:nvPr/>
          </p:nvSpPr>
          <p:spPr bwMode="auto">
            <a:xfrm>
              <a:off x="885" y="1480"/>
              <a:ext cx="1995" cy="589"/>
            </a:xfrm>
            <a:prstGeom prst="flowChartAlternateProcess">
              <a:avLst/>
            </a:prstGeom>
            <a:noFill/>
            <a:ln w="28575">
              <a:solidFill>
                <a:srgbClr val="0085A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defRPr>
                  <a:solidFill>
                    <a:schemeClr val="tx1"/>
                  </a:solidFill>
                  <a:latin typeface="Arial" panose="020B0604020202020204" pitchFamily="34" charset="0"/>
                  <a:ea typeface="黑体" panose="02010609060101010101" pitchFamily="49" charset="-122"/>
                </a:defRPr>
              </a:lvl4pPr>
              <a:lvl5pPr marL="2057400" indent="-228600">
                <a:spcBef>
                  <a:spcPct val="20000"/>
                </a:spcBef>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0"/>
                </a:spcBef>
              </a:pPr>
              <a:endParaRPr kumimoji="0" lang="zh-CN" altLang="zh-CN">
                <a:solidFill>
                  <a:srgbClr val="C62400"/>
                </a:solidFill>
              </a:endParaRPr>
            </a:p>
          </p:txBody>
        </p:sp>
        <p:sp>
          <p:nvSpPr>
            <p:cNvPr id="115730" name="Text Box 9"/>
            <p:cNvSpPr txBox="1">
              <a:spLocks noChangeArrowheads="1"/>
            </p:cNvSpPr>
            <p:nvPr/>
          </p:nvSpPr>
          <p:spPr bwMode="auto">
            <a:xfrm>
              <a:off x="521" y="1616"/>
              <a:ext cx="299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defRPr>
                  <a:solidFill>
                    <a:schemeClr val="tx1"/>
                  </a:solidFill>
                  <a:latin typeface="Arial" panose="020B0604020202020204" pitchFamily="34" charset="0"/>
                  <a:ea typeface="黑体" panose="02010609060101010101" pitchFamily="49" charset="-122"/>
                </a:defRPr>
              </a:lvl4pPr>
              <a:lvl5pPr marL="2057400" indent="-228600">
                <a:spcBef>
                  <a:spcPct val="20000"/>
                </a:spcBef>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50000"/>
                </a:spcBef>
              </a:pPr>
              <a:r>
                <a:rPr kumimoji="0" lang="en-US" altLang="zh-CN">
                  <a:solidFill>
                    <a:srgbClr val="C62400"/>
                  </a:solidFill>
                </a:rPr>
                <a:t>	</a:t>
              </a:r>
              <a:r>
                <a:rPr kumimoji="0" lang="zh-CN" altLang="en-US">
                  <a:solidFill>
                    <a:srgbClr val="C62400"/>
                  </a:solidFill>
                </a:rPr>
                <a:t>堆栈和队列</a:t>
              </a:r>
              <a:r>
                <a:rPr kumimoji="0" lang="en-US" altLang="zh-CN">
                  <a:solidFill>
                    <a:srgbClr val="C62400"/>
                  </a:solidFill>
                </a:rPr>
                <a:t>ADT</a:t>
              </a:r>
            </a:p>
          </p:txBody>
        </p:sp>
      </p:grpSp>
      <p:grpSp>
        <p:nvGrpSpPr>
          <p:cNvPr id="115720" name="Group 10"/>
          <p:cNvGrpSpPr>
            <a:grpSpLocks/>
          </p:cNvGrpSpPr>
          <p:nvPr/>
        </p:nvGrpSpPr>
        <p:grpSpPr bwMode="auto">
          <a:xfrm>
            <a:off x="2424114" y="3645495"/>
            <a:ext cx="4319587" cy="935037"/>
            <a:chOff x="567" y="2387"/>
            <a:chExt cx="2721" cy="589"/>
          </a:xfrm>
        </p:grpSpPr>
        <p:sp>
          <p:nvSpPr>
            <p:cNvPr id="115727" name="AutoShape 11"/>
            <p:cNvSpPr>
              <a:spLocks noChangeArrowheads="1"/>
            </p:cNvSpPr>
            <p:nvPr/>
          </p:nvSpPr>
          <p:spPr bwMode="auto">
            <a:xfrm>
              <a:off x="871" y="2387"/>
              <a:ext cx="2009" cy="589"/>
            </a:xfrm>
            <a:prstGeom prst="flowChartAlternateProcess">
              <a:avLst/>
            </a:prstGeom>
            <a:noFill/>
            <a:ln w="28575">
              <a:solidFill>
                <a:srgbClr val="0085A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defRPr>
                  <a:solidFill>
                    <a:schemeClr val="tx1"/>
                  </a:solidFill>
                  <a:latin typeface="Arial" panose="020B0604020202020204" pitchFamily="34" charset="0"/>
                  <a:ea typeface="黑体" panose="02010609060101010101" pitchFamily="49" charset="-122"/>
                </a:defRPr>
              </a:lvl4pPr>
              <a:lvl5pPr marL="2057400" indent="-228600">
                <a:spcBef>
                  <a:spcPct val="20000"/>
                </a:spcBef>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0"/>
                </a:spcBef>
              </a:pPr>
              <a:endParaRPr kumimoji="0" lang="zh-CN" altLang="zh-CN">
                <a:solidFill>
                  <a:srgbClr val="C62400"/>
                </a:solidFill>
              </a:endParaRPr>
            </a:p>
          </p:txBody>
        </p:sp>
        <p:sp>
          <p:nvSpPr>
            <p:cNvPr id="115728" name="Text Box 12"/>
            <p:cNvSpPr txBox="1">
              <a:spLocks noChangeArrowheads="1"/>
            </p:cNvSpPr>
            <p:nvPr/>
          </p:nvSpPr>
          <p:spPr bwMode="auto">
            <a:xfrm>
              <a:off x="567" y="2523"/>
              <a:ext cx="272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defRPr>
                  <a:solidFill>
                    <a:schemeClr val="tx1"/>
                  </a:solidFill>
                  <a:latin typeface="Arial" panose="020B0604020202020204" pitchFamily="34" charset="0"/>
                  <a:ea typeface="黑体" panose="02010609060101010101" pitchFamily="49" charset="-122"/>
                </a:defRPr>
              </a:lvl4pPr>
              <a:lvl5pPr marL="2057400" indent="-228600">
                <a:spcBef>
                  <a:spcPct val="20000"/>
                </a:spcBef>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50000"/>
                </a:spcBef>
              </a:pPr>
              <a:r>
                <a:rPr kumimoji="0" lang="en-US" altLang="zh-CN" sz="2400">
                  <a:solidFill>
                    <a:srgbClr val="C62400"/>
                  </a:solidFill>
                </a:rPr>
                <a:t>      </a:t>
              </a:r>
              <a:r>
                <a:rPr kumimoji="0" lang="zh-CN" altLang="en-US" sz="2400">
                  <a:solidFill>
                    <a:srgbClr val="C62400"/>
                  </a:solidFill>
                </a:rPr>
                <a:t>堆栈存储、操作和应用</a:t>
              </a:r>
            </a:p>
          </p:txBody>
        </p:sp>
      </p:grpSp>
      <p:grpSp>
        <p:nvGrpSpPr>
          <p:cNvPr id="115721" name="Group 13"/>
          <p:cNvGrpSpPr>
            <a:grpSpLocks/>
          </p:cNvGrpSpPr>
          <p:nvPr/>
        </p:nvGrpSpPr>
        <p:grpSpPr bwMode="auto">
          <a:xfrm>
            <a:off x="2495550" y="5064720"/>
            <a:ext cx="4248150" cy="935037"/>
            <a:chOff x="612" y="3281"/>
            <a:chExt cx="2676" cy="589"/>
          </a:xfrm>
        </p:grpSpPr>
        <p:sp>
          <p:nvSpPr>
            <p:cNvPr id="115725" name="AutoShape 14"/>
            <p:cNvSpPr>
              <a:spLocks noChangeArrowheads="1"/>
            </p:cNvSpPr>
            <p:nvPr/>
          </p:nvSpPr>
          <p:spPr bwMode="auto">
            <a:xfrm>
              <a:off x="857" y="3281"/>
              <a:ext cx="2023" cy="589"/>
            </a:xfrm>
            <a:prstGeom prst="flowChartAlternateProcess">
              <a:avLst/>
            </a:prstGeom>
            <a:noFill/>
            <a:ln w="28575">
              <a:solidFill>
                <a:srgbClr val="0085A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defRPr>
                  <a:solidFill>
                    <a:schemeClr val="tx1"/>
                  </a:solidFill>
                  <a:latin typeface="Arial" panose="020B0604020202020204" pitchFamily="34" charset="0"/>
                  <a:ea typeface="黑体" panose="02010609060101010101" pitchFamily="49" charset="-122"/>
                </a:defRPr>
              </a:lvl4pPr>
              <a:lvl5pPr marL="2057400" indent="-228600">
                <a:spcBef>
                  <a:spcPct val="20000"/>
                </a:spcBef>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9pPr>
            </a:lstStyle>
            <a:p>
              <a:pPr algn="ctr" eaLnBrk="1" hangingPunct="1">
                <a:spcBef>
                  <a:spcPct val="0"/>
                </a:spcBef>
              </a:pPr>
              <a:endParaRPr kumimoji="0" lang="zh-CN" altLang="zh-CN">
                <a:solidFill>
                  <a:srgbClr val="C62400"/>
                </a:solidFill>
              </a:endParaRPr>
            </a:p>
          </p:txBody>
        </p:sp>
        <p:sp>
          <p:nvSpPr>
            <p:cNvPr id="115726" name="Text Box 15"/>
            <p:cNvSpPr txBox="1">
              <a:spLocks noChangeArrowheads="1"/>
            </p:cNvSpPr>
            <p:nvPr/>
          </p:nvSpPr>
          <p:spPr bwMode="auto">
            <a:xfrm>
              <a:off x="612" y="3385"/>
              <a:ext cx="267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defRPr>
                  <a:solidFill>
                    <a:schemeClr val="tx1"/>
                  </a:solidFill>
                  <a:latin typeface="Arial" panose="020B0604020202020204" pitchFamily="34" charset="0"/>
                  <a:ea typeface="黑体" panose="02010609060101010101" pitchFamily="49" charset="-122"/>
                </a:defRPr>
              </a:lvl4pPr>
              <a:lvl5pPr marL="2057400" indent="-228600">
                <a:spcBef>
                  <a:spcPct val="20000"/>
                </a:spcBef>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0"/>
                </a:spcBef>
              </a:pPr>
              <a:r>
                <a:rPr kumimoji="0" lang="en-US" altLang="zh-CN">
                  <a:solidFill>
                    <a:srgbClr val="C62400"/>
                  </a:solidFill>
                </a:rPr>
                <a:t>    </a:t>
              </a:r>
              <a:r>
                <a:rPr kumimoji="0" lang="zh-CN" altLang="en-US" sz="2400">
                  <a:solidFill>
                    <a:srgbClr val="C62400"/>
                  </a:solidFill>
                </a:rPr>
                <a:t>队列存储、操作和应用</a:t>
              </a:r>
              <a:endParaRPr kumimoji="0" lang="zh-CN" altLang="en-US" sz="2400"/>
            </a:p>
          </p:txBody>
        </p:sp>
      </p:grpSp>
      <p:sp>
        <p:nvSpPr>
          <p:cNvPr id="438288" name="Text Box 16"/>
          <p:cNvSpPr txBox="1">
            <a:spLocks noChangeArrowheads="1"/>
          </p:cNvSpPr>
          <p:nvPr/>
        </p:nvSpPr>
        <p:spPr bwMode="auto">
          <a:xfrm>
            <a:off x="6456363" y="3537544"/>
            <a:ext cx="3960812"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10000"/>
              </a:spcBef>
              <a:defRPr/>
            </a:pPr>
            <a:r>
              <a:rPr kumimoji="0" lang="en-US" altLang="zh-CN" sz="2400" dirty="0">
                <a:effectLst>
                  <a:outerShdw blurRad="38100" dist="38100" dir="2700000" algn="tl">
                    <a:srgbClr val="C0C0C0"/>
                  </a:outerShdw>
                </a:effectLst>
                <a:latin typeface="楷体_GB2312" pitchFamily="49" charset="-122"/>
                <a:ea typeface="楷体_GB2312" pitchFamily="49" charset="-122"/>
              </a:rPr>
              <a:t>| </a:t>
            </a:r>
            <a:r>
              <a:rPr kumimoji="0" lang="zh-CN" altLang="en-US" sz="2400" dirty="0">
                <a:effectLst>
                  <a:outerShdw blurRad="38100" dist="38100" dir="2700000" algn="tl">
                    <a:srgbClr val="C0C0C0"/>
                  </a:outerShdw>
                </a:effectLst>
                <a:latin typeface="楷体_GB2312" pitchFamily="49" charset="-122"/>
                <a:ea typeface="楷体_GB2312" pitchFamily="49" charset="-122"/>
              </a:rPr>
              <a:t>存储结构 </a:t>
            </a:r>
          </a:p>
          <a:p>
            <a:pPr eaLnBrk="1" hangingPunct="1">
              <a:spcBef>
                <a:spcPct val="10000"/>
              </a:spcBef>
              <a:defRPr/>
            </a:pPr>
            <a:r>
              <a:rPr kumimoji="0" lang="en-US" altLang="zh-CN" sz="2400" dirty="0">
                <a:effectLst>
                  <a:outerShdw blurRad="38100" dist="38100" dir="2700000" algn="tl">
                    <a:srgbClr val="C0C0C0"/>
                  </a:outerShdw>
                </a:effectLst>
                <a:latin typeface="楷体_GB2312" pitchFamily="49" charset="-122"/>
                <a:ea typeface="楷体_GB2312" pitchFamily="49" charset="-122"/>
              </a:rPr>
              <a:t>| </a:t>
            </a:r>
            <a:r>
              <a:rPr kumimoji="0" lang="zh-CN" altLang="en-US" sz="2400" dirty="0">
                <a:effectLst>
                  <a:outerShdw blurRad="38100" dist="38100" dir="2700000" algn="tl">
                    <a:srgbClr val="C0C0C0"/>
                  </a:outerShdw>
                </a:effectLst>
                <a:latin typeface="楷体_GB2312" pitchFamily="49" charset="-122"/>
                <a:ea typeface="楷体_GB2312" pitchFamily="49" charset="-122"/>
              </a:rPr>
              <a:t>操作实现 栈满栈空条件</a:t>
            </a:r>
          </a:p>
          <a:p>
            <a:pPr eaLnBrk="1" hangingPunct="1">
              <a:spcBef>
                <a:spcPct val="10000"/>
              </a:spcBef>
              <a:defRPr/>
            </a:pPr>
            <a:r>
              <a:rPr kumimoji="0" lang="en-US" altLang="zh-CN" sz="2400" dirty="0">
                <a:effectLst>
                  <a:outerShdw blurRad="38100" dist="38100" dir="2700000" algn="tl">
                    <a:srgbClr val="C0C0C0"/>
                  </a:outerShdw>
                </a:effectLst>
                <a:latin typeface="楷体_GB2312" pitchFamily="49" charset="-122"/>
                <a:ea typeface="楷体_GB2312" pitchFamily="49" charset="-122"/>
              </a:rPr>
              <a:t>| </a:t>
            </a:r>
            <a:r>
              <a:rPr kumimoji="0" lang="zh-CN" altLang="en-US" sz="2400" dirty="0">
                <a:effectLst>
                  <a:outerShdw blurRad="38100" dist="38100" dir="2700000" algn="tl">
                    <a:srgbClr val="C0C0C0"/>
                  </a:outerShdw>
                </a:effectLst>
                <a:latin typeface="楷体_GB2312" pitchFamily="49" charset="-122"/>
                <a:ea typeface="楷体_GB2312" pitchFamily="49" charset="-122"/>
              </a:rPr>
              <a:t>栈的应用  递归</a:t>
            </a:r>
          </a:p>
        </p:txBody>
      </p:sp>
      <p:sp>
        <p:nvSpPr>
          <p:cNvPr id="438289" name="Text Box 17"/>
          <p:cNvSpPr txBox="1">
            <a:spLocks noChangeArrowheads="1"/>
          </p:cNvSpPr>
          <p:nvPr/>
        </p:nvSpPr>
        <p:spPr bwMode="auto">
          <a:xfrm>
            <a:off x="6456363" y="4940894"/>
            <a:ext cx="3816350"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10000"/>
              </a:spcBef>
              <a:defRPr/>
            </a:pPr>
            <a:r>
              <a:rPr kumimoji="0" lang="en-US" altLang="zh-CN" sz="2400" dirty="0">
                <a:effectLst>
                  <a:outerShdw blurRad="38100" dist="38100" dir="2700000" algn="tl">
                    <a:srgbClr val="C0C0C0"/>
                  </a:outerShdw>
                </a:effectLst>
                <a:latin typeface="楷体_GB2312" pitchFamily="49" charset="-122"/>
                <a:ea typeface="楷体_GB2312" pitchFamily="49" charset="-122"/>
              </a:rPr>
              <a:t>| </a:t>
            </a:r>
            <a:r>
              <a:rPr kumimoji="0" lang="zh-CN" altLang="en-US" sz="2400" dirty="0">
                <a:effectLst>
                  <a:outerShdw blurRad="38100" dist="38100" dir="2700000" algn="tl">
                    <a:srgbClr val="C0C0C0"/>
                  </a:outerShdw>
                </a:effectLst>
                <a:latin typeface="楷体_GB2312" pitchFamily="49" charset="-122"/>
                <a:ea typeface="楷体_GB2312" pitchFamily="49" charset="-122"/>
              </a:rPr>
              <a:t>存储结构</a:t>
            </a:r>
          </a:p>
          <a:p>
            <a:pPr eaLnBrk="1" hangingPunct="1">
              <a:spcBef>
                <a:spcPct val="10000"/>
              </a:spcBef>
              <a:defRPr/>
            </a:pPr>
            <a:r>
              <a:rPr kumimoji="0" lang="en-US" altLang="zh-CN" sz="2400" dirty="0">
                <a:effectLst>
                  <a:outerShdw blurRad="38100" dist="38100" dir="2700000" algn="tl">
                    <a:srgbClr val="C0C0C0"/>
                  </a:outerShdw>
                </a:effectLst>
                <a:latin typeface="楷体_GB2312" pitchFamily="49" charset="-122"/>
                <a:ea typeface="楷体_GB2312" pitchFamily="49" charset="-122"/>
              </a:rPr>
              <a:t>| </a:t>
            </a:r>
            <a:r>
              <a:rPr kumimoji="0" lang="zh-CN" altLang="en-US" sz="2400" dirty="0">
                <a:effectLst>
                  <a:outerShdw blurRad="38100" dist="38100" dir="2700000" algn="tl">
                    <a:srgbClr val="C0C0C0"/>
                  </a:outerShdw>
                </a:effectLst>
                <a:latin typeface="楷体_GB2312" pitchFamily="49" charset="-122"/>
                <a:ea typeface="楷体_GB2312" pitchFamily="49" charset="-122"/>
              </a:rPr>
              <a:t>操作实现 队满队空条件 </a:t>
            </a:r>
          </a:p>
          <a:p>
            <a:pPr eaLnBrk="1" hangingPunct="1">
              <a:spcBef>
                <a:spcPct val="10000"/>
              </a:spcBef>
              <a:defRPr/>
            </a:pPr>
            <a:r>
              <a:rPr kumimoji="0" lang="en-US" altLang="zh-CN" sz="2400" dirty="0">
                <a:effectLst>
                  <a:outerShdw blurRad="38100" dist="38100" dir="2700000" algn="tl">
                    <a:srgbClr val="C0C0C0"/>
                  </a:outerShdw>
                </a:effectLst>
                <a:latin typeface="楷体_GB2312" pitchFamily="49" charset="-122"/>
                <a:ea typeface="楷体_GB2312" pitchFamily="49" charset="-122"/>
              </a:rPr>
              <a:t>| </a:t>
            </a:r>
            <a:r>
              <a:rPr kumimoji="0" lang="zh-CN" altLang="en-US" sz="2400" dirty="0">
                <a:effectLst>
                  <a:outerShdw blurRad="38100" dist="38100" dir="2700000" algn="tl">
                    <a:srgbClr val="C0C0C0"/>
                  </a:outerShdw>
                </a:effectLst>
                <a:latin typeface="楷体_GB2312" pitchFamily="49" charset="-122"/>
                <a:ea typeface="楷体_GB2312" pitchFamily="49" charset="-122"/>
              </a:rPr>
              <a:t>队列的应用</a:t>
            </a:r>
            <a:endParaRPr kumimoji="0" lang="zh-CN" altLang="en-US" sz="2400" dirty="0">
              <a:effectLst>
                <a:outerShdw blurRad="38100" dist="38100" dir="2700000" algn="tl">
                  <a:srgbClr val="C0C0C0"/>
                </a:outerShdw>
              </a:effectLst>
            </a:endParaRPr>
          </a:p>
        </p:txBody>
      </p:sp>
      <p:sp>
        <p:nvSpPr>
          <p:cNvPr id="438290" name="Text Box 18"/>
          <p:cNvSpPr txBox="1">
            <a:spLocks noChangeArrowheads="1"/>
          </p:cNvSpPr>
          <p:nvPr/>
        </p:nvSpPr>
        <p:spPr bwMode="auto">
          <a:xfrm>
            <a:off x="6456363" y="2210394"/>
            <a:ext cx="3384550" cy="86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10000"/>
              </a:spcBef>
              <a:defRPr/>
            </a:pPr>
            <a:r>
              <a:rPr kumimoji="0" lang="en-US" altLang="zh-CN" sz="2400" dirty="0">
                <a:effectLst>
                  <a:outerShdw blurRad="38100" dist="38100" dir="2700000" algn="tl">
                    <a:srgbClr val="C0C0C0"/>
                  </a:outerShdw>
                </a:effectLst>
                <a:latin typeface="楷体_GB2312" pitchFamily="49" charset="-122"/>
                <a:ea typeface="楷体_GB2312" pitchFamily="49" charset="-122"/>
              </a:rPr>
              <a:t>| ADT</a:t>
            </a:r>
          </a:p>
          <a:p>
            <a:pPr eaLnBrk="1" hangingPunct="1">
              <a:spcBef>
                <a:spcPct val="10000"/>
              </a:spcBef>
              <a:defRPr/>
            </a:pPr>
            <a:r>
              <a:rPr kumimoji="0" lang="en-US" altLang="zh-CN" sz="2400" dirty="0">
                <a:effectLst>
                  <a:outerShdw blurRad="38100" dist="38100" dir="2700000" algn="tl">
                    <a:srgbClr val="C0C0C0"/>
                  </a:outerShdw>
                </a:effectLst>
                <a:latin typeface="楷体_GB2312" pitchFamily="49" charset="-122"/>
                <a:ea typeface="楷体_GB2312" pitchFamily="49" charset="-122"/>
              </a:rPr>
              <a:t>| </a:t>
            </a:r>
            <a:r>
              <a:rPr kumimoji="0" lang="zh-CN" altLang="en-US" sz="2400" dirty="0">
                <a:effectLst>
                  <a:outerShdw blurRad="38100" dist="38100" dir="2700000" algn="tl">
                    <a:srgbClr val="C0C0C0"/>
                  </a:outerShdw>
                </a:effectLst>
                <a:latin typeface="楷体_GB2312" pitchFamily="49" charset="-122"/>
                <a:ea typeface="楷体_GB2312" pitchFamily="49" charset="-122"/>
              </a:rPr>
              <a:t>各自特点</a:t>
            </a: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Text Box 3"/>
          <p:cNvSpPr txBox="1">
            <a:spLocks noChangeArrowheads="1"/>
          </p:cNvSpPr>
          <p:nvPr/>
        </p:nvSpPr>
        <p:spPr bwMode="auto">
          <a:xfrm>
            <a:off x="4655840" y="574305"/>
            <a:ext cx="37433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defRPr>
                <a:solidFill>
                  <a:schemeClr val="tx1"/>
                </a:solidFill>
                <a:latin typeface="Arial" panose="020B0604020202020204" pitchFamily="34" charset="0"/>
                <a:ea typeface="黑体" panose="02010609060101010101" pitchFamily="49" charset="-122"/>
              </a:defRPr>
            </a:lvl4pPr>
            <a:lvl5pPr marL="2057400" indent="-228600">
              <a:spcBef>
                <a:spcPct val="20000"/>
              </a:spcBef>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50000"/>
              </a:spcBef>
            </a:pPr>
            <a:r>
              <a:rPr kumimoji="0" lang="zh-CN" altLang="en-US" sz="3200" b="0" dirty="0">
                <a:solidFill>
                  <a:srgbClr val="0000FF"/>
                </a:solidFill>
              </a:rPr>
              <a:t>课后练习</a:t>
            </a:r>
          </a:p>
        </p:txBody>
      </p:sp>
      <p:sp>
        <p:nvSpPr>
          <p:cNvPr id="116741" name="Text Box 8"/>
          <p:cNvSpPr txBox="1">
            <a:spLocks noChangeArrowheads="1"/>
          </p:cNvSpPr>
          <p:nvPr/>
        </p:nvSpPr>
        <p:spPr bwMode="auto">
          <a:xfrm>
            <a:off x="2135708" y="3273359"/>
            <a:ext cx="720065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defRPr>
                <a:solidFill>
                  <a:schemeClr val="tx1"/>
                </a:solidFill>
                <a:latin typeface="Arial" panose="020B0604020202020204" pitchFamily="34" charset="0"/>
                <a:ea typeface="黑体" panose="02010609060101010101" pitchFamily="49" charset="-122"/>
              </a:defRPr>
            </a:lvl4pPr>
            <a:lvl5pPr marL="2057400" indent="-228600">
              <a:spcBef>
                <a:spcPct val="20000"/>
              </a:spcBef>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50000"/>
              </a:spcBef>
            </a:pPr>
            <a:r>
              <a:rPr kumimoji="0" lang="zh-CN" altLang="en-US" dirty="0" smtClean="0">
                <a:latin typeface="楷体_GB2312" pitchFamily="49" charset="-122"/>
                <a:ea typeface="楷体_GB2312" pitchFamily="49" charset="-122"/>
              </a:rPr>
              <a:t>练习题   课后</a:t>
            </a:r>
            <a:r>
              <a:rPr kumimoji="0" lang="zh-CN" altLang="en-US" dirty="0">
                <a:latin typeface="楷体_GB2312" pitchFamily="49" charset="-122"/>
                <a:ea typeface="楷体_GB2312" pitchFamily="49" charset="-122"/>
              </a:rPr>
              <a:t>习题：五</a:t>
            </a:r>
            <a:r>
              <a:rPr kumimoji="0" lang="en-US" altLang="zh-CN" dirty="0">
                <a:latin typeface="楷体_GB2312" pitchFamily="49" charset="-122"/>
                <a:ea typeface="楷体_GB2312" pitchFamily="49" charset="-122"/>
              </a:rPr>
              <a:t>-</a:t>
            </a:r>
            <a:r>
              <a:rPr kumimoji="0" lang="en-US" altLang="zh-CN" dirty="0" smtClean="0">
                <a:latin typeface="楷体_GB2312" pitchFamily="49" charset="-122"/>
                <a:ea typeface="楷体_GB2312" pitchFamily="49" charset="-122"/>
              </a:rPr>
              <a:t>1</a:t>
            </a:r>
            <a:r>
              <a:rPr kumimoji="0" lang="zh-CN" altLang="en-US" dirty="0" smtClean="0">
                <a:latin typeface="楷体_GB2312" pitchFamily="49" charset="-122"/>
                <a:ea typeface="楷体_GB2312" pitchFamily="49" charset="-122"/>
              </a:rPr>
              <a:t>，五</a:t>
            </a:r>
            <a:r>
              <a:rPr kumimoji="0" lang="en-US" altLang="zh-CN" dirty="0" smtClean="0">
                <a:latin typeface="楷体_GB2312" pitchFamily="49" charset="-122"/>
                <a:ea typeface="楷体_GB2312" pitchFamily="49" charset="-122"/>
              </a:rPr>
              <a:t>-3</a:t>
            </a:r>
            <a:r>
              <a:rPr kumimoji="0" lang="zh-CN" altLang="en-US" dirty="0" smtClean="0">
                <a:latin typeface="楷体_GB2312" pitchFamily="49" charset="-122"/>
                <a:ea typeface="楷体_GB2312" pitchFamily="49" charset="-122"/>
              </a:rPr>
              <a:t>，</a:t>
            </a:r>
            <a:r>
              <a:rPr kumimoji="0" lang="zh-CN" altLang="en-US" dirty="0">
                <a:latin typeface="楷体_GB2312" pitchFamily="49" charset="-122"/>
                <a:ea typeface="楷体_GB2312" pitchFamily="49" charset="-122"/>
              </a:rPr>
              <a:t>五</a:t>
            </a:r>
            <a:r>
              <a:rPr kumimoji="0" lang="en-US" altLang="zh-CN" dirty="0">
                <a:latin typeface="楷体_GB2312" pitchFamily="49" charset="-122"/>
                <a:ea typeface="楷体_GB2312" pitchFamily="49" charset="-122"/>
              </a:rPr>
              <a:t>-9</a:t>
            </a:r>
          </a:p>
          <a:p>
            <a:pPr eaLnBrk="1" hangingPunct="1">
              <a:spcBef>
                <a:spcPct val="50000"/>
              </a:spcBef>
            </a:pPr>
            <a:endParaRPr kumimoji="0" lang="en-US" altLang="zh-CN" sz="2400" b="0" dirty="0">
              <a:ea typeface="楷体_GB2312" pitchFamily="49" charset="-122"/>
            </a:endParaRPr>
          </a:p>
        </p:txBody>
      </p:sp>
      <p:sp>
        <p:nvSpPr>
          <p:cNvPr id="6" name="Text Box 8"/>
          <p:cNvSpPr txBox="1">
            <a:spLocks noChangeArrowheads="1"/>
          </p:cNvSpPr>
          <p:nvPr/>
        </p:nvSpPr>
        <p:spPr bwMode="auto">
          <a:xfrm>
            <a:off x="2063552" y="4568734"/>
            <a:ext cx="7776864"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defRPr>
                <a:solidFill>
                  <a:schemeClr val="tx1"/>
                </a:solidFill>
                <a:latin typeface="Arial" panose="020B0604020202020204" pitchFamily="34" charset="0"/>
                <a:ea typeface="黑体" panose="02010609060101010101" pitchFamily="49" charset="-122"/>
              </a:defRPr>
            </a:lvl4pPr>
            <a:lvl5pPr marL="2057400" indent="-228600">
              <a:spcBef>
                <a:spcPct val="20000"/>
              </a:spcBef>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50000"/>
              </a:spcBef>
            </a:pPr>
            <a:r>
              <a:rPr kumimoji="0" lang="zh-CN" altLang="en-US" dirty="0">
                <a:latin typeface="楷体_GB2312" pitchFamily="49" charset="-122"/>
                <a:ea typeface="楷体_GB2312" pitchFamily="49" charset="-122"/>
              </a:rPr>
              <a:t>编程题   </a:t>
            </a:r>
            <a:r>
              <a:rPr kumimoji="0" lang="en-US" altLang="zh-CN" dirty="0" smtClean="0">
                <a:latin typeface="楷体_GB2312" pitchFamily="49" charset="-122"/>
                <a:ea typeface="楷体_GB2312" pitchFamily="49" charset="-122"/>
              </a:rPr>
              <a:t>1.</a:t>
            </a:r>
            <a:r>
              <a:rPr kumimoji="0" lang="zh-CN" altLang="en-US" dirty="0" smtClean="0">
                <a:latin typeface="楷体_GB2312" pitchFamily="49" charset="-122"/>
                <a:ea typeface="楷体_GB2312" pitchFamily="49" charset="-122"/>
              </a:rPr>
              <a:t>统计</a:t>
            </a:r>
            <a:r>
              <a:rPr kumimoji="0" lang="zh-CN" altLang="en-US" dirty="0">
                <a:latin typeface="楷体_GB2312" pitchFamily="49" charset="-122"/>
                <a:ea typeface="楷体_GB2312" pitchFamily="49" charset="-122"/>
              </a:rPr>
              <a:t>斐波那契数列</a:t>
            </a:r>
            <a:r>
              <a:rPr kumimoji="0" lang="en-US" altLang="zh-CN" dirty="0">
                <a:latin typeface="楷体_GB2312" pitchFamily="49" charset="-122"/>
                <a:ea typeface="楷体_GB2312" pitchFamily="49" charset="-122"/>
              </a:rPr>
              <a:t>Fib</a:t>
            </a:r>
            <a:r>
              <a:rPr kumimoji="0" lang="zh-CN" altLang="en-US" dirty="0">
                <a:latin typeface="楷体_GB2312" pitchFamily="49" charset="-122"/>
                <a:ea typeface="楷体_GB2312" pitchFamily="49" charset="-122"/>
              </a:rPr>
              <a:t>的调用次数，请给出改进方案并对比改进前后的调用次数</a:t>
            </a:r>
            <a:r>
              <a:rPr kumimoji="0" lang="zh-CN" altLang="en-US" dirty="0" smtClean="0">
                <a:latin typeface="楷体_GB2312" pitchFamily="49" charset="-122"/>
                <a:ea typeface="楷体_GB2312" pitchFamily="49" charset="-122"/>
              </a:rPr>
              <a:t>对比</a:t>
            </a:r>
            <a:endParaRPr kumimoji="0" lang="en-US" altLang="zh-CN" dirty="0" smtClean="0">
              <a:latin typeface="楷体_GB2312" pitchFamily="49" charset="-122"/>
              <a:ea typeface="楷体_GB2312" pitchFamily="49" charset="-122"/>
            </a:endParaRPr>
          </a:p>
          <a:p>
            <a:pPr eaLnBrk="1" hangingPunct="1">
              <a:spcBef>
                <a:spcPct val="50000"/>
              </a:spcBef>
            </a:pPr>
            <a:r>
              <a:rPr kumimoji="0" lang="en-US" altLang="zh-CN" sz="2400" b="0" dirty="0">
                <a:ea typeface="楷体_GB2312" pitchFamily="49" charset="-122"/>
              </a:rPr>
              <a:t>	</a:t>
            </a:r>
            <a:r>
              <a:rPr kumimoji="0" lang="en-US" altLang="zh-CN" dirty="0">
                <a:latin typeface="楷体_GB2312" pitchFamily="49" charset="-122"/>
                <a:ea typeface="楷体_GB2312" pitchFamily="49" charset="-122"/>
              </a:rPr>
              <a:t>    </a:t>
            </a:r>
            <a:r>
              <a:rPr kumimoji="0" lang="en-US" altLang="zh-CN" dirty="0" smtClean="0">
                <a:latin typeface="楷体_GB2312" pitchFamily="49" charset="-122"/>
                <a:ea typeface="楷体_GB2312" pitchFamily="49" charset="-122"/>
              </a:rPr>
              <a:t>2</a:t>
            </a:r>
            <a:r>
              <a:rPr kumimoji="0" lang="en-US" altLang="zh-CN" dirty="0">
                <a:latin typeface="楷体_GB2312" pitchFamily="49" charset="-122"/>
                <a:ea typeface="楷体_GB2312" pitchFamily="49" charset="-122"/>
              </a:rPr>
              <a:t>.</a:t>
            </a:r>
            <a:r>
              <a:rPr kumimoji="0" lang="zh-CN" altLang="en-US" dirty="0">
                <a:latin typeface="楷体_GB2312" pitchFamily="49" charset="-122"/>
                <a:ea typeface="楷体_GB2312" pitchFamily="49" charset="-122"/>
              </a:rPr>
              <a:t>（选</a:t>
            </a:r>
            <a:r>
              <a:rPr kumimoji="0" lang="zh-CN" altLang="en-US" dirty="0" smtClean="0">
                <a:latin typeface="楷体_GB2312" pitchFamily="49" charset="-122"/>
                <a:ea typeface="楷体_GB2312" pitchFamily="49" charset="-122"/>
              </a:rPr>
              <a:t>做</a:t>
            </a:r>
            <a:r>
              <a:rPr kumimoji="0" lang="en-US" altLang="zh-CN" dirty="0" smtClean="0">
                <a:latin typeface="楷体_GB2312" pitchFamily="49" charset="-122"/>
                <a:ea typeface="楷体_GB2312" pitchFamily="49" charset="-122"/>
              </a:rPr>
              <a:t>*</a:t>
            </a:r>
            <a:r>
              <a:rPr kumimoji="0" lang="zh-CN" altLang="en-US" dirty="0" smtClean="0">
                <a:latin typeface="楷体_GB2312" pitchFamily="49" charset="-122"/>
                <a:ea typeface="楷体_GB2312" pitchFamily="49" charset="-122"/>
              </a:rPr>
              <a:t>）</a:t>
            </a:r>
            <a:r>
              <a:rPr kumimoji="0" lang="zh-CN" altLang="en-US" dirty="0">
                <a:latin typeface="楷体_GB2312" pitchFamily="49" charset="-122"/>
                <a:ea typeface="楷体_GB2312" pitchFamily="49" charset="-122"/>
              </a:rPr>
              <a:t>单调栈和单调</a:t>
            </a:r>
            <a:r>
              <a:rPr kumimoji="0" lang="zh-CN" altLang="en-US" dirty="0" smtClean="0">
                <a:latin typeface="楷体_GB2312" pitchFamily="49" charset="-122"/>
                <a:ea typeface="楷体_GB2312" pitchFamily="49" charset="-122"/>
              </a:rPr>
              <a:t>队列的实现</a:t>
            </a:r>
            <a:endParaRPr kumimoji="0" lang="en-US" altLang="zh-CN" dirty="0">
              <a:latin typeface="楷体_GB2312" pitchFamily="49" charset="-122"/>
              <a:ea typeface="楷体_GB2312" pitchFamily="49" charset="-122"/>
            </a:endParaRPr>
          </a:p>
        </p:txBody>
      </p:sp>
      <p:sp>
        <p:nvSpPr>
          <p:cNvPr id="7" name="Text Box 7"/>
          <p:cNvSpPr txBox="1">
            <a:spLocks noChangeArrowheads="1"/>
          </p:cNvSpPr>
          <p:nvPr/>
        </p:nvSpPr>
        <p:spPr bwMode="auto">
          <a:xfrm>
            <a:off x="2106814" y="1988840"/>
            <a:ext cx="7886033" cy="924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defRPr>
                <a:solidFill>
                  <a:schemeClr val="tx1"/>
                </a:solidFill>
                <a:latin typeface="Arial" panose="020B0604020202020204" pitchFamily="34" charset="0"/>
                <a:ea typeface="黑体" panose="02010609060101010101" pitchFamily="49" charset="-122"/>
              </a:defRPr>
            </a:lvl4pPr>
            <a:lvl5pPr marL="2057400" indent="-228600">
              <a:spcBef>
                <a:spcPct val="20000"/>
              </a:spcBef>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lnSpc>
                <a:spcPts val="2400"/>
              </a:lnSpc>
              <a:spcBef>
                <a:spcPct val="50000"/>
              </a:spcBef>
            </a:pPr>
            <a:r>
              <a:rPr kumimoji="0" lang="zh-CN" altLang="en-US" dirty="0" smtClean="0">
                <a:latin typeface="楷体_GB2312" pitchFamily="49" charset="-122"/>
                <a:ea typeface="楷体_GB2312" pitchFamily="49" charset="-122"/>
              </a:rPr>
              <a:t>思考题   课后习题（选择</a:t>
            </a:r>
            <a:r>
              <a:rPr kumimoji="0" lang="zh-CN" altLang="en-US" dirty="0">
                <a:latin typeface="楷体_GB2312" pitchFamily="49" charset="-122"/>
                <a:ea typeface="楷体_GB2312" pitchFamily="49" charset="-122"/>
              </a:rPr>
              <a:t>、填空、</a:t>
            </a:r>
            <a:r>
              <a:rPr kumimoji="0" lang="zh-CN" altLang="en-US" dirty="0" smtClean="0">
                <a:latin typeface="楷体_GB2312" pitchFamily="49" charset="-122"/>
                <a:ea typeface="楷体_GB2312" pitchFamily="49" charset="-122"/>
              </a:rPr>
              <a:t>判断题）；</a:t>
            </a:r>
            <a:endParaRPr kumimoji="0" lang="en-US" altLang="zh-CN" dirty="0" smtClean="0">
              <a:latin typeface="楷体_GB2312" pitchFamily="49" charset="-122"/>
              <a:ea typeface="楷体_GB2312" pitchFamily="49" charset="-122"/>
            </a:endParaRPr>
          </a:p>
          <a:p>
            <a:pPr eaLnBrk="1" hangingPunct="1">
              <a:lnSpc>
                <a:spcPts val="2400"/>
              </a:lnSpc>
              <a:spcBef>
                <a:spcPct val="50000"/>
              </a:spcBef>
            </a:pPr>
            <a:r>
              <a:rPr kumimoji="0" lang="en-US" altLang="zh-CN" dirty="0">
                <a:latin typeface="楷体_GB2312" pitchFamily="49" charset="-122"/>
                <a:ea typeface="楷体_GB2312" pitchFamily="49" charset="-122"/>
              </a:rPr>
              <a:t> </a:t>
            </a:r>
            <a:r>
              <a:rPr kumimoji="0" lang="en-US" altLang="zh-CN" dirty="0" smtClean="0">
                <a:latin typeface="楷体_GB2312" pitchFamily="49" charset="-122"/>
                <a:ea typeface="楷体_GB2312" pitchFamily="49" charset="-122"/>
              </a:rPr>
              <a:t>        </a:t>
            </a:r>
            <a:r>
              <a:rPr kumimoji="0" lang="zh-CN" altLang="en-US" dirty="0" smtClean="0">
                <a:latin typeface="楷体_GB2312" pitchFamily="49" charset="-122"/>
                <a:ea typeface="楷体_GB2312" pitchFamily="49" charset="-122"/>
              </a:rPr>
              <a:t>栈和队列还有</a:t>
            </a:r>
            <a:r>
              <a:rPr kumimoji="0" lang="zh-CN" altLang="en-US" dirty="0">
                <a:latin typeface="楷体_GB2312" pitchFamily="49" charset="-122"/>
                <a:ea typeface="楷体_GB2312" pitchFamily="49" charset="-122"/>
              </a:rPr>
              <a:t>哪些应用，试举</a:t>
            </a:r>
            <a:r>
              <a:rPr kumimoji="0" lang="en-US" altLang="zh-CN" dirty="0">
                <a:latin typeface="楷体_GB2312" pitchFamily="49" charset="-122"/>
                <a:ea typeface="楷体_GB2312" pitchFamily="49" charset="-122"/>
              </a:rPr>
              <a:t>3</a:t>
            </a:r>
            <a:r>
              <a:rPr kumimoji="0" lang="zh-CN" altLang="en-US" dirty="0">
                <a:latin typeface="楷体_GB2312" pitchFamily="49" charset="-122"/>
                <a:ea typeface="楷体_GB2312" pitchFamily="49" charset="-122"/>
              </a:rPr>
              <a:t>例</a:t>
            </a:r>
            <a:r>
              <a:rPr kumimoji="0" lang="en-US" altLang="zh-CN" dirty="0">
                <a:latin typeface="楷体_GB2312" pitchFamily="49" charset="-122"/>
                <a:ea typeface="楷体_GB2312" pitchFamily="49" charset="-122"/>
              </a:rPr>
              <a:t>  </a:t>
            </a:r>
            <a:endParaRPr kumimoji="0" lang="en-US" altLang="zh-CN" sz="2400" b="0" dirty="0">
              <a:ea typeface="楷体_GB2312" pitchFamily="49" charset="-122"/>
            </a:endParaRPr>
          </a:p>
        </p:txBody>
      </p:sp>
    </p:spTree>
  </p:cSld>
  <p:clrMapOvr>
    <a:masterClrMapping/>
  </p:clrMapOvr>
  <p:transition>
    <p:zoom/>
  </p:transition>
  <p:timing>
    <p:tnLst>
      <p:par>
        <p:cTn id="1" dur="indefinite" restart="never" nodeType="tmRoot"/>
      </p:par>
    </p:tnLst>
  </p:timing>
</p:sld>
</file>

<file path=ppt/theme/theme1.xml><?xml version="1.0" encoding="utf-8"?>
<a:theme xmlns:a="http://schemas.openxmlformats.org/drawingml/2006/main" name="自定义设计方案">
  <a:themeElements>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设计方案">
      <a:majorFont>
        <a:latin typeface="Arial"/>
        <a:ea typeface="仿宋_GB2312"/>
        <a:cs typeface=""/>
      </a:majorFont>
      <a:minorFont>
        <a:latin typeface="Arial"/>
        <a:ea typeface="楷体_GB2312"/>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sz="1800" b="0" i="0" u="none" strike="noStrike" cap="none" normalizeH="0" baseline="0" smtClean="0">
            <a:ln>
              <a:noFill/>
            </a:ln>
            <a:solidFill>
              <a:schemeClr val="tx1"/>
            </a:solidFill>
            <a:effectLst/>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4000" b="1" i="0" u="none" strike="noStrike" cap="none" normalizeH="0" baseline="0" smtClean="0">
            <a:ln>
              <a:noFill/>
            </a:ln>
            <a:solidFill>
              <a:schemeClr val="tx1"/>
            </a:solidFill>
            <a:effectLst/>
            <a:latin typeface="Tahoma" panose="020B0604030504040204" pitchFamily="34" charset="0"/>
            <a:ea typeface="黑体" panose="02010609060101010101" pitchFamily="49" charset="-122"/>
          </a:defRPr>
        </a:defPPr>
      </a:lstStyle>
    </a:ln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Blend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57D98C"/>
        </a:solidFill>
        <a:ln/>
        <a:extLst/>
      </a:spPr>
      <a:bodyPr anchor="b"/>
      <a:lstStyle>
        <a:defPPr eaLnBrk="1" hangingPunct="1">
          <a:defRPr>
            <a:solidFill>
              <a:schemeClr val="tx1"/>
            </a:solidFill>
            <a:ea typeface="黑体" panose="02010609060101010101" pitchFamily="49"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2400" b="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8160</TotalTime>
  <Words>5888</Words>
  <Application>Microsoft Office PowerPoint</Application>
  <PresentationFormat>宽屏</PresentationFormat>
  <Paragraphs>1623</Paragraphs>
  <Slides>97</Slides>
  <Notes>4</Notes>
  <HiddenSlides>1</HiddenSlides>
  <MMClips>1</MMClips>
  <ScaleCrop>false</ScaleCrop>
  <HeadingPairs>
    <vt:vector size="8" baseType="variant">
      <vt:variant>
        <vt:lpstr>已用的字体</vt:lpstr>
      </vt:variant>
      <vt:variant>
        <vt:i4>25</vt:i4>
      </vt:variant>
      <vt:variant>
        <vt:lpstr>主题</vt:lpstr>
      </vt:variant>
      <vt:variant>
        <vt:i4>2</vt:i4>
      </vt:variant>
      <vt:variant>
        <vt:lpstr>嵌入 OLE 服务器</vt:lpstr>
      </vt:variant>
      <vt:variant>
        <vt:i4>3</vt:i4>
      </vt:variant>
      <vt:variant>
        <vt:lpstr>幻灯片标题</vt:lpstr>
      </vt:variant>
      <vt:variant>
        <vt:i4>97</vt:i4>
      </vt:variant>
    </vt:vector>
  </HeadingPairs>
  <TitlesOfParts>
    <vt:vector size="127" baseType="lpstr">
      <vt:lpstr>AdobeSongStd-Light</vt:lpstr>
      <vt:lpstr>Arial Unicode MS</vt:lpstr>
      <vt:lpstr>ITC Officina Sans Book</vt:lpstr>
      <vt:lpstr>方正综艺简体</vt:lpstr>
      <vt:lpstr>仿宋</vt:lpstr>
      <vt:lpstr>仿宋_GB2312</vt:lpstr>
      <vt:lpstr>黑体</vt:lpstr>
      <vt:lpstr>华文仿宋</vt:lpstr>
      <vt:lpstr>华文楷体</vt:lpstr>
      <vt:lpstr>楷体_GB2312</vt:lpstr>
      <vt:lpstr>隶书</vt:lpstr>
      <vt:lpstr>宋体</vt:lpstr>
      <vt:lpstr>微软雅黑</vt:lpstr>
      <vt:lpstr>文泉驿微米黑</vt:lpstr>
      <vt:lpstr>Arial</vt:lpstr>
      <vt:lpstr>Book Antiqua</vt:lpstr>
      <vt:lpstr>Calibri</vt:lpstr>
      <vt:lpstr>Calibri Light</vt:lpstr>
      <vt:lpstr>Comic Sans MS</vt:lpstr>
      <vt:lpstr>Courier New</vt:lpstr>
      <vt:lpstr>Garamond</vt:lpstr>
      <vt:lpstr>Symbol</vt:lpstr>
      <vt:lpstr>Tahoma</vt:lpstr>
      <vt:lpstr>Times New Roman</vt:lpstr>
      <vt:lpstr>Wingdings</vt:lpstr>
      <vt:lpstr>自定义设计方案</vt:lpstr>
      <vt:lpstr>3_Blends</vt:lpstr>
      <vt:lpstr>公式</vt:lpstr>
      <vt:lpstr>文档</vt:lpstr>
      <vt:lpstr>Document</vt:lpstr>
      <vt:lpstr>数 据 结 构 第3章栈和队列</vt:lpstr>
      <vt:lpstr>第二章要点回顾</vt:lpstr>
      <vt:lpstr>本章内容</vt:lpstr>
      <vt:lpstr>第3章 栈和队列</vt:lpstr>
      <vt:lpstr>栈/队列 = 特殊的线性表</vt:lpstr>
      <vt:lpstr>3.1 栈的定义、表示和实现</vt:lpstr>
      <vt:lpstr>栈(Stack)的定义和特点</vt:lpstr>
      <vt:lpstr>堆 VS 栈？</vt:lpstr>
      <vt:lpstr>堆 VS 栈？</vt:lpstr>
      <vt:lpstr>栈的抽象数据类型</vt:lpstr>
      <vt:lpstr>顺序栈</vt:lpstr>
      <vt:lpstr>栈顶指针与栈中元素间的关系</vt:lpstr>
      <vt:lpstr>PowerPoint 演示文稿</vt:lpstr>
      <vt:lpstr>顺序栈的类定义</vt:lpstr>
      <vt:lpstr>入栈操作</vt:lpstr>
      <vt:lpstr>出栈操作</vt:lpstr>
      <vt:lpstr>取栈顶操作</vt:lpstr>
      <vt:lpstr>双栈共享一个栈空间</vt:lpstr>
      <vt:lpstr>栈的链接表示—链式栈</vt:lpstr>
      <vt:lpstr>链式栈(Linked Stack)类的定义</vt:lpstr>
      <vt:lpstr>链式栈的入栈操作</vt:lpstr>
      <vt:lpstr>链式栈的出栈操作</vt:lpstr>
      <vt:lpstr>3.2 栈的应用</vt:lpstr>
      <vt:lpstr>数制转换</vt:lpstr>
      <vt:lpstr>括号匹配问题</vt:lpstr>
      <vt:lpstr>算法思想</vt:lpstr>
      <vt:lpstr>表达式计算</vt:lpstr>
      <vt:lpstr>算术表达式</vt:lpstr>
      <vt:lpstr>PowerPoint 演示文稿</vt:lpstr>
      <vt:lpstr>表达式计算步骤</vt:lpstr>
      <vt:lpstr>中缀转换为后缀</vt:lpstr>
      <vt:lpstr>算符优先级法则</vt:lpstr>
      <vt:lpstr>中缀转换后缀算法</vt:lpstr>
      <vt:lpstr>A／(B＋C＊D)－E转换中缀表达式为后缀表达式</vt:lpstr>
      <vt:lpstr>如何从后缀求值</vt:lpstr>
      <vt:lpstr>后缀式求值算法</vt:lpstr>
      <vt:lpstr>PowerPoint 演示文稿</vt:lpstr>
      <vt:lpstr>3.3 栈和递归</vt:lpstr>
      <vt:lpstr>1、定义是递归的</vt:lpstr>
      <vt:lpstr>求解阶乘n!的过程</vt:lpstr>
      <vt:lpstr>PowerPoint 演示文稿</vt:lpstr>
      <vt:lpstr>PowerPoint 演示文稿</vt:lpstr>
      <vt:lpstr>2、数据结构是递归的</vt:lpstr>
      <vt:lpstr>搜索链表最后一个结点并打印其数值</vt:lpstr>
      <vt:lpstr>template &lt;class T&gt; void Print ( LinkNode&lt;T&gt; *f, T&amp; x ) {     if ( f != NULL )         if ( f -&gt; data == x )              cout &lt;&lt; f -&gt; data &lt;&lt; endl;         else Print ( f -&gt; link, x ); }</vt:lpstr>
      <vt:lpstr> 3、问题的解法是递归的</vt:lpstr>
      <vt:lpstr>PowerPoint 演示文稿</vt:lpstr>
      <vt:lpstr>PowerPoint 演示文稿</vt:lpstr>
      <vt:lpstr>算法分析</vt:lpstr>
      <vt:lpstr>自顶向下、逐步分解的策略</vt:lpstr>
      <vt:lpstr>构成递归的条件</vt:lpstr>
      <vt:lpstr>递归过程与递归工作栈</vt:lpstr>
      <vt:lpstr>递归工作栈</vt:lpstr>
      <vt:lpstr>函数递归时的活动记录</vt:lpstr>
      <vt:lpstr>计算Fact时活动记录的内容</vt:lpstr>
      <vt:lpstr>递归过程改为非递归过程</vt:lpstr>
      <vt:lpstr>PowerPoint 演示文稿</vt:lpstr>
      <vt:lpstr>斐波那契数列的递归调用树</vt:lpstr>
      <vt:lpstr>改进1：用迭代法实现递归算法</vt:lpstr>
      <vt:lpstr>改进2：斐波那契数列的非递归求解</vt:lpstr>
      <vt:lpstr>改进2：用栈求解斐波那契数列的非递归算法</vt:lpstr>
      <vt:lpstr>求数列第n项Fib(n)栈的变化</vt:lpstr>
      <vt:lpstr>PowerPoint 演示文稿</vt:lpstr>
      <vt:lpstr>递归与回溯</vt:lpstr>
      <vt:lpstr>什么时候用递归？</vt:lpstr>
      <vt:lpstr>迷宫问题</vt:lpstr>
      <vt:lpstr>求解思想-穷举求解</vt:lpstr>
      <vt:lpstr> 求解迷宫路径算法的基本思想</vt:lpstr>
      <vt:lpstr>FindPath的初始版</vt:lpstr>
      <vt:lpstr>FindPath的细化版</vt:lpstr>
      <vt:lpstr>PowerPoint 演示文稿</vt:lpstr>
      <vt:lpstr>偏移量（offset）表</vt:lpstr>
      <vt:lpstr>PowerPoint 演示文稿</vt:lpstr>
      <vt:lpstr>队列</vt:lpstr>
      <vt:lpstr>队列的定义、表示和实现</vt:lpstr>
      <vt:lpstr>队列的类定义</vt:lpstr>
      <vt:lpstr> 顺序队列</vt:lpstr>
      <vt:lpstr>顺序队列的进队和出队 </vt:lpstr>
      <vt:lpstr>队列的进队和出队原则</vt:lpstr>
      <vt:lpstr>循环队列 (Circular Queue)</vt:lpstr>
      <vt:lpstr>PowerPoint 演示文稿</vt:lpstr>
      <vt:lpstr>循环队列的类定义</vt:lpstr>
      <vt:lpstr>循环队列的入队操作</vt:lpstr>
      <vt:lpstr>循环队列的出队操作</vt:lpstr>
      <vt:lpstr>队列的链接表示—链式队列</vt:lpstr>
      <vt:lpstr>链式队列类的定义</vt:lpstr>
      <vt:lpstr>链队列的入队操作</vt:lpstr>
      <vt:lpstr>链队列的出队操作</vt:lpstr>
      <vt:lpstr>优先级队列 (Priority Queue)</vt:lpstr>
      <vt:lpstr>3.5 队列的应用</vt:lpstr>
      <vt:lpstr>回文问题</vt:lpstr>
      <vt:lpstr>PowerPoint 演示文稿</vt:lpstr>
      <vt:lpstr>逐行打印二项展开式 (a+b)i 的系数</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第二章  线性表</dc:title>
  <dc:creator>Administrator</dc:creator>
  <cp:lastModifiedBy>Xinwei</cp:lastModifiedBy>
  <cp:revision>1146</cp:revision>
  <dcterms:created xsi:type="dcterms:W3CDTF">2004-02-17T03:02:14Z</dcterms:created>
  <dcterms:modified xsi:type="dcterms:W3CDTF">2024-09-23T12:59:54Z</dcterms:modified>
</cp:coreProperties>
</file>